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76200" y="76200"/>
            <a:ext cx="8991600" cy="6705600"/>
          </a:xfrm>
          <a:prstGeom prst="frame">
            <a:avLst>
              <a:gd name="adj1" fmla="val 2462"/>
            </a:avLst>
          </a:prstGeom>
          <a:gradFill>
            <a:gsLst>
              <a:gs pos="86667">
                <a:srgbClr val="002060"/>
              </a:gs>
              <a:gs pos="63741">
                <a:srgbClr val="002060"/>
              </a:gs>
              <a:gs pos="39000">
                <a:srgbClr val="002060"/>
              </a:gs>
              <a:gs pos="12072">
                <a:srgbClr val="002060"/>
              </a:gs>
              <a:gs pos="75400">
                <a:srgbClr val="FF0000"/>
              </a:gs>
              <a:gs pos="25850">
                <a:srgbClr val="FF0000"/>
              </a:gs>
              <a:gs pos="0">
                <a:srgbClr val="FF0000"/>
              </a:gs>
              <a:gs pos="50000">
                <a:srgbClr val="FF000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2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3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8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2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1A15-7FDC-4211-9602-8667721EAE3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A90D7-D7FC-4F7B-9ED6-92F360B0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86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04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399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পাঠের গুরুত্ব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438400"/>
            <a:ext cx="6172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নাগরিকের অধিকার ও কর্তব্য সম্পর্কে সচেতনতা বৃদ্ধি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3352800"/>
            <a:ext cx="4953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সুনাগরিকতার গুনাবলি বিকাশে সহায়তা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267200"/>
            <a:ext cx="6172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দৃষ্টিভঙ্গির পরিবর্তন ও মনের সংকীর্ণতার দূর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5105400"/>
            <a:ext cx="4953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উন্ননতর রাজনৈতিক জীবন লাভের জন্য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1676400"/>
            <a:ext cx="4953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সুখী ও সুন্দর নাগরিক জীবনের জন্য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1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8013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 পাঠের  ৪টি গুরুত্ব বর্ণনা করো।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1537"/>
            <a:ext cx="7620000" cy="422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057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পৌরনীতির আলোচ্য বিষয় কোনটি?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নাগরিক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17526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রাজনীতি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209800"/>
            <a:ext cx="144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সমাজ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22199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905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পৌরনীতি ও সুশাসন পাঠ করা প্রয়োজন কারণ-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429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962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891" y="4495800"/>
            <a:ext cx="338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শ্রমশক্তি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5029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5486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54203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990600" y="594360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5877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48400" y="1088886"/>
            <a:ext cx="2057400" cy="511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48400" y="1088886"/>
            <a:ext cx="2057400" cy="511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48400" y="1088886"/>
            <a:ext cx="2057400" cy="511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3357" y="1088886"/>
            <a:ext cx="3179642" cy="511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ধন্যবাদ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72200" y="3603486"/>
            <a:ext cx="2057400" cy="511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72200" y="3603486"/>
            <a:ext cx="2057400" cy="511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72200" y="3603486"/>
            <a:ext cx="2057400" cy="511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07158" y="3603486"/>
            <a:ext cx="3179642" cy="511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ধন্যবাদ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34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257800"/>
            <a:ext cx="85344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638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98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28600"/>
            <a:ext cx="8652164" cy="6370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3534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সবাইকে।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30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351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236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3000" y="4066163"/>
            <a:ext cx="3657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রাষ্ট্রবিজ্ঞান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14800" y="1371600"/>
            <a:ext cx="990599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0"/>
            <a:ext cx="22860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29200" y="41148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১,২,৩।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9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1"/>
            <a:ext cx="8534400" cy="5638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351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35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388522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4572000"/>
            <a:ext cx="3048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13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685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920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524000" y="2475131"/>
            <a:ext cx="6096000" cy="270646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64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762000"/>
            <a:ext cx="8686800" cy="4916507"/>
            <a:chOff x="228600" y="762000"/>
            <a:chExt cx="8686800" cy="4916507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3160693"/>
              <a:ext cx="868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পৌরনীতি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এমন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শাস্ত্র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নগররাষ্ট্রে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বসবাসরত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নাগরিকদের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আচার-আচরণ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রীতিনীতি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কার্যাবলি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ight Arrow Callout 2"/>
            <p:cNvSpPr/>
            <p:nvPr/>
          </p:nvSpPr>
          <p:spPr>
            <a:xfrm>
              <a:off x="1600200" y="762000"/>
              <a:ext cx="3581400" cy="1676400"/>
            </a:xfrm>
            <a:prstGeom prst="rightArrow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CIVIS</a:t>
              </a:r>
            </a:p>
            <a:p>
              <a:pPr algn="ctr"/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CIVITAS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181600" y="1066800"/>
              <a:ext cx="2362200" cy="1066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CIVICS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4724400"/>
              <a:ext cx="82295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অধ্যাপক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ই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হোয়াইট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বলেন,নাগরিকতার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জড়িত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শাস্ত্র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পৌরনীতি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644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228600"/>
            <a:ext cx="8686800" cy="6400800"/>
            <a:chOff x="228600" y="228600"/>
            <a:chExt cx="8686800" cy="640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686800" cy="6400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52999" y="663714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4400" y="1371600"/>
              <a:ext cx="30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পৌরনীতি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?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760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পৌরনীতির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পরিধি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600" y="1828800"/>
            <a:ext cx="6400800" cy="3962400"/>
            <a:chOff x="1371600" y="1828800"/>
            <a:chExt cx="6400800" cy="3962400"/>
          </a:xfrm>
        </p:grpSpPr>
        <p:sp>
          <p:nvSpPr>
            <p:cNvPr id="3" name="Rounded Rectangle 2"/>
            <p:cNvSpPr/>
            <p:nvPr/>
          </p:nvSpPr>
          <p:spPr>
            <a:xfrm>
              <a:off x="2362200" y="1828800"/>
              <a:ext cx="44196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নাগরিকতা বিষয়ক আলোচনা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33600" y="2667000"/>
              <a:ext cx="49530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অধিকার ও কর্তব্য নিয়ে আলোচনা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05000" y="3505200"/>
              <a:ext cx="54102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মৌলিক সামাজিক প্রতিষ্ঠান নিয়ে আলোচনা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00200" y="4343400"/>
              <a:ext cx="59436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রাজনৈতিক প্রতিষ্ঠান সম্পর্কে আলোচনা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flipH="1">
              <a:off x="1371600" y="5181600"/>
              <a:ext cx="64008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স্থানীয়, জাতীয় ও আন্তর্জাতিক বিষয় নিয়ে আলোচনা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440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648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পৌরনীতির দুটি পরিধি ব্যাখ্যা কর।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9104"/>
            <a:ext cx="8534400" cy="397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847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301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44</cp:revision>
  <dcterms:created xsi:type="dcterms:W3CDTF">2020-10-09T06:36:08Z</dcterms:created>
  <dcterms:modified xsi:type="dcterms:W3CDTF">2020-10-30T05:28:36Z</dcterms:modified>
</cp:coreProperties>
</file>