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58" r:id="rId7"/>
    <p:sldId id="262" r:id="rId8"/>
    <p:sldId id="263" r:id="rId9"/>
    <p:sldId id="264" r:id="rId10"/>
    <p:sldId id="27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3999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নুতন কিছু শব্দের অর্থ জেনে নিই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14400"/>
            <a:ext cx="21336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আখড়াতে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914400"/>
            <a:ext cx="4648200" cy="1447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নৃত্যগীত শিক্ষা ও  মল্লবিদ্যা, অভ্যাসের স্থান , আড্ডা ।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2438400"/>
            <a:ext cx="4572000" cy="1600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শোকগীতি , মূলত কারবালার শোকাবহ ঘটনামূলক গাথা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4191000"/>
            <a:ext cx="3581400" cy="9906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উজ্জ্বল , দীপ্তিমান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5410200"/>
            <a:ext cx="6019800" cy="1447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ইস্পাত । পাগাল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লোহা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ইস্পাতযুক্ত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ইস্পাতযুক্ত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ইস্পাতসম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লোহাকে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।  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715000"/>
            <a:ext cx="1828800" cy="1143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পাগাল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191000"/>
            <a:ext cx="21336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উজল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590800"/>
            <a:ext cx="21336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জারির গান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895600" y="1066800"/>
            <a:ext cx="978408" cy="838200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971800" y="2819400"/>
            <a:ext cx="978408" cy="838200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048000" y="4191000"/>
            <a:ext cx="978408" cy="838200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981200" y="5791200"/>
            <a:ext cx="978408" cy="838200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‘পাগাল’ বলতে কবি কি বুঝিয়েছেন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তা লিখ ?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103_111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কবিতার কিছু অংশ জেনে নিই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144000" cy="5585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জনম কালো ,মরণ কালো, কালো ভূবনময়; 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চাষীদের ওই কালো ছেলে সব করেছে জয় ।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সোনায় যে-জন সোনা বানায়, কিসের গরব তার’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রং পেলে ভাই গড়তে পারি, রামধনুকের হার । 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কালোয় যে জন আলো বানায় , ভুলায় সবার মন, 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তারির পদ-রজের লাগি লুটায় বৃন্দাবন । 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সোনা নহে, পিতল নহে ,নহে সোনার মুখ , 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কালো-বরণ চাষির ছেলে জুড়ায় যেন বুক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পদ-রজের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লাগি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লুটায়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বৃন্দাবন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’-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লাইনটি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কবিতার কিছু অংশ জেনে নিই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144000" cy="563231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মাঠেরি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গাঁও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! </a:t>
            </a:r>
          </a:p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কালোতে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সিনা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ন্ করি উজল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গাঁও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আখড়াতে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লাঠি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মানী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</a:t>
            </a:r>
          </a:p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নিয়েই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টানাটানি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জারির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গানে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গলা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শাল-সুন্দি-বেত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ও,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বুড়োরা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,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পাগাল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লোহা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</a:t>
            </a:r>
          </a:p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রুপাই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বাপের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বেটা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দেখেছ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হেন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যদিও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রুপা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নয়কো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রুপাই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রুপার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দামি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</a:t>
            </a:r>
          </a:p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কালেতে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ওরই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গাঁ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1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প্রশ্নঃ-‘খেলার দলে তারে নিয়েই সবার টানাটানি’-লাইনটি ব্যাখ্যা কর ।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মূল্যায়ন-০১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557075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প্রশ্নঃ-০১- ‘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নিয়েই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টানাটানি’-এখানে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রুপাইয়ের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জনপ্রিয়তা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খ.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সৌন্দর্য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পারদর্শিতা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ঘ.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শক্তিমত্তা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প্রশ্নঃ-০২- ‘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রুপাই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শ্রীকৃষ্ণ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-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তাঁর গায়ের রং কালো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                     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ii.  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 সকলের মন ভোলান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iii. 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 মথুরায় থাকেন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কোনটি সঠিক ?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ও  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ও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ও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iii             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</a:t>
            </a:r>
          </a:p>
        </p:txBody>
      </p:sp>
      <p:sp>
        <p:nvSpPr>
          <p:cNvPr id="4" name="Oval 3"/>
          <p:cNvSpPr/>
          <p:nvPr/>
        </p:nvSpPr>
        <p:spPr>
          <a:xfrm>
            <a:off x="1752600" y="27432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47800" y="57150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মুল্যায়ন-০২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43001"/>
            <a:ext cx="9144000" cy="563231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প্রশ্নঃ-০৩- ‘এক কালো কালোতে ওরই নামে সব গাঁ হবে নামি’- ‘রুপাই’ কবিতায় এ উক্তি দ্বারা কী বোঝানো হয়েছে ?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পরিচিয়ে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স্মরণ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করিয়ে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প্রশ্নঃ-০৪-’রুপাই’ কবিতা পাঠ করে শিক্ষার্থীরা– </a:t>
            </a:r>
          </a:p>
          <a:p>
            <a:pPr algn="ctr"/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প্রকৃতিকে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ভালবাসে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সৌন্দর্য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শৈল্পিক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অনুধাবন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কোনটি সঠিক ?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ও     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খ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ও    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ও   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ঘ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,  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ও  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62400" y="22098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72000" y="61722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বিনয় কুমার বিশ্বাস 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কোলা সদর উদ্দিন উচ্চ বিদ্যালয় 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 সদর, রাজবাড়ী।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মোবাঃ ০১৭১৭৭৫৪৮০৭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905000"/>
            <a:ext cx="1749552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কাজ-০১ </a:t>
            </a:r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কাজ-০২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532453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উদ্দীপকটি পড় এবং প্রশ্নের উত্তর দাওঃ- </a:t>
            </a:r>
          </a:p>
          <a:p>
            <a:pPr algn="ctr"/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 সাধকের বড় সাধক আমার দেশের চাষা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 মাতারই মুক্তিকামী দেশের সে যে আশা ।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মুক্তিকামী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মাহাসাধক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</a:t>
            </a:r>
          </a:p>
          <a:p>
            <a:pPr algn="ctr"/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সবারই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অন্ন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জোগায়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নাইক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গর্ব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লেশ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কাজ-০৩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144000" cy="4953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‘শাল-সুন্দি-বেত’ কী ? </a:t>
            </a:r>
          </a:p>
          <a:p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‘চাষিদের ওই কালো ছেলে সব করেছে জয়’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চরণটি ব্যাখ্যা কর । </a:t>
            </a:r>
          </a:p>
          <a:p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‘রুপাই’ কবিতার সাথে উদ্দীপকের সাদৃশ্যপূর্ণ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দিকটি আলোচনা কর। </a:t>
            </a:r>
          </a:p>
          <a:p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“উদ্দীপকটিতে ‘রুপাই’ কবিতার সমগ্রভাব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প্রকাশিত”- বিল্লেশণ কর ।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 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55025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শ্রেণীঃ   ৮ম  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 বাংলা ১ম পত্র </a:t>
            </a:r>
          </a:p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(পদ্যাংশ )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০১-১০-২০২০ইং  </a:t>
            </a:r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ownloa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44196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19200"/>
            <a:ext cx="46482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আরও কিছু ছবি দেখি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99" y="1219200"/>
            <a:ext cx="4876801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download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41910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80186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</a:p>
          <a:p>
            <a:pPr algn="ctr"/>
            <a:r>
              <a:rPr lang="bn-BD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“রুপাই”</a:t>
            </a:r>
          </a:p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-জসীমউদদীন 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(শেষ অংশ )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41549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কবিতার নির্ধারিত অংশ প্রমিথ উচ্চারণে আ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বৃতি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514350" indent="-514350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নুতন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514350" indent="-514350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‘কালোই যে জগতের আলো’ শিক্ষার্থীরা বিশ্লেষণ করতে পারবে। </a:t>
            </a:r>
          </a:p>
          <a:p>
            <a:pPr marL="514350" indent="-514350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‘রুপাই’ কবিতার ভাবার্থ ব্যাখ্যা করতে পারবে  ।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নুতন শব্দের অর্থ জেনে নিই 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90600"/>
            <a:ext cx="28194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রামধনুকের হার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990600"/>
            <a:ext cx="5029200" cy="1143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অর্ধবৃত্তাকার রংধনুকে গলার হার হিসাবে কল্পনা করা হয়েছে ।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2362200"/>
            <a:ext cx="49530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পায়ের ধুলা , চরণধুলি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3657600"/>
            <a:ext cx="5334000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মথুরার নিকটবর্তী হিন্দুদের তীর্থস্থান , রাধা-কৃষ্ণের প্রেমের লীলাক্ষেত্র ।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5486400"/>
            <a:ext cx="53340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স্নান , গোসল , অবগাহন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486400"/>
            <a:ext cx="21336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সিনান্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810000"/>
            <a:ext cx="21336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বৃন্দাবন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286000"/>
            <a:ext cx="21336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পদ-রজ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971800" y="1143000"/>
            <a:ext cx="978408" cy="83820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743200" y="2286000"/>
            <a:ext cx="978408" cy="83820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438400" y="3886200"/>
            <a:ext cx="978408" cy="83820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590800" y="5562600"/>
            <a:ext cx="978408" cy="83820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698</Words>
  <Application>Microsoft Office PowerPoint</Application>
  <PresentationFormat>On-screen Show (4:3)</PresentationFormat>
  <Paragraphs>107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DELL</cp:lastModifiedBy>
  <cp:revision>45</cp:revision>
  <dcterms:created xsi:type="dcterms:W3CDTF">2006-08-16T00:00:00Z</dcterms:created>
  <dcterms:modified xsi:type="dcterms:W3CDTF">2020-10-31T12:38:26Z</dcterms:modified>
</cp:coreProperties>
</file>