
<file path=[Content_Types].xml><?xml version="1.0" encoding="utf-8"?>
<Types xmlns="http://schemas.openxmlformats.org/package/2006/content-types">
  <Default Extension="tmp" ContentType="image/pn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2" r:id="rId4"/>
    <p:sldId id="283" r:id="rId5"/>
    <p:sldId id="281" r:id="rId6"/>
    <p:sldId id="285" r:id="rId7"/>
    <p:sldId id="286" r:id="rId8"/>
    <p:sldId id="269" r:id="rId9"/>
    <p:sldId id="284" r:id="rId10"/>
    <p:sldId id="287" r:id="rId11"/>
    <p:sldId id="277" r:id="rId12"/>
    <p:sldId id="270" r:id="rId13"/>
    <p:sldId id="278" r:id="rId14"/>
    <p:sldId id="267" r:id="rId15"/>
    <p:sldId id="26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FAD"/>
    <a:srgbClr val="0C0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66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AAF467-5E64-4549-A7D1-343AC6DFD0DC}"/>
              </a:ext>
            </a:extLst>
          </p:cNvPr>
          <p:cNvGrpSpPr/>
          <p:nvPr userDrawn="1"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sp>
          <p:nvSpPr>
            <p:cNvPr id="7" name="Bevel 7">
              <a:extLst>
                <a:ext uri="{FF2B5EF4-FFF2-40B4-BE49-F238E27FC236}">
                  <a16:creationId xmlns:a16="http://schemas.microsoft.com/office/drawing/2014/main" id="{5B00027F-C9E7-43ED-BF14-94E69BA0BF3D}"/>
                </a:ext>
              </a:extLst>
            </p:cNvPr>
            <p:cNvSpPr/>
            <p:nvPr userDrawn="1"/>
          </p:nvSpPr>
          <p:spPr>
            <a:xfrm>
              <a:off x="0" y="40341"/>
              <a:ext cx="12192000" cy="6817659"/>
            </a:xfrm>
            <a:prstGeom prst="bevel">
              <a:avLst>
                <a:gd name="adj" fmla="val 2778"/>
              </a:avLst>
            </a:prstGeom>
            <a:solidFill>
              <a:srgbClr val="FFC000"/>
            </a:solidFill>
            <a:ln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9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B8F24A37-3C67-4B97-9CD0-ECFE43276A36}"/>
                </a:ext>
              </a:extLst>
            </p:cNvPr>
            <p:cNvSpPr/>
            <p:nvPr userDrawn="1"/>
          </p:nvSpPr>
          <p:spPr>
            <a:xfrm>
              <a:off x="0" y="-2"/>
              <a:ext cx="12192000" cy="6858001"/>
            </a:xfrm>
            <a:prstGeom prst="frame">
              <a:avLst>
                <a:gd name="adj1" fmla="val 142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9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E97932-0DEE-47AF-8B0A-05B62683A2AB}"/>
                </a:ext>
              </a:extLst>
            </p:cNvPr>
            <p:cNvSpPr/>
            <p:nvPr userDrawn="1"/>
          </p:nvSpPr>
          <p:spPr>
            <a:xfrm>
              <a:off x="203201" y="203200"/>
              <a:ext cx="11785599" cy="6444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236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5351-B73C-4787-B2F3-51774651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EB6E5-577A-4426-92E0-EED2237D1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1AA9B-0C8B-49CD-B377-6F23A6E6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BA360-C8B1-4F12-9AE0-E5E8C0CE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15C7C-8254-4CBD-A8C8-8EE0B3C5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A8BE3-C866-4471-A3C9-E82477425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1E66F-8840-47F9-8D68-923C04514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33D03-91A0-4431-81E0-5CD830D6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D3DF9-3DC1-4656-9578-20D9292B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EEE2-98FD-4339-9153-EC02638F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5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0192-5DD2-4528-A698-692EDE50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E434D-BE10-4FA5-AFA8-A2CC4CFD8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79EE7-5AB8-4B29-B8BE-54BE8ADA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1A1AD-46DB-4B59-A384-3FC5E888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0A2E8-E538-4864-B2EB-45F9E665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0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57C1-AB78-434D-84A7-781244F4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50AE-32E6-432D-AC0C-D407CBF99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69390-8825-47AC-977E-B8EC6CAC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64F15-FAA5-468B-9C3A-C5221F11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63613-D937-4F31-8288-C85541AD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A867-2ACB-44E2-B1DF-A99AB39C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E628-525D-4D4B-94B2-1CD946033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B3BAD-E3CA-4CB2-831D-99F8FB95E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C5779-5A03-464D-9B89-31D26FBC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8932C-23C5-4CB7-BFA4-CA4DF800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6D3F1-C618-48C6-B1D2-86DE0DD8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9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2D7A-679C-40BD-B2C8-0D51C652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6DAA7-84C5-4CD6-B5EC-E7EB193AA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ACDB1-940B-43F9-BD50-6783B500E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345F9-C7EF-4163-946F-3DEBAB631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D1BC4-AE07-4136-BB50-6655E8392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13787-C13F-4F96-8B43-C8AAB7DE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0459D-4201-48E6-A83A-81E49920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B3852-2598-4DE7-8065-425907F8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7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2B78-8778-42F1-840A-4340595D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08938-A695-436C-A0DD-02A81BF2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97187-B86D-4853-A297-C1CD43D7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6E898-6F7A-4690-A816-A08749EC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9BF50-B095-4EFE-BBCE-9B4B8D63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F267C-0738-4A3B-83EF-C419DFC5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785EA-B2E4-4D98-9B2B-E29D7B40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0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86F1-2DE3-479D-BEEF-10CC903E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A8BD-5D03-4E73-95AC-45E02D037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82C54-9C5C-4CF3-B947-27DA828F2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E2DDA-D6EF-4F2C-9875-3AB84A14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1C149-42CE-4BD8-B5C1-373682FC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FCA3B-BB31-4664-B086-0A26F592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DFD6-DE85-4CB5-AB83-DAB5A0CB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E82FC-ECC3-4E85-BA14-3D30C0AED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05402-5489-4701-910F-2949232AC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7AEDD-1ABF-4A25-986C-BA3A05CF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A36E8-2121-409F-B194-4FC8848F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D2E6C-8006-4BAB-A565-677F34F4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0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E0F96-CB46-4810-9717-54865F9E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0D745-BDC8-4CA9-905F-3B8B5F47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204FC-EE5F-40B8-9AD4-E52768B8B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741C8-591C-4FFC-BD7C-DFF2D7AD1A9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F887B-E765-4AA2-8916-C84A6288D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2983-3A09-4862-8422-E318AB164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microsoft.com/office/2007/relationships/hdphoto" Target="../media/hdphoto3.wd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ED2E3A-91A9-409A-9625-18D0302B4760}"/>
              </a:ext>
            </a:extLst>
          </p:cNvPr>
          <p:cNvSpPr/>
          <p:nvPr/>
        </p:nvSpPr>
        <p:spPr>
          <a:xfrm>
            <a:off x="196948" y="458238"/>
            <a:ext cx="1177465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68D09-2A7A-435C-BB27-8AE2F6384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" r="1429" b="1205"/>
          <a:stretch/>
        </p:blipFill>
        <p:spPr>
          <a:xfrm>
            <a:off x="2552114" y="1475349"/>
            <a:ext cx="7087773" cy="390730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3874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D0FB713-EB4B-4ABB-A1A5-215149E02451}"/>
              </a:ext>
            </a:extLst>
          </p:cNvPr>
          <p:cNvSpPr txBox="1"/>
          <p:nvPr/>
        </p:nvSpPr>
        <p:spPr>
          <a:xfrm>
            <a:off x="217710" y="3774948"/>
            <a:ext cx="117565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12700" prstMaterial="matte">
              <a:bevelT w="38100" h="31750"/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/>
            <a:r>
              <a:rPr lang="en-US" sz="3600" dirty="0">
                <a:gradFill>
                  <a:gsLst>
                    <a:gs pos="0">
                      <a:schemeClr val="tx1">
                        <a:lumMod val="10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effectLst>
                  <a:outerShdw blurRad="50800" dist="38100" dir="5400000" algn="ctr" rotWithShape="0">
                    <a:schemeClr val="bg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gradFill>
                  <a:gsLst>
                    <a:gs pos="0">
                      <a:schemeClr val="tx1">
                        <a:lumMod val="10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effectLst>
                  <a:outerShdw blurRad="50800" dist="38100" dir="5400000" algn="ctr" rotWithShape="0">
                    <a:schemeClr val="bg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দৈনন্দিন জীবনে নানাভাবে বিভিন্ন প্রযুক্তি ব্যাবহার করি।</a:t>
            </a:r>
            <a:endParaRPr lang="en-US" sz="3600" dirty="0">
              <a:gradFill>
                <a:gsLst>
                  <a:gs pos="0">
                    <a:schemeClr val="tx1">
                      <a:lumMod val="10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effectLst>
                <a:outerShdw blurRad="50800" dist="38100" dir="5400000" algn="ctr" rotWithShape="0">
                  <a:schemeClr val="bg1">
                    <a:alpha val="3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BD7C2-856C-42F9-83C2-09E58FBC4B73}"/>
              </a:ext>
            </a:extLst>
          </p:cNvPr>
          <p:cNvSpPr txBox="1"/>
          <p:nvPr/>
        </p:nvSpPr>
        <p:spPr>
          <a:xfrm>
            <a:off x="217710" y="3774948"/>
            <a:ext cx="1175657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12700" prstMaterial="matte">
              <a:bevelT w="38100" h="31750"/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/>
            <a:r>
              <a:rPr lang="en-US" sz="3600" dirty="0">
                <a:gradFill>
                  <a:gsLst>
                    <a:gs pos="0">
                      <a:schemeClr val="tx1">
                        <a:lumMod val="10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effectLst>
                  <a:outerShdw blurRad="50800" dist="38100" dir="5400000" algn="ctr" rotWithShape="0">
                    <a:schemeClr val="bg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gradFill>
                  <a:gsLst>
                    <a:gs pos="0">
                      <a:schemeClr val="tx1">
                        <a:lumMod val="10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effectLst>
                  <a:outerShdw blurRad="50800" dist="38100" dir="5400000" algn="ctr" rotWithShape="0">
                    <a:schemeClr val="bg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বাড়িতে নানারকম প্রযুক্তির ব্যাবহার দেখতে পাই।এগুলোর মধ্যে রয়েছে বৈদ্যুতিক বাতি,ইস্ত্রি,বৈদ্যুতিক পাখা,টেলিভিশন,রেডিও,মোবাইল ফোন,কম্পিউটার ইত্যাদি।রান্নাঘরেও নানা ধরনের প্রযুক্তি ব্যাবহৃত হয়।যেমন-গ্যাসের চুলা,রেফ্রিজারেটর,রাইস কুকার,মাইক্রো ওয়েভ ওভেন ইত্যাদি।</a:t>
            </a:r>
            <a:endParaRPr lang="en-US" sz="3600" dirty="0">
              <a:gradFill>
                <a:gsLst>
                  <a:gs pos="0">
                    <a:schemeClr val="tx1">
                      <a:lumMod val="10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effectLst>
                <a:outerShdw blurRad="50800" dist="38100" dir="5400000" algn="ctr" rotWithShape="0">
                  <a:schemeClr val="bg1">
                    <a:alpha val="3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6CA33-8935-482E-9A47-01EDC673004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"/>
          <a:stretch/>
        </p:blipFill>
        <p:spPr>
          <a:xfrm>
            <a:off x="1018029" y="741355"/>
            <a:ext cx="2743200" cy="2743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D12B89-03FB-4356-9BA8-1798DD24E6C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41355"/>
            <a:ext cx="2743200" cy="2743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00583-7DF6-42BF-B74E-A1AE7AE1DD7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27" b="98063" l="7879" r="95152">
                        <a14:foregroundMark x1="8788" y1="21550" x2="8788" y2="21550"/>
                        <a14:foregroundMark x1="7879" y1="26392" x2="7879" y2="26392"/>
                        <a14:foregroundMark x1="16364" y1="93705" x2="17273" y2="93705"/>
                        <a14:foregroundMark x1="26970" y1="98063" x2="26970" y2="98063"/>
                        <a14:foregroundMark x1="78485" y1="40436" x2="78485" y2="40436"/>
                        <a14:foregroundMark x1="67879" y1="23245" x2="67879" y2="22276"/>
                        <a14:foregroundMark x1="85758" y1="23245" x2="85758" y2="23245"/>
                        <a14:foregroundMark x1="86667" y1="24939" x2="86667" y2="24939"/>
                        <a14:foregroundMark x1="92727" y1="21550" x2="92727" y2="21550"/>
                        <a14:foregroundMark x1="95152" y1="26150" x2="95152" y2="26150"/>
                        <a14:foregroundMark x1="93636" y1="86925" x2="93636" y2="86925"/>
                        <a14:foregroundMark x1="85758" y1="87167" x2="85758" y2="87167"/>
                        <a14:foregroundMark x1="35152" y1="5327" x2="35152" y2="5327"/>
                        <a14:foregroundMark x1="34545" y1="5327" x2="34545" y2="5327"/>
                        <a14:foregroundMark x1="78788" y1="51090" x2="78788" y2="51090"/>
                        <a14:foregroundMark x1="79394" y1="40436" x2="79394" y2="40436"/>
                        <a14:foregroundMark x1="78788" y1="34625" x2="78788" y2="34625"/>
                        <a14:foregroundMark x1="70303" y1="42857" x2="70303" y2="42857"/>
                        <a14:foregroundMark x1="70909" y1="50363" x2="70909" y2="50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70" y="741355"/>
            <a:ext cx="2743200" cy="2743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7823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03E8-29BB-45AD-85F3-6CC8877D0821}"/>
              </a:ext>
            </a:extLst>
          </p:cNvPr>
          <p:cNvSpPr/>
          <p:nvPr/>
        </p:nvSpPr>
        <p:spPr>
          <a:xfrm>
            <a:off x="194872" y="464037"/>
            <a:ext cx="117972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D80B1B-AFA5-4D8F-A777-DDF0D6C1897A}"/>
              </a:ext>
            </a:extLst>
          </p:cNvPr>
          <p:cNvSpPr/>
          <p:nvPr/>
        </p:nvSpPr>
        <p:spPr>
          <a:xfrm>
            <a:off x="2713221" y="5654701"/>
            <a:ext cx="927891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বাসস্থানে ব্যাবহৃত ৫ টি প্রযুক্তির নাম লেখ।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A4D9D-7DE1-4A68-9F86-487FA38E2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85" y="1949607"/>
            <a:ext cx="2565031" cy="29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7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A9FB8B-2B72-4FDF-9610-71A2C72AA479}"/>
              </a:ext>
            </a:extLst>
          </p:cNvPr>
          <p:cNvSpPr txBox="1"/>
          <p:nvPr/>
        </p:nvSpPr>
        <p:spPr>
          <a:xfrm>
            <a:off x="274359" y="816226"/>
            <a:ext cx="369803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>
              <a:defRPr sz="48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IN" dirty="0"/>
              <a:t>খেলাধুলায় প্রযুক্তি 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73B4E8-29D2-4685-9C9B-E13DCCA9DC56}"/>
              </a:ext>
            </a:extLst>
          </p:cNvPr>
          <p:cNvCxnSpPr/>
          <p:nvPr/>
        </p:nvCxnSpPr>
        <p:spPr>
          <a:xfrm>
            <a:off x="457240" y="816226"/>
            <a:ext cx="0" cy="762328"/>
          </a:xfrm>
          <a:prstGeom prst="lin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80F8E2-9BC1-42CD-A49C-1FB70C08C908}"/>
              </a:ext>
            </a:extLst>
          </p:cNvPr>
          <p:cNvSpPr txBox="1"/>
          <p:nvPr/>
        </p:nvSpPr>
        <p:spPr>
          <a:xfrm>
            <a:off x="229619" y="3824374"/>
            <a:ext cx="11732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খেলাধুলায় অনেক প্রযুক্তির ব্যাবহার রয়েছে।খেলাধুলায় ব্যাবহৃত প্রযুক্তির মধ্যে রয়েছে খেলাধুলার বিভিন্ন সামগ্রী যেমন-  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C0A73F-5246-402E-9781-9B67C2DB9F93}"/>
              </a:ext>
            </a:extLst>
          </p:cNvPr>
          <p:cNvSpPr txBox="1"/>
          <p:nvPr/>
        </p:nvSpPr>
        <p:spPr>
          <a:xfrm>
            <a:off x="184879" y="4906958"/>
            <a:ext cx="1173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                                         ফুটবল   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86353-5477-4791-8513-2C7A35D806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62" y="1268393"/>
            <a:ext cx="4114800" cy="3200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20496B-78E1-4529-A55C-BD9B159DC992}"/>
              </a:ext>
            </a:extLst>
          </p:cNvPr>
          <p:cNvSpPr txBox="1"/>
          <p:nvPr/>
        </p:nvSpPr>
        <p:spPr>
          <a:xfrm>
            <a:off x="207249" y="4899728"/>
            <a:ext cx="1173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                                     টেনিস র‍্যাকেট    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F845FC-4769-4327-8301-73F472DE5EE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62" y="1268393"/>
            <a:ext cx="4114800" cy="3200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01321D-E141-41D7-97A2-8A04F979A52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62" y="1268393"/>
            <a:ext cx="4114800" cy="3200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3F57D0-1B49-4EB6-8A9C-2FFA64CA0594}"/>
              </a:ext>
            </a:extLst>
          </p:cNvPr>
          <p:cNvSpPr txBox="1"/>
          <p:nvPr/>
        </p:nvSpPr>
        <p:spPr>
          <a:xfrm>
            <a:off x="162509" y="4914188"/>
            <a:ext cx="1173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                                     ক্রিকেট ব্যাট ও বল   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582143-8C59-49B6-A714-E0BC6B35D41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62" y="1268393"/>
            <a:ext cx="4114800" cy="3200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E821E50-D511-43A1-B157-B002345C86BE}"/>
              </a:ext>
            </a:extLst>
          </p:cNvPr>
          <p:cNvSpPr txBox="1"/>
          <p:nvPr/>
        </p:nvSpPr>
        <p:spPr>
          <a:xfrm>
            <a:off x="287406" y="4881721"/>
            <a:ext cx="1173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                                  পোশাক, জুতা ইত্যাদি   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7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96296E-6 L 0.27721 -0.008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5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25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250"/>
                            </p:stCondLst>
                            <p:childTnLst>
                              <p:par>
                                <p:cTn id="6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25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25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25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1"/>
      <p:bldP spid="13" grpId="2"/>
      <p:bldP spid="14" grpId="0"/>
      <p:bldP spid="14" grpId="1"/>
      <p:bldP spid="17" grpId="0"/>
      <p:bldP spid="17" grpId="1"/>
      <p:bldP spid="22" grpId="0"/>
      <p:bldP spid="22" grpId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6A3349-9579-466D-9DD6-AD045D72B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43" y="799902"/>
            <a:ext cx="6835514" cy="372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2618C-5DA1-4FFE-8337-21D48597145B}"/>
              </a:ext>
            </a:extLst>
          </p:cNvPr>
          <p:cNvSpPr txBox="1"/>
          <p:nvPr/>
        </p:nvSpPr>
        <p:spPr>
          <a:xfrm>
            <a:off x="179882" y="5350212"/>
            <a:ext cx="11797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     বর্তমানে অনেক খেলাধুলায় ভিডিও ক্যামেরাও ব্যাবহার করা হচ্ছে।  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0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9D0BC-F0AC-42C8-8E1E-CD51413CED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306" y="1293231"/>
            <a:ext cx="3996167" cy="34693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77C03D-97D0-404F-8A5E-B97BB100185F}"/>
              </a:ext>
            </a:extLst>
          </p:cNvPr>
          <p:cNvSpPr/>
          <p:nvPr/>
        </p:nvSpPr>
        <p:spPr>
          <a:xfrm>
            <a:off x="179882" y="466165"/>
            <a:ext cx="1179725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দলগত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72048-C214-46B5-ADFC-6BB7BD212EB1}"/>
              </a:ext>
            </a:extLst>
          </p:cNvPr>
          <p:cNvSpPr/>
          <p:nvPr/>
        </p:nvSpPr>
        <p:spPr>
          <a:xfrm>
            <a:off x="2398426" y="5493236"/>
            <a:ext cx="957871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খেলাধুলায় ব্যাবহৃত ৫ টি প্রযুক্তির নাম লেখ।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0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60E4B4-70C7-47F0-8E95-7C5FE5B3CFF1}"/>
              </a:ext>
            </a:extLst>
          </p:cNvPr>
          <p:cNvSpPr txBox="1"/>
          <p:nvPr/>
        </p:nvSpPr>
        <p:spPr>
          <a:xfrm>
            <a:off x="196949" y="406400"/>
            <a:ext cx="1176059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>
              <a:defRPr sz="4800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bn-IN" dirty="0"/>
              <a:t>          পাঠ্য বই এর </a:t>
            </a:r>
            <a:r>
              <a:rPr lang="en-US" dirty="0"/>
              <a:t>62</a:t>
            </a:r>
            <a:r>
              <a:rPr lang="bn-IN" dirty="0"/>
              <a:t>ও</a:t>
            </a:r>
            <a:r>
              <a:rPr lang="en-US" dirty="0"/>
              <a:t> 63</a:t>
            </a:r>
            <a:r>
              <a:rPr lang="bn-IN" dirty="0"/>
              <a:t> পৃষ্ঠা বের করে নিরবে পড়।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65F2F-3303-4F74-A8FD-FBFBF9A1B81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r="4282"/>
          <a:stretch/>
        </p:blipFill>
        <p:spPr>
          <a:xfrm>
            <a:off x="2132038" y="1396218"/>
            <a:ext cx="3657600" cy="457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B031C-E03E-4830-A6D7-B294A8B14B6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2569" r="3649" b="3810"/>
          <a:stretch/>
        </p:blipFill>
        <p:spPr>
          <a:xfrm>
            <a:off x="6346093" y="1396218"/>
            <a:ext cx="3657600" cy="457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00247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B1B2BAD0-B485-4C3C-8975-6854F2840BB9}"/>
              </a:ext>
            </a:extLst>
          </p:cNvPr>
          <p:cNvSpPr txBox="1"/>
          <p:nvPr/>
        </p:nvSpPr>
        <p:spPr>
          <a:xfrm>
            <a:off x="1209675" y="1514297"/>
            <a:ext cx="93154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শূন্যস্থান পূরণ কর।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3BCBEE-AA22-45A8-AE10-9A09A053466B}"/>
              </a:ext>
            </a:extLst>
          </p:cNvPr>
          <p:cNvSpPr/>
          <p:nvPr/>
        </p:nvSpPr>
        <p:spPr>
          <a:xfrm>
            <a:off x="835370" y="2251883"/>
            <a:ext cx="102898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১. ............আমাদের জীবনকে আরো উন্নত এবং আরামদায়ক করেছে।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২. আমারা দৈনন্দিন জীবনে নানাভাবে  ........ প্রযুক্তি ব্যাবহার করি।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৩.ক্রিকেট ব্যাট একটি প্রযুক্তি যা ...........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.....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ব্যাবহৃত হয়।</a:t>
            </a:r>
          </a:p>
          <a:p>
            <a:pPr>
              <a:lnSpc>
                <a:spcPct val="150000"/>
              </a:lnSpc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2F97F-747F-4455-A862-98B8BEAE132F}"/>
              </a:ext>
            </a:extLst>
          </p:cNvPr>
          <p:cNvSpPr/>
          <p:nvPr/>
        </p:nvSpPr>
        <p:spPr>
          <a:xfrm>
            <a:off x="1327241" y="2251883"/>
            <a:ext cx="1270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প্রযুক্তি </a:t>
            </a:r>
            <a:endParaRPr lang="en-US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16B50-9325-4A77-AEDD-916D02473969}"/>
              </a:ext>
            </a:extLst>
          </p:cNvPr>
          <p:cNvSpPr/>
          <p:nvPr/>
        </p:nvSpPr>
        <p:spPr>
          <a:xfrm>
            <a:off x="5534949" y="3928524"/>
            <a:ext cx="162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খেলাধুলায়</a:t>
            </a:r>
            <a:endParaRPr lang="en-US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76928-503B-43A7-A6C6-E19468F43BBD}"/>
              </a:ext>
            </a:extLst>
          </p:cNvPr>
          <p:cNvSpPr/>
          <p:nvPr/>
        </p:nvSpPr>
        <p:spPr>
          <a:xfrm>
            <a:off x="6096000" y="3105834"/>
            <a:ext cx="1061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বিভিন্ন</a:t>
            </a:r>
            <a:endParaRPr lang="en-US" sz="3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F4EB7C-6C05-45A9-8A1F-6EDACA6FA0CC}"/>
              </a:ext>
            </a:extLst>
          </p:cNvPr>
          <p:cNvSpPr/>
          <p:nvPr/>
        </p:nvSpPr>
        <p:spPr>
          <a:xfrm>
            <a:off x="3202162" y="273022"/>
            <a:ext cx="4652684" cy="10502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7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8DA40CA-BE6B-4EBE-8B88-9ED49983D8D4}"/>
              </a:ext>
            </a:extLst>
          </p:cNvPr>
          <p:cNvSpPr txBox="1"/>
          <p:nvPr/>
        </p:nvSpPr>
        <p:spPr>
          <a:xfrm>
            <a:off x="4245500" y="278982"/>
            <a:ext cx="322659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EED39C-37C9-4274-961D-FE899EE0003F}"/>
              </a:ext>
            </a:extLst>
          </p:cNvPr>
          <p:cNvGrpSpPr/>
          <p:nvPr/>
        </p:nvGrpSpPr>
        <p:grpSpPr>
          <a:xfrm>
            <a:off x="407041" y="1513888"/>
            <a:ext cx="6383503" cy="707886"/>
            <a:chOff x="407041" y="1513888"/>
            <a:chExt cx="6383503" cy="7078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42C8FF-2DF6-430D-B80D-3E1D9BE9D394}"/>
                </a:ext>
              </a:extLst>
            </p:cNvPr>
            <p:cNvSpPr/>
            <p:nvPr/>
          </p:nvSpPr>
          <p:spPr>
            <a:xfrm>
              <a:off x="407041" y="1513888"/>
              <a:ext cx="6383503" cy="70788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txBody>
            <a:bodyPr wrap="square">
              <a:spAutoFit/>
            </a:bodyPr>
            <a:lstStyle/>
            <a:p>
              <a:pPr marL="571500" indent="-571500" algn="ctr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উত্তরে টিক চিহ্ন (    ) দাও। </a:t>
              </a:r>
              <a:endPara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4" name="Graphic 23" descr="Checkmark">
              <a:extLst>
                <a:ext uri="{FF2B5EF4-FFF2-40B4-BE49-F238E27FC236}">
                  <a16:creationId xmlns:a16="http://schemas.microsoft.com/office/drawing/2014/main" id="{4815C75D-D781-4BDE-90C2-8C8C4E9E2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24204" y="1628188"/>
              <a:ext cx="372255" cy="479286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444E1F6-B395-40BF-A67F-97B110D8B28D}"/>
              </a:ext>
            </a:extLst>
          </p:cNvPr>
          <p:cNvSpPr/>
          <p:nvPr/>
        </p:nvSpPr>
        <p:spPr>
          <a:xfrm>
            <a:off x="407041" y="2211975"/>
            <a:ext cx="10685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নিচের কোনটি বাসস্থানে ব্যবহৃত প্রযুক্তি?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315604-941B-4332-8AE4-3577CFACA56C}"/>
              </a:ext>
            </a:extLst>
          </p:cNvPr>
          <p:cNvSpPr/>
          <p:nvPr/>
        </p:nvSpPr>
        <p:spPr>
          <a:xfrm>
            <a:off x="1255145" y="3025630"/>
            <a:ext cx="2612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সেচপাম্প  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EF2C4D-C6B0-4EC2-A946-59C0133B4020}"/>
              </a:ext>
            </a:extLst>
          </p:cNvPr>
          <p:cNvSpPr/>
          <p:nvPr/>
        </p:nvSpPr>
        <p:spPr>
          <a:xfrm>
            <a:off x="5457404" y="3099865"/>
            <a:ext cx="272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ক্রিকেট ব্যাট  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E64CD0-7132-4AB4-8E06-C0D6F909EF77}"/>
              </a:ext>
            </a:extLst>
          </p:cNvPr>
          <p:cNvSpPr/>
          <p:nvPr/>
        </p:nvSpPr>
        <p:spPr>
          <a:xfrm>
            <a:off x="1255145" y="3659468"/>
            <a:ext cx="28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গ্যাসের চুলা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F3B3FF-6DE1-459B-9425-8EE30C425F9B}"/>
              </a:ext>
            </a:extLst>
          </p:cNvPr>
          <p:cNvSpPr/>
          <p:nvPr/>
        </p:nvSpPr>
        <p:spPr>
          <a:xfrm>
            <a:off x="5465782" y="3640453"/>
            <a:ext cx="1935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C12696-2E9E-4D93-91F7-83129813FDD7}"/>
              </a:ext>
            </a:extLst>
          </p:cNvPr>
          <p:cNvSpPr/>
          <p:nvPr/>
        </p:nvSpPr>
        <p:spPr>
          <a:xfrm>
            <a:off x="1255145" y="5201402"/>
            <a:ext cx="2468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 কুকার  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326C23-F10C-4FF6-ABE6-68F3BCD70748}"/>
              </a:ext>
            </a:extLst>
          </p:cNvPr>
          <p:cNvSpPr/>
          <p:nvPr/>
        </p:nvSpPr>
        <p:spPr>
          <a:xfrm>
            <a:off x="5531834" y="5215194"/>
            <a:ext cx="2230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ফুটবল   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AC446E-398D-4859-BED4-CDB4FC0F0485}"/>
              </a:ext>
            </a:extLst>
          </p:cNvPr>
          <p:cNvSpPr/>
          <p:nvPr/>
        </p:nvSpPr>
        <p:spPr>
          <a:xfrm>
            <a:off x="1259085" y="5814388"/>
            <a:ext cx="3765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মাইক্রোওয়েভ ওভেন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93A203-F97D-40AF-81B9-72BF95EE8CED}"/>
              </a:ext>
            </a:extLst>
          </p:cNvPr>
          <p:cNvSpPr/>
          <p:nvPr/>
        </p:nvSpPr>
        <p:spPr>
          <a:xfrm>
            <a:off x="5531834" y="5932687"/>
            <a:ext cx="2769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বেহালা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99338472-7F8D-4105-B4D1-0BA8243A5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1090" y="5239204"/>
            <a:ext cx="372255" cy="479286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4EA752E3-783A-48D9-9732-0C06DEFE4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8792" y="3751138"/>
            <a:ext cx="372255" cy="47928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E919A4D-E2ED-489B-A08F-C99724978AA2}"/>
              </a:ext>
            </a:extLst>
          </p:cNvPr>
          <p:cNvSpPr/>
          <p:nvPr/>
        </p:nvSpPr>
        <p:spPr>
          <a:xfrm>
            <a:off x="407041" y="4496976"/>
            <a:ext cx="10685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2) নিচের কোনটি খেলাধুলায় ব্যবহৃত প্রযুক্তি?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5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12874B-ABD7-4252-9006-F398CA4E8C95}"/>
              </a:ext>
            </a:extLst>
          </p:cNvPr>
          <p:cNvSpPr/>
          <p:nvPr/>
        </p:nvSpPr>
        <p:spPr>
          <a:xfrm>
            <a:off x="211015" y="464037"/>
            <a:ext cx="1174652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E4EEC1-7A49-4947-B4C9-B3255B0BA4DE}"/>
              </a:ext>
            </a:extLst>
          </p:cNvPr>
          <p:cNvSpPr/>
          <p:nvPr/>
        </p:nvSpPr>
        <p:spPr>
          <a:xfrm>
            <a:off x="1119019" y="5000719"/>
            <a:ext cx="993051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তোমার বাড়িতে কী কী প্রযুক্তির ব্যাবহার আছে তার একটি তালিকা তৈরি করে নিয়ে আসবে 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560DD-9F7A-4327-A72D-EE39BF295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38" y="1582082"/>
            <a:ext cx="3046723" cy="30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F603A2-75C1-4510-8817-B3B98E9FAAC5}"/>
              </a:ext>
            </a:extLst>
          </p:cNvPr>
          <p:cNvSpPr/>
          <p:nvPr/>
        </p:nvSpPr>
        <p:spPr>
          <a:xfrm>
            <a:off x="194601" y="570208"/>
            <a:ext cx="1180279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ধন্যবাদ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79C47-C8DC-46F8-AFD6-07751F107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18" y="1712480"/>
            <a:ext cx="6338961" cy="42090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58234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D4E74CB-6A49-41D4-B0C3-8B3B56C28F7F}"/>
              </a:ext>
            </a:extLst>
          </p:cNvPr>
          <p:cNvCxnSpPr/>
          <p:nvPr/>
        </p:nvCxnSpPr>
        <p:spPr>
          <a:xfrm>
            <a:off x="6096000" y="1593167"/>
            <a:ext cx="0" cy="36716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7ED194F-21D2-4BA8-B2AA-CCCEB7E02534}"/>
              </a:ext>
            </a:extLst>
          </p:cNvPr>
          <p:cNvGrpSpPr/>
          <p:nvPr/>
        </p:nvGrpSpPr>
        <p:grpSpPr>
          <a:xfrm>
            <a:off x="2395612" y="1498025"/>
            <a:ext cx="1645920" cy="1828800"/>
            <a:chOff x="2176393" y="1417860"/>
            <a:chExt cx="1951837" cy="19518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DB7185-FFE0-49DE-AB9D-303A6E416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228025" y="1480422"/>
              <a:ext cx="1848575" cy="180238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1605F6-E176-4646-B02F-0497BA3BB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6393" y="1417860"/>
              <a:ext cx="1951837" cy="1951837"/>
            </a:xfrm>
            <a:prstGeom prst="ellipse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3ACEA06-2B4F-4C80-A879-82DA6B9502A8}"/>
              </a:ext>
            </a:extLst>
          </p:cNvPr>
          <p:cNvSpPr/>
          <p:nvPr/>
        </p:nvSpPr>
        <p:spPr>
          <a:xfrm>
            <a:off x="2145997" y="458238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CA6DF0-18D3-4103-87D4-17D9F1955956}"/>
              </a:ext>
            </a:extLst>
          </p:cNvPr>
          <p:cNvSpPr/>
          <p:nvPr/>
        </p:nvSpPr>
        <p:spPr>
          <a:xfrm>
            <a:off x="144228" y="3436640"/>
            <a:ext cx="5863762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শারমিন ইসলাম</a:t>
            </a:r>
          </a:p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শিমুলবাড়িয়া সরকারি প্রাথমিক বিদ্যালয়</a:t>
            </a:r>
          </a:p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সাতক্ষীরা সদর,সাতক্ষীরা।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8963C6-9568-423D-B919-F396E728AFD3}"/>
              </a:ext>
            </a:extLst>
          </p:cNvPr>
          <p:cNvSpPr/>
          <p:nvPr/>
        </p:nvSpPr>
        <p:spPr>
          <a:xfrm>
            <a:off x="6597476" y="3471650"/>
            <a:ext cx="5472327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শ্রেণিঃ৪র্থ</a:t>
            </a:r>
          </a:p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সময়ঃ৪০ মিনিট</a:t>
            </a:r>
          </a:p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তারিখঃ01/১1/২০২০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8C2F0-CEBA-481B-899D-29584C788A6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51" y="1438253"/>
            <a:ext cx="1645920" cy="1828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053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BA6366-BFC3-4FEC-89C3-9BBC8E9CF22E}"/>
              </a:ext>
            </a:extLst>
          </p:cNvPr>
          <p:cNvSpPr/>
          <p:nvPr/>
        </p:nvSpPr>
        <p:spPr>
          <a:xfrm>
            <a:off x="1948608" y="616450"/>
            <a:ext cx="753278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ভিডিওটি দেখি:</a:t>
            </a:r>
            <a:endParaRPr lang="en-US" sz="5400" b="1" dirty="0">
              <a:ln w="11430"/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362A7-22A5-41C9-A8CC-1E1B31F7CA1B}"/>
              </a:ext>
            </a:extLst>
          </p:cNvPr>
          <p:cNvSpPr txBox="1"/>
          <p:nvPr/>
        </p:nvSpPr>
        <p:spPr>
          <a:xfrm>
            <a:off x="2921792" y="5595219"/>
            <a:ext cx="558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ভিডিটিওতে 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দেখলাম?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715FE-4C06-4CA0-9208-F6A62C106336}"/>
              </a:ext>
            </a:extLst>
          </p:cNvPr>
          <p:cNvSpPr txBox="1"/>
          <p:nvPr/>
        </p:nvSpPr>
        <p:spPr>
          <a:xfrm>
            <a:off x="2921792" y="5595218"/>
            <a:ext cx="558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কন্টেন্ট ভিডিও-1">
            <a:hlinkClick r:id="" action="ppaction://media"/>
            <a:extLst>
              <a:ext uri="{FF2B5EF4-FFF2-40B4-BE49-F238E27FC236}">
                <a16:creationId xmlns:a16="http://schemas.microsoft.com/office/drawing/2014/main" id="{77B8F472-A315-48C0-9DEE-0537B48CAA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0626" y="1539780"/>
            <a:ext cx="6410748" cy="3327817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2284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767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  <p:bldP spid="3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129288-23D0-4294-8C64-193E913D1E5D}"/>
              </a:ext>
            </a:extLst>
          </p:cNvPr>
          <p:cNvSpPr/>
          <p:nvPr/>
        </p:nvSpPr>
        <p:spPr>
          <a:xfrm>
            <a:off x="-157666" y="216860"/>
            <a:ext cx="1178226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1D931-A2D2-4969-A818-EF3A2F761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15380" r="4436" b="5756"/>
          <a:stretch/>
        </p:blipFill>
        <p:spPr>
          <a:xfrm>
            <a:off x="567397" y="2060434"/>
            <a:ext cx="11057206" cy="4362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7C1A1B-7AB5-412E-B075-F8E7C6124A2E}"/>
              </a:ext>
            </a:extLst>
          </p:cNvPr>
          <p:cNvSpPr txBox="1"/>
          <p:nvPr/>
        </p:nvSpPr>
        <p:spPr>
          <a:xfrm>
            <a:off x="6375091" y="1081392"/>
            <a:ext cx="46680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48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dirty="0"/>
              <a:t> </a:t>
            </a:r>
            <a:r>
              <a:rPr lang="bn-IN" dirty="0"/>
              <a:t>আমাদের জীবনে প্রযুক্তি</a:t>
            </a:r>
            <a:r>
              <a:rPr lang="en-US" dirty="0"/>
              <a:t>  </a:t>
            </a:r>
            <a:r>
              <a:rPr lang="bn-IN" dirty="0"/>
              <a:t> 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F21187-EF85-4D85-BAC1-178A0D829841}"/>
              </a:ext>
            </a:extLst>
          </p:cNvPr>
          <p:cNvCxnSpPr/>
          <p:nvPr/>
        </p:nvCxnSpPr>
        <p:spPr>
          <a:xfrm>
            <a:off x="6328504" y="1081392"/>
            <a:ext cx="0" cy="762328"/>
          </a:xfrm>
          <a:prstGeom prst="lin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34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40287 0.0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3" y="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0395CC-044A-46BB-8637-10102FE8ED82}"/>
              </a:ext>
            </a:extLst>
          </p:cNvPr>
          <p:cNvSpPr/>
          <p:nvPr/>
        </p:nvSpPr>
        <p:spPr>
          <a:xfrm>
            <a:off x="1298191" y="2974520"/>
            <a:ext cx="1078595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344970-54DA-4771-8A32-8AF14E5607BA}"/>
              </a:ext>
            </a:extLst>
          </p:cNvPr>
          <p:cNvSpPr/>
          <p:nvPr/>
        </p:nvSpPr>
        <p:spPr>
          <a:xfrm>
            <a:off x="1274379" y="3835171"/>
            <a:ext cx="1078595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র্ননা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87D2C-0350-4320-8892-6C56C1A0D5E4}"/>
              </a:ext>
            </a:extLst>
          </p:cNvPr>
          <p:cNvSpPr/>
          <p:nvPr/>
        </p:nvSpPr>
        <p:spPr>
          <a:xfrm>
            <a:off x="3620844" y="786767"/>
            <a:ext cx="44215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811B0-5EFE-4B0A-8F13-246E5F4913EC}"/>
              </a:ext>
            </a:extLst>
          </p:cNvPr>
          <p:cNvSpPr/>
          <p:nvPr/>
        </p:nvSpPr>
        <p:spPr>
          <a:xfrm>
            <a:off x="297931" y="2034532"/>
            <a:ext cx="607473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5657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BE75BC-CBFC-44D0-A78E-98BF155AD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86" y="492369"/>
            <a:ext cx="6808428" cy="40128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2411BA-5ED1-4F7A-8D59-5BB852FB9465}"/>
              </a:ext>
            </a:extLst>
          </p:cNvPr>
          <p:cNvSpPr txBox="1"/>
          <p:nvPr/>
        </p:nvSpPr>
        <p:spPr>
          <a:xfrm>
            <a:off x="208670" y="4725009"/>
            <a:ext cx="11774659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 ও কৌশল ব্যাবহার করে পরিবেশ নিয়ন্ত্রণ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কাজ সম্পাদন করাই হচ্ছে প্রযুক্তি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জীবনকে আরও উন্নত,সহজ এবং আরামদায়ক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8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4AB027-054B-4A2E-9D80-97B137C888F3}"/>
              </a:ext>
            </a:extLst>
          </p:cNvPr>
          <p:cNvSpPr/>
          <p:nvPr/>
        </p:nvSpPr>
        <p:spPr>
          <a:xfrm>
            <a:off x="208670" y="852400"/>
            <a:ext cx="1177465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EFC44-74C0-479A-89B4-179CA8604661}"/>
              </a:ext>
            </a:extLst>
          </p:cNvPr>
          <p:cNvSpPr txBox="1"/>
          <p:nvPr/>
        </p:nvSpPr>
        <p:spPr>
          <a:xfrm>
            <a:off x="3310597" y="5020430"/>
            <a:ext cx="557080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বলতে কী বোঝ 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CBC87-44CB-47C5-B796-E343CE5A8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61" y="2360220"/>
            <a:ext cx="2850079" cy="21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0281EB-F2CB-475D-BB47-2D518AC3B84B}"/>
              </a:ext>
            </a:extLst>
          </p:cNvPr>
          <p:cNvSpPr/>
          <p:nvPr/>
        </p:nvSpPr>
        <p:spPr>
          <a:xfrm>
            <a:off x="1977185" y="458238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74DD-434E-4654-BF61-3639A8C9D408}"/>
              </a:ext>
            </a:extLst>
          </p:cNvPr>
          <p:cNvSpPr/>
          <p:nvPr/>
        </p:nvSpPr>
        <p:spPr>
          <a:xfrm>
            <a:off x="9210967" y="5026534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ইস্ত্রি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ED2E0-3EB5-40E6-9BFE-BF03AA00D26A}"/>
              </a:ext>
            </a:extLst>
          </p:cNvPr>
          <p:cNvSpPr/>
          <p:nvPr/>
        </p:nvSpPr>
        <p:spPr>
          <a:xfrm>
            <a:off x="6209175" y="5026534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    টেলিভিশন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6727DB-B618-4FE0-8629-BCFEAC543F79}"/>
              </a:ext>
            </a:extLst>
          </p:cNvPr>
          <p:cNvSpPr/>
          <p:nvPr/>
        </p:nvSpPr>
        <p:spPr>
          <a:xfrm>
            <a:off x="3322123" y="5026534"/>
            <a:ext cx="2537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  রেডিও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D26EB-588C-4515-9B2E-0AF49817460B}"/>
              </a:ext>
            </a:extLst>
          </p:cNvPr>
          <p:cNvSpPr/>
          <p:nvPr/>
        </p:nvSpPr>
        <p:spPr>
          <a:xfrm>
            <a:off x="205444" y="5026534"/>
            <a:ext cx="2766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বৈদ্যুতিক বাতি </a:t>
            </a:r>
          </a:p>
        </p:txBody>
      </p:sp>
      <p:pic>
        <p:nvPicPr>
          <p:cNvPr id="24" name="Picture 23" descr="ra.jpg">
            <a:extLst>
              <a:ext uri="{FF2B5EF4-FFF2-40B4-BE49-F238E27FC236}">
                <a16:creationId xmlns:a16="http://schemas.microsoft.com/office/drawing/2014/main" id="{D35872CF-0194-4521-A6B1-EC1AA85987E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66332" y="1859718"/>
            <a:ext cx="2651760" cy="2743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BA38FB-35D4-4A94-ADFD-E92B8BFD844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5" y="1859718"/>
            <a:ext cx="2651760" cy="2743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00D89A-8432-4AED-913E-F67CAC1A803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67" y="1859718"/>
            <a:ext cx="2651760" cy="2743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05E4C2-81F1-4B6B-ADC0-E252ECADC72A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0000" l="8387" r="96344">
                        <a14:foregroundMark x1="9032" y1="37273" x2="9032" y2="37273"/>
                        <a14:foregroundMark x1="11613" y1="75758" x2="11613" y2="75758"/>
                        <a14:foregroundMark x1="17849" y1="90606" x2="17849" y2="90606"/>
                        <a14:foregroundMark x1="70323" y1="36061" x2="70323" y2="36061"/>
                        <a14:foregroundMark x1="77419" y1="35758" x2="77419" y2="35758"/>
                        <a14:foregroundMark x1="73763" y1="31515" x2="73763" y2="31515"/>
                        <a14:foregroundMark x1="79140" y1="24848" x2="79140" y2="24848"/>
                        <a14:foregroundMark x1="87097" y1="15152" x2="87097" y2="15152"/>
                        <a14:foregroundMark x1="92473" y1="7879" x2="92473" y2="7879"/>
                        <a14:foregroundMark x1="96344" y1="3333" x2="96344" y2="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" t="15515" r="6951" b="4063"/>
          <a:stretch/>
        </p:blipFill>
        <p:spPr>
          <a:xfrm>
            <a:off x="6288649" y="1859718"/>
            <a:ext cx="2651760" cy="2743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B437C2F-AE94-44FC-9AB0-60E8F9D1C878}"/>
              </a:ext>
            </a:extLst>
          </p:cNvPr>
          <p:cNvSpPr/>
          <p:nvPr/>
        </p:nvSpPr>
        <p:spPr>
          <a:xfrm>
            <a:off x="1977185" y="5711760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হলো বাসস্থানে ব্যাবহৃত প্রযুক্তি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2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3AED8D-6AF8-4709-8C17-DC6B1AAC8E24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/>
          <a:stretch/>
        </p:blipFill>
        <p:spPr>
          <a:xfrm>
            <a:off x="9096964" y="1796946"/>
            <a:ext cx="2651760" cy="27432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1A291A-C20F-47D3-B57A-3CE67BC40F77}"/>
              </a:ext>
            </a:extLst>
          </p:cNvPr>
          <p:cNvSpPr/>
          <p:nvPr/>
        </p:nvSpPr>
        <p:spPr>
          <a:xfrm>
            <a:off x="1977185" y="458238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1C6BA-EED8-4E2B-890D-0DC28B8F200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3" y="1796946"/>
            <a:ext cx="2651760" cy="27432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1CE36-ED17-4D57-B6AA-4D34026AA68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" b="89873" l="2147" r="99106">
                        <a14:foregroundMark x1="8945" y1="2954" x2="8945" y2="2954"/>
                        <a14:foregroundMark x1="7156" y1="19409" x2="7156" y2="19409"/>
                        <a14:foregroundMark x1="6977" y1="28692" x2="6977" y2="28692"/>
                        <a14:foregroundMark x1="4651" y1="37553" x2="4651" y2="37553"/>
                        <a14:foregroundMark x1="3220" y1="50633" x2="3220" y2="50633"/>
                        <a14:foregroundMark x1="5188" y1="73840" x2="5188" y2="73840"/>
                        <a14:foregroundMark x1="7692" y1="66245" x2="7692" y2="66245"/>
                        <a14:foregroundMark x1="8229" y1="90717" x2="8229" y2="90717"/>
                        <a14:foregroundMark x1="87478" y1="70042" x2="87478" y2="70042"/>
                        <a14:foregroundMark x1="87478" y1="58228" x2="87478" y2="58228"/>
                        <a14:foregroundMark x1="80322" y1="86076" x2="81216" y2="86076"/>
                        <a14:foregroundMark x1="89088" y1="86076" x2="89088" y2="86076"/>
                        <a14:foregroundMark x1="93381" y1="86076" x2="93381" y2="86076"/>
                        <a14:foregroundMark x1="94633" y1="56962" x2="94633" y2="56962"/>
                        <a14:foregroundMark x1="99463" y1="59916" x2="99463" y2="59916"/>
                        <a14:foregroundMark x1="76923" y1="3797" x2="76923" y2="3797"/>
                        <a14:foregroundMark x1="69589" y1="2532" x2="69589" y2="2532"/>
                        <a14:foregroundMark x1="66369" y1="5485" x2="66369" y2="5485"/>
                        <a14:foregroundMark x1="30590" y1="2532" x2="30590" y2="2532"/>
                        <a14:foregroundMark x1="24329" y1="2532" x2="24329" y2="2532"/>
                        <a14:foregroundMark x1="21467" y1="2532" x2="21467" y2="2532"/>
                        <a14:foregroundMark x1="16100" y1="422" x2="16100" y2="422"/>
                        <a14:foregroundMark x1="2147" y1="54852" x2="2147" y2="54852"/>
                        <a14:foregroundMark x1="7156" y1="89873" x2="7156" y2="89873"/>
                        <a14:foregroundMark x1="6619" y1="87342" x2="6619" y2="87342"/>
                        <a14:foregroundMark x1="11091" y1="88608" x2="11091" y2="88608"/>
                        <a14:foregroundMark x1="18962" y1="89873" x2="18962" y2="89873"/>
                        <a14:foregroundMark x1="28623" y1="86498" x2="29159" y2="86498"/>
                        <a14:foregroundMark x1="37209" y1="88608" x2="37209" y2="88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83" y="1796946"/>
            <a:ext cx="2651760" cy="27432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87FB1A-C34B-4B0A-B2AA-FF06F45DA3F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000" l="2934" r="93888">
                        <a14:foregroundMark x1="7090" y1="31000" x2="7090" y2="31000"/>
                        <a14:foregroundMark x1="3178" y1="31000" x2="2934" y2="31000"/>
                        <a14:foregroundMark x1="94132" y1="40500" x2="94132" y2="40500"/>
                        <a14:foregroundMark x1="36430" y1="92000" x2="36430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03" y="1796946"/>
            <a:ext cx="2651760" cy="27432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FB8B88-C984-43D4-BEA8-48FE107764E9}"/>
              </a:ext>
            </a:extLst>
          </p:cNvPr>
          <p:cNvSpPr/>
          <p:nvPr/>
        </p:nvSpPr>
        <p:spPr>
          <a:xfrm>
            <a:off x="9096964" y="4885857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বৈদ্যুতিক পাখা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269E55-9C9A-4D80-8487-B6AB2F3F0290}"/>
              </a:ext>
            </a:extLst>
          </p:cNvPr>
          <p:cNvSpPr/>
          <p:nvPr/>
        </p:nvSpPr>
        <p:spPr>
          <a:xfrm>
            <a:off x="6095172" y="4885857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গ্যাসের চুলা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7B04FE-8EF5-48FE-815B-46A50A4D01D3}"/>
              </a:ext>
            </a:extLst>
          </p:cNvPr>
          <p:cNvSpPr/>
          <p:nvPr/>
        </p:nvSpPr>
        <p:spPr>
          <a:xfrm>
            <a:off x="3208120" y="4885857"/>
            <a:ext cx="2537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  রাইস কুকার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F8D5C7-FB8D-467F-B61C-E355AC81CA5B}"/>
              </a:ext>
            </a:extLst>
          </p:cNvPr>
          <p:cNvSpPr/>
          <p:nvPr/>
        </p:nvSpPr>
        <p:spPr>
          <a:xfrm>
            <a:off x="91441" y="4885857"/>
            <a:ext cx="2766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ফ্রিজ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3D048F-6EB9-436A-AA26-D06820B61CA5}"/>
              </a:ext>
            </a:extLst>
          </p:cNvPr>
          <p:cNvSpPr/>
          <p:nvPr/>
        </p:nvSpPr>
        <p:spPr>
          <a:xfrm>
            <a:off x="1977185" y="5711760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হলো বাসস্থানে ব্যাবহৃত প্রযুক্তি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7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NikoshBAN"/>
      </a:majorFont>
      <a:minorFont>
        <a:latin typeface="Times New Rom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440</Words>
  <Application>Microsoft Office PowerPoint</Application>
  <PresentationFormat>Widescreen</PresentationFormat>
  <Paragraphs>71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Sarmin</dc:creator>
  <cp:lastModifiedBy>Sarmin</cp:lastModifiedBy>
  <cp:revision>88</cp:revision>
  <dcterms:created xsi:type="dcterms:W3CDTF">2020-10-03T06:34:07Z</dcterms:created>
  <dcterms:modified xsi:type="dcterms:W3CDTF">2020-11-01T00:28:55Z</dcterms:modified>
</cp:coreProperties>
</file>