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62" r:id="rId2"/>
    <p:sldId id="285" r:id="rId3"/>
    <p:sldId id="315" r:id="rId4"/>
    <p:sldId id="316" r:id="rId5"/>
    <p:sldId id="321" r:id="rId6"/>
    <p:sldId id="322" r:id="rId7"/>
    <p:sldId id="323" r:id="rId8"/>
    <p:sldId id="324" r:id="rId9"/>
    <p:sldId id="267" r:id="rId10"/>
    <p:sldId id="279" r:id="rId11"/>
    <p:sldId id="308" r:id="rId12"/>
    <p:sldId id="309" r:id="rId13"/>
    <p:sldId id="305" r:id="rId14"/>
    <p:sldId id="310" r:id="rId15"/>
    <p:sldId id="302" r:id="rId16"/>
    <p:sldId id="311" r:id="rId17"/>
    <p:sldId id="303" r:id="rId18"/>
    <p:sldId id="312" r:id="rId19"/>
    <p:sldId id="304" r:id="rId20"/>
    <p:sldId id="284" r:id="rId21"/>
    <p:sldId id="319" r:id="rId22"/>
    <p:sldId id="320" r:id="rId23"/>
    <p:sldId id="301" r:id="rId24"/>
    <p:sldId id="281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71" autoAdjust="0"/>
  </p:normalViewPr>
  <p:slideViewPr>
    <p:cSldViewPr>
      <p:cViewPr varScale="1">
        <p:scale>
          <a:sx n="72" d="100"/>
          <a:sy n="72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CEA1A-6AB6-4B90-9CD9-7DB800E6C735}" type="datetimeFigureOut">
              <a:rPr lang="en-AU" smtClean="0"/>
              <a:pPr/>
              <a:t>28/10/2020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5746-766F-487A-A430-8FA1989D3CA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87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0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1pPr>
            <a:lvl2pPr marL="562722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5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1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7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9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8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125444" rtl="0" eaLnBrk="1" latinLnBrk="0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zu21974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5106" y="4114800"/>
            <a:ext cx="479009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5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15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525C9-279C-4706-8AB4-F97FE4E9EB17}"/>
              </a:ext>
            </a:extLst>
          </p:cNvPr>
          <p:cNvSpPr txBox="1"/>
          <p:nvPr/>
        </p:nvSpPr>
        <p:spPr>
          <a:xfrm>
            <a:off x="-2057400" y="996288"/>
            <a:ext cx="9336210" cy="249299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US" sz="15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5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AU" sz="15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EFBCA-67DB-49AF-BC86-E638BE4530FC}"/>
              </a:ext>
            </a:extLst>
          </p:cNvPr>
          <p:cNvSpPr txBox="1"/>
          <p:nvPr/>
        </p:nvSpPr>
        <p:spPr>
          <a:xfrm>
            <a:off x="4191000" y="1850410"/>
            <a:ext cx="5210081" cy="249299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AU" sz="15600" b="1" dirty="0" err="1">
                <a:ln/>
                <a:solidFill>
                  <a:srgbClr val="1898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AU" sz="15600" b="1" dirty="0">
              <a:ln/>
              <a:solidFill>
                <a:srgbClr val="18981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D66B64-B78D-4437-83AA-F2FFB21389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879613"/>
            <a:ext cx="190468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514600"/>
            <a:ext cx="9144000" cy="25853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১০.১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14679F-9BD7-4880-BD03-1696E2C0B0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42A9A1-DFCC-44B1-B893-827FD4253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19039"/>
              </p:ext>
            </p:extLst>
          </p:nvPr>
        </p:nvGraphicFramePr>
        <p:xfrm>
          <a:off x="1473801" y="2819400"/>
          <a:ext cx="924439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199">
                  <a:extLst>
                    <a:ext uri="{9D8B030D-6E8A-4147-A177-3AD203B41FA5}">
                      <a16:colId xmlns:a16="http://schemas.microsoft.com/office/drawing/2014/main" val="2899258655"/>
                    </a:ext>
                  </a:extLst>
                </a:gridCol>
                <a:gridCol w="4622199">
                  <a:extLst>
                    <a:ext uri="{9D8B030D-6E8A-4147-A177-3AD203B41FA5}">
                      <a16:colId xmlns:a16="http://schemas.microsoft.com/office/drawing/2014/main" val="3505075901"/>
                    </a:ext>
                  </a:extLst>
                </a:gridCol>
              </a:tblGrid>
              <a:tr h="520446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 ক্ষেত্র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 প্রযুক্তি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42776"/>
                  </a:ext>
                </a:extLst>
              </a:tr>
              <a:tr h="520446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বাসস্থান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683526"/>
                  </a:ext>
                </a:extLst>
              </a:tr>
              <a:tr h="520446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খেলাধুলা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244354"/>
                  </a:ext>
                </a:extLst>
              </a:tr>
              <a:tr h="520446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200479"/>
                  </a:ext>
                </a:extLst>
              </a:tr>
              <a:tr h="520446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2476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2E83CC-DDDB-45FE-A80A-94FB839C625E}"/>
              </a:ext>
            </a:extLst>
          </p:cNvPr>
          <p:cNvSpPr txBox="1"/>
          <p:nvPr/>
        </p:nvSpPr>
        <p:spPr>
          <a:xfrm>
            <a:off x="1524000" y="1600200"/>
            <a:ext cx="910698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নীচে দেখানো ছকের মত একটি ছক তো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আঁক।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8876D-336B-420C-8FDD-18941AC49FDA}"/>
              </a:ext>
            </a:extLst>
          </p:cNvPr>
          <p:cNvSpPr txBox="1"/>
          <p:nvPr/>
        </p:nvSpPr>
        <p:spPr>
          <a:xfrm>
            <a:off x="1514060" y="609600"/>
            <a:ext cx="9131026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জীবনে আমরা কী কী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C41D98-DE2B-4F78-9A57-F8E313095C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125415" y="445014"/>
            <a:ext cx="57631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798E9-81AC-4064-9236-3C2380022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5014"/>
            <a:ext cx="5045808" cy="6946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0AA04-0DA4-4B6E-93E4-BAC5B8BF4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4100"/>
            <a:ext cx="4324552" cy="4324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C93A1-A3D1-4DEE-A1B8-3351FAE9A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8" y="2783044"/>
            <a:ext cx="3445608" cy="34456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360754-99E9-4BEA-BE4B-8581EECC7D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71C0B6-2912-423A-A46D-FE9CA80CB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66" y="304799"/>
            <a:ext cx="3805682" cy="2808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0F495-6F08-4F45-99AD-6248676E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6" y="457200"/>
            <a:ext cx="2537490" cy="3220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534AF5-D8CC-4A0B-8358-BA53E6008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3" y="76200"/>
            <a:ext cx="4144947" cy="2996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5B5D6-264F-41F3-9158-D69E4D9AD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24" y="3306735"/>
            <a:ext cx="5765976" cy="34090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53BCC1-E7C1-42DB-B4BB-8241DEEE73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7AC12-F07F-44CF-ADDA-61B36C122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3911424" cy="32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A78373-1C8D-4198-9955-0FB6F6282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51" y="288163"/>
            <a:ext cx="3408103" cy="34081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EF6C6E-74BF-42A2-B27E-61B302354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93903"/>
            <a:ext cx="5787243" cy="23068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096948-955D-4F8B-9C35-A45D66188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79236"/>
            <a:ext cx="4228892" cy="59977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ED3E20-63DA-4781-8A10-D4F096D09D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C2D910-3BA4-4117-A28D-D0A2E8B49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7" y="457200"/>
            <a:ext cx="4640889" cy="32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015765F-321F-4D2F-99DB-F149B77C7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5"/>
          <a:stretch/>
        </p:blipFill>
        <p:spPr>
          <a:xfrm>
            <a:off x="7999866" y="3717938"/>
            <a:ext cx="4555355" cy="2809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EBC9B-9692-458A-8140-E1E086DEB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1" y="2207186"/>
            <a:ext cx="2450168" cy="2450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B2E438-D76D-4B70-95C1-ED8DE1A0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82" y="-345205"/>
            <a:ext cx="4270412" cy="5099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577920-AA64-4CFF-ACDF-773A0CF98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60" y="2688401"/>
            <a:ext cx="2059075" cy="2059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F6FAEF-4F1D-46D5-BB53-355E633255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529EE6-CB69-4DB8-95E9-1BA8CCDC9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76" y="2070811"/>
            <a:ext cx="2946003" cy="2946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E907DF-D3C8-40A7-935F-6DD4B015A039}"/>
              </a:ext>
            </a:extLst>
          </p:cNvPr>
          <p:cNvSpPr txBox="1"/>
          <p:nvPr/>
        </p:nvSpPr>
        <p:spPr>
          <a:xfrm>
            <a:off x="1125415" y="445014"/>
            <a:ext cx="60340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2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9E57303-9CB8-4BD3-81BD-7F0F0CB0321A}"/>
              </a:ext>
            </a:extLst>
          </p:cNvPr>
          <p:cNvGrpSpPr/>
          <p:nvPr/>
        </p:nvGrpSpPr>
        <p:grpSpPr>
          <a:xfrm rot="21010786">
            <a:off x="6138419" y="1016898"/>
            <a:ext cx="8155542" cy="5665749"/>
            <a:chOff x="5058017" y="1524000"/>
            <a:chExt cx="8155542" cy="56657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4E5E1D-9456-4725-B79E-F4ADC120A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017" y="1524000"/>
              <a:ext cx="8155542" cy="566574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688BA9-C9AA-4563-906C-2029B5E6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100" y="6172200"/>
              <a:ext cx="1098330" cy="58265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1CA5F1A-C7D5-4DCB-9264-D110BA816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60" y="3276600"/>
            <a:ext cx="3301482" cy="230503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483D0-8B89-42D9-868F-46D9B6138DC9}"/>
              </a:ext>
            </a:extLst>
          </p:cNvPr>
          <p:cNvGrpSpPr/>
          <p:nvPr/>
        </p:nvGrpSpPr>
        <p:grpSpPr>
          <a:xfrm>
            <a:off x="-795417" y="364229"/>
            <a:ext cx="5340206" cy="6129541"/>
            <a:chOff x="3041794" y="1143000"/>
            <a:chExt cx="5340206" cy="567234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B951BE-9F72-459C-93B8-04C192CED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794" y="1143000"/>
              <a:ext cx="5340206" cy="56723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293B72F-A8AE-481D-8202-24D8443EC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5386304"/>
              <a:ext cx="1701149" cy="90243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3A7A6D4-3BA9-4398-952C-C74BF30329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20" y="125043"/>
            <a:ext cx="3151557" cy="31515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EB3D40-478C-4A73-90D6-5E8DE9024A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A16A3-947D-4250-A9A6-FF72CFFB5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24" y="4661195"/>
            <a:ext cx="2580981" cy="1781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35241-BA82-4C54-8E6D-61EE605D7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14" y="1302939"/>
            <a:ext cx="2959124" cy="2629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A2C32C-A3C5-4413-9015-9DAE06773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4894">
            <a:off x="8679383" y="1128802"/>
            <a:ext cx="2987594" cy="3485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A86517-292D-4D26-B50F-34442F462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84" y="4095114"/>
            <a:ext cx="2791299" cy="25285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0CEE0A-26C8-4E12-B8B7-D01E3D03BF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96" y="4758109"/>
            <a:ext cx="1447800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C77058-DAEC-454D-ADBE-1DA6B10CF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0372"/>
            <a:ext cx="4524044" cy="2674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704116-8099-4B64-B1F6-C7DA5EABB903}"/>
              </a:ext>
            </a:extLst>
          </p:cNvPr>
          <p:cNvSpPr txBox="1"/>
          <p:nvPr/>
        </p:nvSpPr>
        <p:spPr>
          <a:xfrm>
            <a:off x="1125415" y="445014"/>
            <a:ext cx="587051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93A206-D8E6-47E9-9312-9AB38EF886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3CC3C-8F4D-40E1-8AA4-29DBB762D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3117"/>
            <a:ext cx="4280166" cy="4280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00797-BE78-4568-B038-584CCEF19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82372"/>
            <a:ext cx="5228543" cy="4421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29B041-65EC-4538-AB94-5D851B913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11" y="4114800"/>
            <a:ext cx="2965911" cy="29659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3076B9-6396-4AD7-A8F2-2AEB7BEAC1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D2268-A2A5-4472-84B4-1876102B9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1166"/>
            <a:ext cx="5638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412DF-CBFA-48FB-8479-B5E381190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53" y="1301165"/>
            <a:ext cx="5003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3DBC20-EC2A-463C-985F-86EFE67F7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657600"/>
            <a:ext cx="5029200" cy="206210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সাজেদুল ইসলাম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এয়ারপোর্ট সরকারি প্রাথমিক বিদ্যালয়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ঈশ্বরদী, পাবনা ।</a:t>
            </a:r>
            <a:endParaRPr lang="en-AU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1661025" cy="2007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066800" y="5867400"/>
            <a:ext cx="4419600" cy="698396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AU" sz="1969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sazu21974@gmail.com</a:t>
            </a:r>
            <a:endParaRPr lang="en-AU" sz="1969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AU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Call: 01716222444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772A8-8AF7-4C99-8475-C2D979C8BB29}"/>
              </a:ext>
            </a:extLst>
          </p:cNvPr>
          <p:cNvSpPr txBox="1"/>
          <p:nvPr/>
        </p:nvSpPr>
        <p:spPr>
          <a:xfrm>
            <a:off x="2178051" y="256863"/>
            <a:ext cx="1936749" cy="9257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5416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16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AU" sz="5416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E1CC5-39CD-4E1A-B588-A6BFBD287FF0}"/>
              </a:ext>
            </a:extLst>
          </p:cNvPr>
          <p:cNvSpPr txBox="1"/>
          <p:nvPr/>
        </p:nvSpPr>
        <p:spPr>
          <a:xfrm>
            <a:off x="6172200" y="3505200"/>
            <a:ext cx="4615366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A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A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A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আমাদের জীবনে প্রযুক্তি</a:t>
            </a:r>
            <a:endParaRPr lang="en-A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১- দৈনন্দিন জীবনে প্রযুক্তি</a:t>
            </a:r>
            <a:endParaRPr lang="en-A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53E92139-208F-460B-8B25-B29FE7B38074}"/>
              </a:ext>
            </a:extLst>
          </p:cNvPr>
          <p:cNvSpPr/>
          <p:nvPr/>
        </p:nvSpPr>
        <p:spPr>
          <a:xfrm>
            <a:off x="8686800" y="292853"/>
            <a:ext cx="2438400" cy="1231147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457336-7C0F-4DDD-9D23-44657D05F18D}"/>
              </a:ext>
            </a:extLst>
          </p:cNvPr>
          <p:cNvGrpSpPr/>
          <p:nvPr/>
        </p:nvGrpSpPr>
        <p:grpSpPr>
          <a:xfrm>
            <a:off x="4974087" y="292853"/>
            <a:ext cx="2659981" cy="925766"/>
            <a:chOff x="4974087" y="292853"/>
            <a:chExt cx="2659981" cy="9257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C22908-6A3B-41D1-9CD0-63D521A6F309}"/>
                </a:ext>
              </a:extLst>
            </p:cNvPr>
            <p:cNvSpPr txBox="1"/>
            <p:nvPr/>
          </p:nvSpPr>
          <p:spPr>
            <a:xfrm>
              <a:off x="5199774" y="292853"/>
              <a:ext cx="2191626" cy="9257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AU" sz="5416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AU" sz="5416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AU" sz="5416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A935A76F-1FAB-49D9-8E51-85A8E33FA00B}"/>
                </a:ext>
              </a:extLst>
            </p:cNvPr>
            <p:cNvSpPr/>
            <p:nvPr/>
          </p:nvSpPr>
          <p:spPr>
            <a:xfrm>
              <a:off x="7405468" y="352866"/>
              <a:ext cx="228600" cy="7620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929BE98A-AFE5-4FEB-B656-9B4BF81C75EE}"/>
                </a:ext>
              </a:extLst>
            </p:cNvPr>
            <p:cNvSpPr/>
            <p:nvPr/>
          </p:nvSpPr>
          <p:spPr>
            <a:xfrm rot="10800000">
              <a:off x="4974087" y="400854"/>
              <a:ext cx="228600" cy="7620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F7D5682-AD7C-42B4-8D73-0DA28C777C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1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88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32C92C-E0D8-44B3-825B-3C2E5C941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828800"/>
            <a:ext cx="4208585" cy="4420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29047F-F937-469F-8506-0D7759726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76" y="1676618"/>
            <a:ext cx="5055624" cy="44830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EB4005-9C94-486C-BB5E-F0730B7104BC}"/>
              </a:ext>
            </a:extLst>
          </p:cNvPr>
          <p:cNvSpPr txBox="1"/>
          <p:nvPr/>
        </p:nvSpPr>
        <p:spPr>
          <a:xfrm>
            <a:off x="1125415" y="445014"/>
            <a:ext cx="69413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E29962-27A7-4E4B-A611-6923497E0D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6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88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12C46-B721-4D1E-A378-B18DCAD29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78176"/>
            <a:ext cx="7060504" cy="4677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BDB2E4-7EA7-4191-BC1F-E6AABCA70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02">
            <a:off x="7223823" y="1358358"/>
            <a:ext cx="5168686" cy="3876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727E1F-B8BE-44DE-8943-459185A5C0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4753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88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727E1F-B8BE-44DE-8943-459185A5C0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76653-71A3-4BFD-AE23-B3B19DD24618}"/>
              </a:ext>
            </a:extLst>
          </p:cNvPr>
          <p:cNvSpPr/>
          <p:nvPr/>
        </p:nvSpPr>
        <p:spPr>
          <a:xfrm>
            <a:off x="1371600" y="1305340"/>
            <a:ext cx="4038601" cy="4247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প্রাথমিক বিজ্ঞান বইয়ের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নং,6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 এবং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পৃষ্ঠা পড়।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69412-18A1-4C36-B061-42CD2883C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55318"/>
            <a:ext cx="4419600" cy="59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40600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88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493786" y="627185"/>
            <a:ext cx="9021814" cy="1125415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939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bn-IN" sz="3939" dirty="0">
                <a:latin typeface="NikoshBAN" panose="02000000000000000000" pitchFamily="2" charset="0"/>
                <a:cs typeface="NikoshBAN" panose="02000000000000000000" pitchFamily="2" charset="0"/>
              </a:rPr>
              <a:t> প্রশ্ন গুলির সঠিক উত্তর</a:t>
            </a:r>
            <a:r>
              <a:rPr lang="en-AU" sz="393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939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AU" sz="393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939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AU" sz="393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939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AU" sz="393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39" dirty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AU" sz="393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10971273" cy="4131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বাসস্থা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তিনটি প্রযুক্তির নাম লেখ।</a:t>
            </a:r>
          </a:p>
          <a:p>
            <a:pPr>
              <a:lnSpc>
                <a:spcPct val="150000"/>
              </a:lnSpc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থার্মমিটার কী কাজে ব্যবহৃত হয়?</a:t>
            </a:r>
            <a:endParaRPr lang="en-AU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৩। বিনোদন প্রযুক্তির দুইটি ব্যবহার লিখ।</a:t>
            </a:r>
            <a:endParaRPr lang="en-AU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96067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5000">
              <a:srgbClr val="21D6E0"/>
            </a:gs>
            <a:gs pos="88000">
              <a:srgbClr val="0087E6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>
            <a:off x="1273279" y="386862"/>
            <a:ext cx="8327921" cy="1594338"/>
          </a:xfrm>
          <a:prstGeom prst="star12">
            <a:avLst/>
          </a:prstGeom>
          <a:solidFill>
            <a:srgbClr val="00B0F0"/>
          </a:solidFill>
          <a:ln>
            <a:solidFill>
              <a:srgbClr val="18981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অবসর সময়ের </a:t>
            </a:r>
            <a:r>
              <a:rPr lang="en-AU" sz="48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AU" sz="48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386548"/>
            <a:ext cx="10172978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নিজ নিজ বাড়িতে থাকা </a:t>
            </a:r>
          </a:p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গৃহস্থালী, খেলাধুলা, বিনোদন এবং চিকিৎসা</a:t>
            </a:r>
          </a:p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ক্ষেত্রের তিনটি করে প্রযুক্তির একটি করে </a:t>
            </a:r>
          </a:p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লিখবে। </a:t>
            </a:r>
          </a:p>
        </p:txBody>
      </p:sp>
    </p:spTree>
    <p:extLst>
      <p:ext uri="{BB962C8B-B14F-4D97-AF65-F5344CB8AC3E}">
        <p14:creationId xmlns:p14="http://schemas.microsoft.com/office/powerpoint/2010/main" val="2324062051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0461" y="2584938"/>
            <a:ext cx="4368801" cy="131298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11816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utonnyEMJ" pitchFamily="2" charset="0"/>
              </a:rPr>
              <a:t>ধন্যবাদ</a:t>
            </a:r>
            <a:r>
              <a:rPr lang="en-US" sz="11816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utonnyE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FD2425-2AEC-4C16-A5C7-C2189AA89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6D727-E2A6-42D0-9405-D2E654466B58}"/>
              </a:ext>
            </a:extLst>
          </p:cNvPr>
          <p:cNvSpPr txBox="1"/>
          <p:nvPr/>
        </p:nvSpPr>
        <p:spPr>
          <a:xfrm>
            <a:off x="1828800" y="2702004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1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DA79E1-5105-4EEC-892A-29BA2C846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1548"/>
            <a:ext cx="9753600" cy="6267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FD2425-2AEC-4C16-A5C7-C2189AA89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D59E4D-D7F2-475A-859D-32CD3F161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4" y="291547"/>
            <a:ext cx="10308676" cy="6174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FD2425-2AEC-4C16-A5C7-C2189AA89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C1E89D-DF02-41B5-A342-BDFACF8FE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10058400" cy="6141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FD2425-2AEC-4C16-A5C7-C2189AA89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7FE953-FBDD-4A38-81E4-45DE49D90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7"/>
          <a:stretch/>
        </p:blipFill>
        <p:spPr>
          <a:xfrm>
            <a:off x="914400" y="298657"/>
            <a:ext cx="10416626" cy="6254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FD2425-2AEC-4C16-A5C7-C2189AA89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FD2425-2AEC-4C16-A5C7-C2189AA89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6D727-E2A6-42D0-9405-D2E654466B58}"/>
              </a:ext>
            </a:extLst>
          </p:cNvPr>
          <p:cNvSpPr txBox="1"/>
          <p:nvPr/>
        </p:nvSpPr>
        <p:spPr>
          <a:xfrm>
            <a:off x="685800" y="762000"/>
            <a:ext cx="1097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</a:t>
            </a:r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32424-396E-43DC-8A42-ED2D98BFE1F9}"/>
              </a:ext>
            </a:extLst>
          </p:cNvPr>
          <p:cNvSpPr txBox="1"/>
          <p:nvPr/>
        </p:nvSpPr>
        <p:spPr>
          <a:xfrm>
            <a:off x="723900" y="3657600"/>
            <a:ext cx="1074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 </a:t>
            </a:r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আমাদের জীবনে কখন কখন প্রযুক্তি ব্যবহার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239" y="2286000"/>
            <a:ext cx="8669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প্রযুক্তি</a:t>
            </a:r>
            <a:endParaRPr lang="en-AU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CB0F02-AFC0-4062-A289-E24D0D9EDB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0885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</TotalTime>
  <Words>224</Words>
  <Application>Microsoft Office PowerPoint</Application>
  <PresentationFormat>Widescreen</PresentationFormat>
  <Paragraphs>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SutonnyEMJ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Sazu</dc:creator>
  <cp:lastModifiedBy>DPE</cp:lastModifiedBy>
  <cp:revision>377</cp:revision>
  <dcterms:created xsi:type="dcterms:W3CDTF">2006-08-16T00:00:00Z</dcterms:created>
  <dcterms:modified xsi:type="dcterms:W3CDTF">2020-10-28T16:48:01Z</dcterms:modified>
</cp:coreProperties>
</file>