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60"/>
  </p:normalViewPr>
  <p:slideViewPr>
    <p:cSldViewPr>
      <p:cViewPr>
        <p:scale>
          <a:sx n="96" d="100"/>
          <a:sy n="9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057808" cy="3048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452704" y="3886200"/>
            <a:ext cx="59436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Beªvwng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wgqv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kixqZcyi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KvM`x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vwLj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`ª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vmv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ebrahimmadbar1169@gmail.com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6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5666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wLj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- </a:t>
            </a:r>
            <a:r>
              <a:rPr lang="en-US" sz="36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lô</a:t>
            </a:r>
            <a:r>
              <a:rPr lang="en-US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36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</a:t>
            </a:r>
            <a:r>
              <a:rPr lang="en-US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en-US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</a:br>
            <a:r>
              <a:rPr lang="en-US" sz="36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</a:t>
            </a:r>
            <a:r>
              <a:rPr lang="en-US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: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 লুগাতুল আরাবিয়াতুল ইত্তেসালিয়া</a:t>
            </a:r>
            <a:endParaRPr lang="en-US" sz="2800" dirty="0">
              <a:ln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752600" y="2438400"/>
            <a:ext cx="5486400" cy="1554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Î‡qv`k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cvV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ar-AE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ادرس الثا لث عشر</a:t>
            </a:r>
            <a:endParaRPr lang="en-US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ar-A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ياإلھي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600" dirty="0" smtClean="0"/>
              <a:t>: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‡n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Avgvi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cÖfz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!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GB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†_‡K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Avgiv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905000" y="2895600"/>
            <a:ext cx="5681133" cy="2658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…Z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Qv‡Îi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MyYvewj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cÖZz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¨‡q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kh¨v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Z¨vM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Rvgv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qv‡Z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mvjvZ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Av`vq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>
              <a:buBlip>
                <a:blip r:embed="rId2"/>
              </a:buBlip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ZvnvwKK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64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ar-AE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ياإلھي</a:t>
            </a:r>
            <a:endParaRPr lang="en-US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986"/>
          <a:stretch/>
        </p:blipFill>
        <p:spPr>
          <a:xfrm>
            <a:off x="914400" y="1981200"/>
            <a:ext cx="7284720" cy="4481223"/>
          </a:xfrm>
        </p:spPr>
      </p:pic>
    </p:spTree>
    <p:extLst>
      <p:ext uri="{BB962C8B-B14F-4D97-AF65-F5344CB8AC3E}">
        <p14:creationId xmlns:p14="http://schemas.microsoft.com/office/powerpoint/2010/main" val="334994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74308"/>
            <a:ext cx="6019800" cy="128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019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76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ar-A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تد ريبات </a:t>
            </a:r>
            <a:endParaRPr lang="en-US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39"/>
          <a:stretch/>
        </p:blipFill>
        <p:spPr>
          <a:xfrm>
            <a:off x="1752600" y="2099144"/>
            <a:ext cx="5181599" cy="331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70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4724400" cy="3832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05000" y="609600"/>
            <a:ext cx="5257800" cy="9479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ab¨ev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`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42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61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PowerPoint Presentation</vt:lpstr>
      <vt:lpstr>`wLj - lô †kÖwY welq: আল লুগাতুল আরাবিয়াতুল ইত্তেসালিয়া</vt:lpstr>
      <vt:lpstr>GB cvV †_‡K Avgiv hv wkLe.....</vt:lpstr>
      <vt:lpstr>ياإلھي</vt:lpstr>
      <vt:lpstr>PowerPoint Presentation</vt:lpstr>
      <vt:lpstr>تد ريبات </vt:lpstr>
      <vt:lpstr>ab¨ev`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2006-08-16T00:00:00Z</dcterms:created>
  <dcterms:modified xsi:type="dcterms:W3CDTF">2020-10-31T16:04:10Z</dcterms:modified>
</cp:coreProperties>
</file>