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1" r:id="rId2"/>
    <p:sldId id="312" r:id="rId3"/>
    <p:sldId id="261" r:id="rId4"/>
    <p:sldId id="281" r:id="rId5"/>
    <p:sldId id="280" r:id="rId6"/>
    <p:sldId id="279" r:id="rId7"/>
    <p:sldId id="278" r:id="rId8"/>
    <p:sldId id="277" r:id="rId9"/>
    <p:sldId id="295" r:id="rId10"/>
    <p:sldId id="294" r:id="rId11"/>
    <p:sldId id="293" r:id="rId12"/>
    <p:sldId id="292" r:id="rId13"/>
    <p:sldId id="291" r:id="rId14"/>
    <p:sldId id="290" r:id="rId15"/>
    <p:sldId id="289" r:id="rId16"/>
    <p:sldId id="288" r:id="rId17"/>
    <p:sldId id="287" r:id="rId18"/>
    <p:sldId id="286" r:id="rId19"/>
    <p:sldId id="285" r:id="rId20"/>
    <p:sldId id="319" r:id="rId21"/>
    <p:sldId id="318" r:id="rId22"/>
    <p:sldId id="317" r:id="rId23"/>
    <p:sldId id="3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15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C6C1F-B8A6-41A9-9B2D-821D4BE0A659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7C865-A553-45B3-91AF-0E0F62620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2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7C865-A553-45B3-91AF-0E0F626203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946F-D818-45DF-AD80-5D989507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25084-F92F-4F66-821B-3354438E8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F44CB-1360-40D8-853A-54DFE4DC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7E58-4ABA-471D-9D7A-0EB2511E540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313D4-1C9C-4E7C-B577-9254CC3E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45AF4-82D0-4072-A950-B9FD41CB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302E-4705-4EE8-9FC6-AABEFB39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5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F41F-664D-4911-9C02-7ADB343A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CB0F4-CDA1-42EE-A023-1D52738A3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D29D-5A67-4420-A058-920581C5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7E58-4ABA-471D-9D7A-0EB2511E540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5FDBF-B8FE-4BB9-9731-E313DAAC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0FEC4-C72F-4234-861E-A4E3EF4E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302E-4705-4EE8-9FC6-AABEFB39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4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1C7199-D804-4AD0-914A-30E25EEC2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261A4-C4DA-40DD-8278-3D75E18A5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271EA-F6CD-4E40-964A-126959F8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7E58-4ABA-471D-9D7A-0EB2511E540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2D5C8-52DB-46FA-B4EF-87838BD8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46FC1-7300-4728-813C-EB2CEBEA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302E-4705-4EE8-9FC6-AABEFB39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4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5686-772F-42D2-B226-416FF33B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E8F0-00DA-416D-BC41-5B885E448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0042-C47F-4DF2-A4C3-71F661EC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7E58-4ABA-471D-9D7A-0EB2511E540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0AC0-1EDE-4C39-87D7-43533A76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035B7-15C3-4E47-BC23-1F99BC05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302E-4705-4EE8-9FC6-AABEFB39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4FF3-F223-479D-9252-D36855B6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D7760-1738-4396-9D49-AE9CA1D2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4A008-8A70-4AF1-A9F1-EED7A7DC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7E58-4ABA-471D-9D7A-0EB2511E540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58AEE-63F2-4E5C-9AE1-589E72DA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AAFB-4CF3-40B2-A901-271B4684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302E-4705-4EE8-9FC6-AABEFB39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3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2816-1801-4E25-BD7D-19DCF1B0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98F20-B1EE-417D-9430-6ACA57E25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02A71-53E9-4F10-B92D-9D7C59E46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2863D-631D-4490-9EE1-8ACDE7F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7E58-4ABA-471D-9D7A-0EB2511E540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D55CF-13E0-4257-94A8-E8A94DF0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14427-CDA2-43E0-B8FF-2BD110FE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302E-4705-4EE8-9FC6-AABEFB39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6BA8-1E90-4EE7-9F6B-92005F12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8E91B-61DD-47AE-B9CE-9DC392E0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230F3-C5EB-430B-B972-20E247F76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65964-8A42-4813-9136-9F7D51FB8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322B4-1716-4B3E-B661-8EA9D7335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A4CC40-450C-462A-93B8-BCF8C349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7E58-4ABA-471D-9D7A-0EB2511E540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80F5D2-192B-466D-8492-6EC4A289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00038-79A5-423A-BB1A-D8115C0D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302E-4705-4EE8-9FC6-AABEFB39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1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7FCC-26EE-4B18-A53C-E654E066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BD1B9-BE80-41AD-96B9-60EE5172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7E58-4ABA-471D-9D7A-0EB2511E540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19B32-11CC-4812-BF65-83C09A91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B23EB-9B8F-4FDB-BE3D-E2A88578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302E-4705-4EE8-9FC6-AABEFB39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4A44C-3525-47CA-9A29-124FD4A8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7E58-4ABA-471D-9D7A-0EB2511E540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8CAC7-8687-4B22-984B-C6943C5A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61A08-6A50-49F1-979C-32E29EB0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302E-4705-4EE8-9FC6-AABEFB39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1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89B8-8194-4645-9BDB-CC76501E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67D2-456E-414B-B42C-ADB937F1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4B5CE-6D14-4C29-9A0B-8FFEA2FB9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C9528-7EB2-49B8-AAC5-E8A14B32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7E58-4ABA-471D-9D7A-0EB2511E540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2ECFE-B488-4365-9A55-161ED80E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3A67-FF0A-4CBF-BB0F-8EE478A7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302E-4705-4EE8-9FC6-AABEFB39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A454-744A-4856-9E54-9910D011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1322E8-293D-4C00-A167-401D211FA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154E8-887A-4E62-B6FB-7FCBD6D42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9E768-F6FA-44D2-9A37-D7F9D4E2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7E58-4ABA-471D-9D7A-0EB2511E540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D72D5-D0D4-4080-A9D7-B107A49A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9B9AE-5D6A-4570-800E-7A3B8288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302E-4705-4EE8-9FC6-AABEFB39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3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496A2-5B21-4F34-82CE-3A0D5015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853A8-7A2F-401B-A38C-E62B309EB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DCB8B-111A-4CE9-885D-CD0AE7309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7E58-4ABA-471D-9D7A-0EB2511E5405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B2FE-5B97-43EF-A035-31B9F535C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2C8B0-386D-404E-BF86-0934D22E2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5302E-4705-4EE8-9FC6-AABEFB39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0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918751-A6CE-427B-AD31-0460FD871CC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ose 12.jpg">
            <a:extLst>
              <a:ext uri="{FF2B5EF4-FFF2-40B4-BE49-F238E27FC236}">
                <a16:creationId xmlns:a16="http://schemas.microsoft.com/office/drawing/2014/main" id="{63EB0B1B-B504-4213-B575-F9397F026E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8333"/>
          <a:stretch>
            <a:fillRect/>
          </a:stretch>
        </p:blipFill>
        <p:spPr>
          <a:xfrm>
            <a:off x="2438401" y="960118"/>
            <a:ext cx="7040880" cy="48006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E04F6-5204-475D-B335-A862E8B68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9" y="1097282"/>
            <a:ext cx="3798624" cy="4160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ABC1B-C610-4839-85EC-A9F0DDFD4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7415281" y="755400"/>
            <a:ext cx="4297681" cy="4707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5E3C1-6B25-4CF0-92F0-5A55AB409446}"/>
              </a:ext>
            </a:extLst>
          </p:cNvPr>
          <p:cNvSpPr txBox="1"/>
          <p:nvPr/>
        </p:nvSpPr>
        <p:spPr>
          <a:xfrm>
            <a:off x="967455" y="0"/>
            <a:ext cx="10257090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ডিভিশনাল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</a:t>
            </a:r>
            <a:r>
              <a:rPr lang="bn-IN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1134E-E01A-4815-AC16-FC3CD6A76161}"/>
              </a:ext>
            </a:extLst>
          </p:cNvPr>
          <p:cNvSpPr txBox="1"/>
          <p:nvPr/>
        </p:nvSpPr>
        <p:spPr>
          <a:xfrm>
            <a:off x="967455" y="5459290"/>
            <a:ext cx="10698480" cy="1311128"/>
          </a:xfrm>
          <a:custGeom>
            <a:avLst/>
            <a:gdLst>
              <a:gd name="connsiteX0" fmla="*/ 0 w 6477000"/>
              <a:gd name="connsiteY0" fmla="*/ 0 h 1107996"/>
              <a:gd name="connsiteX1" fmla="*/ 6477000 w 6477000"/>
              <a:gd name="connsiteY1" fmla="*/ 0 h 1107996"/>
              <a:gd name="connsiteX2" fmla="*/ 6477000 w 6477000"/>
              <a:gd name="connsiteY2" fmla="*/ 1107996 h 1107996"/>
              <a:gd name="connsiteX3" fmla="*/ 0 w 6477000"/>
              <a:gd name="connsiteY3" fmla="*/ 1107996 h 1107996"/>
              <a:gd name="connsiteX4" fmla="*/ 0 w 6477000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1107996">
                <a:moveTo>
                  <a:pt x="0" y="0"/>
                </a:moveTo>
                <a:lnTo>
                  <a:pt x="6477000" y="0"/>
                </a:lnTo>
                <a:lnTo>
                  <a:pt x="6477000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en-US" sz="7920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920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766EB-B713-4ADE-A251-4BAA2B25A63A}"/>
              </a:ext>
            </a:extLst>
          </p:cNvPr>
          <p:cNvSpPr txBox="1"/>
          <p:nvPr/>
        </p:nvSpPr>
        <p:spPr>
          <a:xfrm>
            <a:off x="3525907" y="0"/>
            <a:ext cx="485609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5597B-742A-4C68-BC23-C552D294F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04" y="853687"/>
            <a:ext cx="6418192" cy="3413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8707C4-0357-4731-94E5-39C0D6A3A2B8}"/>
              </a:ext>
            </a:extLst>
          </p:cNvPr>
          <p:cNvSpPr txBox="1"/>
          <p:nvPr/>
        </p:nvSpPr>
        <p:spPr>
          <a:xfrm>
            <a:off x="2434259" y="4554338"/>
            <a:ext cx="698555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11F40-8D56-43E5-9D8E-0FF8A7B10E11}"/>
              </a:ext>
            </a:extLst>
          </p:cNvPr>
          <p:cNvSpPr txBox="1"/>
          <p:nvPr/>
        </p:nvSpPr>
        <p:spPr>
          <a:xfrm>
            <a:off x="2931629" y="5770021"/>
            <a:ext cx="632874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সবার উপকার করার চেষ্টা করব।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45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F30A5-041F-4A3A-8718-2D44E22EA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862" y="182724"/>
            <a:ext cx="5002064" cy="4392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F2210B-22CA-4282-9A1B-FC5B00AB168B}"/>
              </a:ext>
            </a:extLst>
          </p:cNvPr>
          <p:cNvSpPr txBox="1"/>
          <p:nvPr/>
        </p:nvSpPr>
        <p:spPr>
          <a:xfrm>
            <a:off x="860992" y="182724"/>
            <a:ext cx="546079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5CB0B-15CC-4EA2-9C6E-B5FAE8136C0C}"/>
              </a:ext>
            </a:extLst>
          </p:cNvPr>
          <p:cNvSpPr txBox="1"/>
          <p:nvPr/>
        </p:nvSpPr>
        <p:spPr>
          <a:xfrm>
            <a:off x="860992" y="1392268"/>
            <a:ext cx="5235008" cy="28623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শিশু সুবিধাবঞ্চিত লোককে সহায়তা করছে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9262190-A02E-4B33-9621-A4BDDC49E8E6}"/>
              </a:ext>
            </a:extLst>
          </p:cNvPr>
          <p:cNvSpPr/>
          <p:nvPr/>
        </p:nvSpPr>
        <p:spPr>
          <a:xfrm>
            <a:off x="957979" y="4743450"/>
            <a:ext cx="5266822" cy="203285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সুবিধা বঞ্চিতদের আমরা কী করব?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1467E-AAC6-4B1A-849F-20FC8A0E547F}"/>
              </a:ext>
            </a:extLst>
          </p:cNvPr>
          <p:cNvSpPr txBox="1"/>
          <p:nvPr/>
        </p:nvSpPr>
        <p:spPr>
          <a:xfrm>
            <a:off x="6893730" y="5218115"/>
            <a:ext cx="5266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সাহায্য সহযোগীতা করব।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7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0D286E-70CD-4D3E-A609-A1A830AB034E}"/>
              </a:ext>
            </a:extLst>
          </p:cNvPr>
          <p:cNvSpPr txBox="1"/>
          <p:nvPr/>
        </p:nvSpPr>
        <p:spPr>
          <a:xfrm>
            <a:off x="3143251" y="101680"/>
            <a:ext cx="550545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49A7E-00F5-42D3-B318-2B448C5D6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49" y="1336440"/>
            <a:ext cx="6829453" cy="3413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FAA9A6-0D61-494E-9CF8-EC1A91730D75}"/>
              </a:ext>
            </a:extLst>
          </p:cNvPr>
          <p:cNvSpPr txBox="1"/>
          <p:nvPr/>
        </p:nvSpPr>
        <p:spPr>
          <a:xfrm>
            <a:off x="1669249" y="5001994"/>
            <a:ext cx="8598701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মাঠ,পার্ক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করব।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78AEA-F41E-41A0-8765-164E5C859BD5}"/>
              </a:ext>
            </a:extLst>
          </p:cNvPr>
          <p:cNvSpPr txBox="1"/>
          <p:nvPr/>
        </p:nvSpPr>
        <p:spPr>
          <a:xfrm>
            <a:off x="188943" y="283935"/>
            <a:ext cx="539270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শিশুরা কী করে?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8DA8AC-CCA1-42C3-AF43-F5FAA096AFA2}"/>
              </a:ext>
            </a:extLst>
          </p:cNvPr>
          <p:cNvGrpSpPr/>
          <p:nvPr/>
        </p:nvGrpSpPr>
        <p:grpSpPr>
          <a:xfrm>
            <a:off x="6787091" y="149313"/>
            <a:ext cx="4199467" cy="6559374"/>
            <a:chOff x="8025816" y="298626"/>
            <a:chExt cx="4199467" cy="6559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27BEE9-4884-4F3E-8B16-09E323ED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816" y="298626"/>
              <a:ext cx="4199467" cy="313037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85C7B5-FC41-4463-A57D-DF55E6010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816" y="3648426"/>
              <a:ext cx="4199467" cy="320957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A2A7FF-2803-49C9-B5F2-6BDB747460D8}"/>
              </a:ext>
            </a:extLst>
          </p:cNvPr>
          <p:cNvSpPr txBox="1"/>
          <p:nvPr/>
        </p:nvSpPr>
        <p:spPr>
          <a:xfrm>
            <a:off x="760443" y="2070537"/>
            <a:ext cx="4199467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শিশুরা পরিবারের কাজে সাহায্য করছে।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360AB-FD53-49F8-B8DE-3E07033A4BDD}"/>
              </a:ext>
            </a:extLst>
          </p:cNvPr>
          <p:cNvSpPr txBox="1"/>
          <p:nvPr/>
        </p:nvSpPr>
        <p:spPr>
          <a:xfrm>
            <a:off x="760443" y="4433520"/>
            <a:ext cx="512171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আমরা কী করব?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F4535-01B3-4CAD-810D-B6FF7D12B235}"/>
              </a:ext>
            </a:extLst>
          </p:cNvPr>
          <p:cNvSpPr txBox="1"/>
          <p:nvPr/>
        </p:nvSpPr>
        <p:spPr>
          <a:xfrm>
            <a:off x="760442" y="5676538"/>
            <a:ext cx="512171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কাজে সহায়তা করব।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7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99175-883E-4AB3-8FCB-1480AC1D5F47}"/>
              </a:ext>
            </a:extLst>
          </p:cNvPr>
          <p:cNvSpPr/>
          <p:nvPr/>
        </p:nvSpPr>
        <p:spPr>
          <a:xfrm>
            <a:off x="344349" y="190500"/>
            <a:ext cx="5571031" cy="7507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শিশুরা কী করে?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A211B-7E8B-4CE8-ABBE-D91339078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20" y="162333"/>
            <a:ext cx="5524499" cy="2950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117F48-5DBA-42A9-A5B8-2A27E71F0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958" y="3286728"/>
            <a:ext cx="5395161" cy="34311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54864D-7BAC-4A42-B0AC-474DCFB658D3}"/>
              </a:ext>
            </a:extLst>
          </p:cNvPr>
          <p:cNvSpPr/>
          <p:nvPr/>
        </p:nvSpPr>
        <p:spPr>
          <a:xfrm>
            <a:off x="192355" y="1831323"/>
            <a:ext cx="5693384" cy="7507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বয়স্কদের সহায়তা করছে।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6447F5-ACFF-4766-AE95-9CFA5825486A}"/>
              </a:ext>
            </a:extLst>
          </p:cNvPr>
          <p:cNvSpPr/>
          <p:nvPr/>
        </p:nvSpPr>
        <p:spPr>
          <a:xfrm>
            <a:off x="192152" y="3673868"/>
            <a:ext cx="5723227" cy="7507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কী করতে হবে?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9AB10F-A919-4AF7-A7EE-C94B8A133F58}"/>
              </a:ext>
            </a:extLst>
          </p:cNvPr>
          <p:cNvSpPr/>
          <p:nvPr/>
        </p:nvSpPr>
        <p:spPr>
          <a:xfrm>
            <a:off x="192152" y="5002324"/>
            <a:ext cx="5786042" cy="14903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বড়দের সম্মান ও সেবা করতে হবে।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042E4-2FF3-4846-8E7D-40CD8145CF29}"/>
              </a:ext>
            </a:extLst>
          </p:cNvPr>
          <p:cNvSpPr txBox="1"/>
          <p:nvPr/>
        </p:nvSpPr>
        <p:spPr>
          <a:xfrm>
            <a:off x="3203384" y="113747"/>
            <a:ext cx="5692966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যায় বলতো?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D6B62-FCBB-482D-89F4-A5B552531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17" y="1168780"/>
            <a:ext cx="10096500" cy="452043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AAEB9DC7-17FF-4932-AA63-1E3C6291FE27}"/>
              </a:ext>
            </a:extLst>
          </p:cNvPr>
          <p:cNvSpPr/>
          <p:nvPr/>
        </p:nvSpPr>
        <p:spPr>
          <a:xfrm>
            <a:off x="3692334" y="5787785"/>
            <a:ext cx="5680265" cy="106048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096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B6449-C0F4-4958-AA11-EB6B19859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51" y="196848"/>
            <a:ext cx="6129868" cy="3841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426B4-23E6-4579-9340-BB2FD82F78A7}"/>
              </a:ext>
            </a:extLst>
          </p:cNvPr>
          <p:cNvSpPr txBox="1"/>
          <p:nvPr/>
        </p:nvSpPr>
        <p:spPr>
          <a:xfrm>
            <a:off x="361098" y="196849"/>
            <a:ext cx="5294489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যায় বলতো?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902A2A7C-A58E-4007-9DFF-7678FECBCE06}"/>
              </a:ext>
            </a:extLst>
          </p:cNvPr>
          <p:cNvSpPr/>
          <p:nvPr/>
        </p:nvSpPr>
        <p:spPr>
          <a:xfrm>
            <a:off x="600118" y="1310567"/>
            <a:ext cx="4329289" cy="161431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ছেলেধরা/মানব পাচার কারি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51A81-679B-44F2-9A6B-855E9EB3DFAE}"/>
              </a:ext>
            </a:extLst>
          </p:cNvPr>
          <p:cNvSpPr txBox="1"/>
          <p:nvPr/>
        </p:nvSpPr>
        <p:spPr>
          <a:xfrm>
            <a:off x="255881" y="3644638"/>
            <a:ext cx="5294489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এখান থেকে আমরা কী শিক্ষা নিব?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B49AB358-627A-496C-BA60-D14044629A21}"/>
              </a:ext>
            </a:extLst>
          </p:cNvPr>
          <p:cNvSpPr/>
          <p:nvPr/>
        </p:nvSpPr>
        <p:spPr>
          <a:xfrm>
            <a:off x="6641632" y="4342416"/>
            <a:ext cx="4997918" cy="2211767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অপরিচিত লোক থে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সাবধানে থাকব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20969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B84C5-6297-4360-B457-3D0E82674CC1}"/>
              </a:ext>
            </a:extLst>
          </p:cNvPr>
          <p:cNvSpPr txBox="1"/>
          <p:nvPr/>
        </p:nvSpPr>
        <p:spPr>
          <a:xfrm>
            <a:off x="384521" y="519204"/>
            <a:ext cx="5711479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যায় বলতো?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A1F77-9385-42F5-995E-BA76C77A9AC1}"/>
              </a:ext>
            </a:extLst>
          </p:cNvPr>
          <p:cNvSpPr txBox="1"/>
          <p:nvPr/>
        </p:nvSpPr>
        <p:spPr>
          <a:xfrm>
            <a:off x="384521" y="1879687"/>
            <a:ext cx="499061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C5BDA088-9595-4464-89AF-47EB31972996}"/>
              </a:ext>
            </a:extLst>
          </p:cNvPr>
          <p:cNvSpPr/>
          <p:nvPr/>
        </p:nvSpPr>
        <p:spPr>
          <a:xfrm>
            <a:off x="420147" y="3978832"/>
            <a:ext cx="4990618" cy="23599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পরিবারের বয়স্ক লোকদের সাথে কেমন ব্যবহার করব?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C4D79-D62D-4831-99FD-362AD9628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166376"/>
            <a:ext cx="5711478" cy="4715381"/>
          </a:xfrm>
          <a:prstGeom prst="rect">
            <a:avLst/>
          </a:prstGeom>
        </p:spPr>
      </p:pic>
      <p:sp>
        <p:nvSpPr>
          <p:cNvPr id="7" name="Cylinder 6">
            <a:extLst>
              <a:ext uri="{FF2B5EF4-FFF2-40B4-BE49-F238E27FC236}">
                <a16:creationId xmlns:a16="http://schemas.microsoft.com/office/drawing/2014/main" id="{A3E8D8B9-9F59-43AB-A320-82E291E9AB84}"/>
              </a:ext>
            </a:extLst>
          </p:cNvPr>
          <p:cNvSpPr/>
          <p:nvPr/>
        </p:nvSpPr>
        <p:spPr>
          <a:xfrm>
            <a:off x="6545445" y="5048133"/>
            <a:ext cx="5452534" cy="1643491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দেখাশুনা ও সেবা করব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714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B2DB3-7DF1-485F-8F5D-8F543206E67F}"/>
              </a:ext>
            </a:extLst>
          </p:cNvPr>
          <p:cNvSpPr txBox="1"/>
          <p:nvPr/>
        </p:nvSpPr>
        <p:spPr>
          <a:xfrm>
            <a:off x="4346712" y="188015"/>
            <a:ext cx="395908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F1EEDA7-FC65-4109-AD9A-C5F393921191}"/>
              </a:ext>
            </a:extLst>
          </p:cNvPr>
          <p:cNvSpPr/>
          <p:nvPr/>
        </p:nvSpPr>
        <p:spPr>
          <a:xfrm>
            <a:off x="696980" y="1391693"/>
            <a:ext cx="11258550" cy="495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অপরিচিতদের কাছ থেকে আমরা কি করব?</a:t>
            </a:r>
          </a:p>
          <a:p>
            <a:pPr lvl="8" algn="ctr">
              <a:buFont typeface="Wingdings" pitchFamily="2" charset="2"/>
              <a:buChar char="q"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রাস্তায় কিভাবে থাকব?</a:t>
            </a:r>
          </a:p>
          <a:p>
            <a:pPr algn="ctr">
              <a:buFont typeface="Wingdings" pitchFamily="2" charset="2"/>
              <a:buChar char="q"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খেলার মাঠ কি করব?</a:t>
            </a:r>
          </a:p>
          <a:p>
            <a:pPr algn="ctr"/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ছোটদের কি করব?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8B8DD-EFA3-4F90-A758-67EF27F1C494}"/>
              </a:ext>
            </a:extLst>
          </p:cNvPr>
          <p:cNvSpPr txBox="1"/>
          <p:nvPr/>
        </p:nvSpPr>
        <p:spPr>
          <a:xfrm>
            <a:off x="3347830" y="282788"/>
            <a:ext cx="5115339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0EAA1-22C6-46D2-AD68-64937C1C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34" y="1396573"/>
            <a:ext cx="11717129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E528EE-3A42-441F-AECE-E977F0251D61}"/>
              </a:ext>
            </a:extLst>
          </p:cNvPr>
          <p:cNvSpPr/>
          <p:nvPr/>
        </p:nvSpPr>
        <p:spPr>
          <a:xfrm>
            <a:off x="0" y="0"/>
            <a:ext cx="12192000" cy="6998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F4852-944F-4896-A79E-CCF9D1A6FEEE}"/>
              </a:ext>
            </a:extLst>
          </p:cNvPr>
          <p:cNvSpPr txBox="1"/>
          <p:nvPr/>
        </p:nvSpPr>
        <p:spPr>
          <a:xfrm>
            <a:off x="4589585" y="1698951"/>
            <a:ext cx="6967903" cy="47089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আজিবুর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রহমান</a:t>
            </a: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ফুড়ারপার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াথমিক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কোম্পানীগঞ্জ,সিলেট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50A02-7CA8-46C1-8C79-F9349F7D6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6" y="1046651"/>
            <a:ext cx="3924300" cy="4905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9783D8-1722-4CB0-9B38-516F3E247709}"/>
              </a:ext>
            </a:extLst>
          </p:cNvPr>
          <p:cNvSpPr txBox="1"/>
          <p:nvPr/>
        </p:nvSpPr>
        <p:spPr>
          <a:xfrm>
            <a:off x="4787412" y="338765"/>
            <a:ext cx="3798277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/>
              <a:t>শিক্ষক পরিচিতি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81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-135835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39BE1-76A9-4031-9D19-B6974C82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2" y="0"/>
            <a:ext cx="4479698" cy="65863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F5ABF-0AFF-4A5E-B311-67997FB6AE8E}"/>
              </a:ext>
            </a:extLst>
          </p:cNvPr>
          <p:cNvSpPr txBox="1"/>
          <p:nvPr/>
        </p:nvSpPr>
        <p:spPr>
          <a:xfrm>
            <a:off x="9377451" y="608425"/>
            <a:ext cx="2372139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6467B-65B7-44F6-B9A2-7B051815CF84}"/>
              </a:ext>
            </a:extLst>
          </p:cNvPr>
          <p:cNvSpPr txBox="1"/>
          <p:nvPr/>
        </p:nvSpPr>
        <p:spPr>
          <a:xfrm>
            <a:off x="9277645" y="2864034"/>
            <a:ext cx="257175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৭০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খুলে পড়ে দেখি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DC4E1-0974-43BB-A5F6-0A5E8B750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0"/>
            <a:ext cx="4248743" cy="65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6291B-AE05-400E-89DF-707BEAEC7218}"/>
              </a:ext>
            </a:extLst>
          </p:cNvPr>
          <p:cNvSpPr txBox="1"/>
          <p:nvPr/>
        </p:nvSpPr>
        <p:spPr>
          <a:xfrm>
            <a:off x="3691558" y="133901"/>
            <a:ext cx="600489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সার সংক্ষেপ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E1E33-945F-488C-B2A9-84D9B08978E8}"/>
              </a:ext>
            </a:extLst>
          </p:cNvPr>
          <p:cNvSpPr txBox="1"/>
          <p:nvPr/>
        </p:nvSpPr>
        <p:spPr>
          <a:xfrm>
            <a:off x="381000" y="1225689"/>
            <a:ext cx="1143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সমাজকে সুন্দর ও সুশৃঙ্খল রাখতে আমাদের কিছু দায়িত্ব আছে,যেমনঃ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ছোটদের ভালোবাসব ও দেখাশোনা করব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কারো ক্ষতি করব না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সবার উপকার করার চেষ্টা করব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নিয়মকানুন মেনে চলব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সুবিদাবঞ্চিতদের সহযোগিতা করব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বয়স্কদের শ্রদ্ধা করব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ভিবিন্ন ধরনের সম্পদ যেমন পার্ক,খেলার মাঠ ইত্যাদি সংরক্ষণ করব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রাস্তায় নিরাপদ থাকব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অপরিচিত মানুষদের কাছ থেকে সাবধান থাকব।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DC9CC-3A45-4897-8C9B-8B6DD39AD670}"/>
              </a:ext>
            </a:extLst>
          </p:cNvPr>
          <p:cNvSpPr txBox="1"/>
          <p:nvPr/>
        </p:nvSpPr>
        <p:spPr>
          <a:xfrm>
            <a:off x="3950659" y="927437"/>
            <a:ext cx="3190608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D9778-11B8-4962-9A34-6ADC95D1B38B}"/>
              </a:ext>
            </a:extLst>
          </p:cNvPr>
          <p:cNvSpPr txBox="1"/>
          <p:nvPr/>
        </p:nvSpPr>
        <p:spPr>
          <a:xfrm>
            <a:off x="2319130" y="3009037"/>
            <a:ext cx="7553739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অপরিচিত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07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5B0CC-BA21-4F0E-A60B-7EF65D883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296409"/>
            <a:ext cx="10420350" cy="5249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5142D5-5529-4940-B312-9EF90C74C249}"/>
              </a:ext>
            </a:extLst>
          </p:cNvPr>
          <p:cNvSpPr txBox="1"/>
          <p:nvPr/>
        </p:nvSpPr>
        <p:spPr>
          <a:xfrm>
            <a:off x="3905250" y="5842337"/>
            <a:ext cx="527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</a:rPr>
              <a:t>ধন্যবাদ সবাইকে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98F7BF-7F60-4C56-8BEE-6C09D1AFCA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9955E-5D91-4C1A-ADEE-6AEEFFBB2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3" y="1565574"/>
            <a:ext cx="3338755" cy="43575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251CD4-642A-43F6-A455-998EFE79A71B}"/>
              </a:ext>
            </a:extLst>
          </p:cNvPr>
          <p:cNvSpPr txBox="1"/>
          <p:nvPr/>
        </p:nvSpPr>
        <p:spPr>
          <a:xfrm>
            <a:off x="4891455" y="398067"/>
            <a:ext cx="3338755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/>
              <a:t>পাঠ</a:t>
            </a:r>
            <a:r>
              <a:rPr lang="en-US" sz="4400" dirty="0"/>
              <a:t> </a:t>
            </a:r>
            <a:r>
              <a:rPr lang="en-US" sz="4400" dirty="0" err="1"/>
              <a:t>পরিচিতি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A2F59-B79B-46D0-97D3-6087AB52293C}"/>
              </a:ext>
            </a:extLst>
          </p:cNvPr>
          <p:cNvSpPr/>
          <p:nvPr/>
        </p:nvSpPr>
        <p:spPr>
          <a:xfrm>
            <a:off x="4515541" y="1565574"/>
            <a:ext cx="7033469" cy="50783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9,আমাদের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ঠ্যা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র্তব্য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CA4E1-1004-4A08-AE43-E912A7D259B8}"/>
              </a:ext>
            </a:extLst>
          </p:cNvPr>
          <p:cNvSpPr txBox="1"/>
          <p:nvPr/>
        </p:nvSpPr>
        <p:spPr>
          <a:xfrm>
            <a:off x="4032689" y="352533"/>
            <a:ext cx="36576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13253-AF22-4322-994A-2C96F177C3D4}"/>
              </a:ext>
            </a:extLst>
          </p:cNvPr>
          <p:cNvSpPr/>
          <p:nvPr/>
        </p:nvSpPr>
        <p:spPr>
          <a:xfrm>
            <a:off x="1552222" y="1720728"/>
            <a:ext cx="102778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৪.১.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র্তব্যগুলো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৪.২.১ শিশু নিজের নিরাপত্তার কয়েকটি উপায় সম্পর্কে বলতে 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৪.২.২ শিশু নিজের নিরাপত্তা রক্ষায় সচেতন হয়ে নিজেকে নিরাপদ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A4F84-2470-4BC9-8E54-1A45A29C0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74024"/>
            <a:ext cx="11658600" cy="62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1042B-08C1-4C71-931C-F946D7138ED6}"/>
              </a:ext>
            </a:extLst>
          </p:cNvPr>
          <p:cNvSpPr txBox="1"/>
          <p:nvPr/>
        </p:nvSpPr>
        <p:spPr>
          <a:xfrm>
            <a:off x="3124201" y="98639"/>
            <a:ext cx="721994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B691F-0F8D-4B7F-AD77-2C5DCC402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20608"/>
            <a:ext cx="9715500" cy="4464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0FF39E-4711-42B4-ABE7-ECE994831C0B}"/>
              </a:ext>
            </a:extLst>
          </p:cNvPr>
          <p:cNvSpPr txBox="1"/>
          <p:nvPr/>
        </p:nvSpPr>
        <p:spPr>
          <a:xfrm>
            <a:off x="3676651" y="5759975"/>
            <a:ext cx="523792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1A5DE-1A26-441E-9867-B7AC65177E18}"/>
              </a:ext>
            </a:extLst>
          </p:cNvPr>
          <p:cNvSpPr txBox="1"/>
          <p:nvPr/>
        </p:nvSpPr>
        <p:spPr>
          <a:xfrm>
            <a:off x="3144674" y="314047"/>
            <a:ext cx="620745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D8E69-6096-478D-BA9A-74F81FD2EBB6}"/>
              </a:ext>
            </a:extLst>
          </p:cNvPr>
          <p:cNvSpPr txBox="1"/>
          <p:nvPr/>
        </p:nvSpPr>
        <p:spPr>
          <a:xfrm>
            <a:off x="1316961" y="2121068"/>
            <a:ext cx="955807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প্রতি আমাদের দায়িত্ব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E6B58-5AF7-487F-9B4D-3C7A1EACD6A8}"/>
              </a:ext>
            </a:extLst>
          </p:cNvPr>
          <p:cNvSpPr txBox="1"/>
          <p:nvPr/>
        </p:nvSpPr>
        <p:spPr>
          <a:xfrm>
            <a:off x="1800637" y="3928089"/>
            <a:ext cx="8590721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সমাজকে সুন্দর</a:t>
            </a:r>
            <a:r>
              <a:rPr lang="en-US" sz="5400" b="1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ও সুশৃঙ্খল রাখতে আমাদের কিছু দায়িত্ব ও কর্তব্য রয়েছে </a:t>
            </a:r>
            <a:r>
              <a:rPr lang="en-US" sz="5400" b="1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317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9715A-6661-465A-A98C-3D63E9102792}"/>
              </a:ext>
            </a:extLst>
          </p:cNvPr>
          <p:cNvSpPr txBox="1"/>
          <p:nvPr/>
        </p:nvSpPr>
        <p:spPr>
          <a:xfrm>
            <a:off x="301912" y="143993"/>
            <a:ext cx="473813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47745-F349-4417-A523-1B7FDEC5E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61" y="158544"/>
            <a:ext cx="6421155" cy="4444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83F4C6-4C8A-481B-BABA-9D60DCD8CB69}"/>
              </a:ext>
            </a:extLst>
          </p:cNvPr>
          <p:cNvSpPr txBox="1"/>
          <p:nvPr/>
        </p:nvSpPr>
        <p:spPr>
          <a:xfrm>
            <a:off x="98684" y="1044112"/>
            <a:ext cx="5479178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পড়ে যাওয়া একটি ছোট শিশুকে আরেকটি শিশু হাত ধরে উঠাচ্ছে।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10C608E-A413-4D3D-8BEF-9E8708274F3E}"/>
              </a:ext>
            </a:extLst>
          </p:cNvPr>
          <p:cNvSpPr/>
          <p:nvPr/>
        </p:nvSpPr>
        <p:spPr>
          <a:xfrm>
            <a:off x="131686" y="3422450"/>
            <a:ext cx="5177267" cy="1644849"/>
          </a:xfrm>
          <a:prstGeom prst="wedgeRectCallout">
            <a:avLst>
              <a:gd name="adj1" fmla="val -20027"/>
              <a:gd name="adj2" fmla="val 49755"/>
            </a:avLst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আমরা কী শিখলাম?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B97E2BAD-CDBA-4EEE-A7B4-B574791FD9E8}"/>
              </a:ext>
            </a:extLst>
          </p:cNvPr>
          <p:cNvSpPr/>
          <p:nvPr/>
        </p:nvSpPr>
        <p:spPr>
          <a:xfrm>
            <a:off x="1679294" y="5390568"/>
            <a:ext cx="8472668" cy="1323439"/>
          </a:xfrm>
          <a:prstGeom prst="double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/>
              <a:t>ছোটদের ভালবাসব ও দেখাশুনা করব।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94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C8E0E-6062-4904-B5EA-CB4EC9386E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E2CE5-91DC-4D0C-8200-7F97A18D21C0}"/>
              </a:ext>
            </a:extLst>
          </p:cNvPr>
          <p:cNvSpPr txBox="1"/>
          <p:nvPr/>
        </p:nvSpPr>
        <p:spPr>
          <a:xfrm>
            <a:off x="3390900" y="151447"/>
            <a:ext cx="531495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AA2ED-9591-4D75-B25E-90BD7488F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49" y="1162227"/>
            <a:ext cx="7219951" cy="4253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66F36-411E-418C-85DC-58EEFBDB9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52" y="1162227"/>
            <a:ext cx="4542694" cy="4253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DBC5D3-4CE6-4731-A202-E6A57D72D38E}"/>
              </a:ext>
            </a:extLst>
          </p:cNvPr>
          <p:cNvSpPr txBox="1"/>
          <p:nvPr/>
        </p:nvSpPr>
        <p:spPr>
          <a:xfrm>
            <a:off x="3562350" y="5690890"/>
            <a:ext cx="550545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221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490</Words>
  <Application>Microsoft Office PowerPoint</Application>
  <PresentationFormat>Widescreen</PresentationFormat>
  <Paragraphs>80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2020-10-23T12:43:33Z</dcterms:created>
  <dcterms:modified xsi:type="dcterms:W3CDTF">2020-10-31T04:49:57Z</dcterms:modified>
</cp:coreProperties>
</file>