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0" r:id="rId6"/>
    <p:sldId id="266" r:id="rId7"/>
    <p:sldId id="267" r:id="rId8"/>
    <p:sldId id="269" r:id="rId9"/>
    <p:sldId id="262" r:id="rId10"/>
    <p:sldId id="263" r:id="rId11"/>
    <p:sldId id="264" r:id="rId12"/>
    <p:sldId id="271" r:id="rId13"/>
    <p:sldId id="265" r:id="rId14"/>
    <p:sldId id="261" r:id="rId15"/>
    <p:sldId id="26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92" autoAdjust="0"/>
  </p:normalViewPr>
  <p:slideViewPr>
    <p:cSldViewPr snapToGrid="0">
      <p:cViewPr varScale="1">
        <p:scale>
          <a:sx n="55" d="100"/>
          <a:sy n="55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8909-6419-40F4-9512-12DB45FB758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18FF-8F0B-46FC-81C7-2DD107EB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7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18FF-8F0B-46FC-81C7-2DD107EBFA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18FF-8F0B-46FC-81C7-2DD107EBF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18FF-8F0B-46FC-81C7-2DD107EBFA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18FF-8F0B-46FC-81C7-2DD107EBFA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21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5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6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2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6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2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5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BE2D-DD3C-4DAB-A565-E824C055B176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5518B7-E352-45D9-B6F6-AE38F16F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jpg"/><Relationship Id="rId7" Type="http://schemas.openxmlformats.org/officeDocument/2006/relationships/image" Target="../media/image24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tmp"/><Relationship Id="rId10" Type="http://schemas.openxmlformats.org/officeDocument/2006/relationships/image" Target="../media/image27.png"/><Relationship Id="rId4" Type="http://schemas.openxmlformats.org/officeDocument/2006/relationships/image" Target="../media/image5.jpg"/><Relationship Id="rId9" Type="http://schemas.openxmlformats.org/officeDocument/2006/relationships/image" Target="../media/image26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49768"/>
            <a:ext cx="8596213" cy="5784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8582" y="1427018"/>
            <a:ext cx="2563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r>
              <a:rPr lang="bn-BD" sz="7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2792343"/>
            <a:ext cx="44473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আলো ব্যবহার করে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0127" y="2792343"/>
            <a:ext cx="492529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ছায়ার জন্য গাছ লাগাতে হবে ।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291" y="5791199"/>
            <a:ext cx="58189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ফ্রিজের দরজা দ্রুত বন্ধ করতে হবে ।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lass-5 Science Inner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1" t="59059" r="27678" b="15798"/>
          <a:stretch/>
        </p:blipFill>
        <p:spPr>
          <a:xfrm>
            <a:off x="7315200" y="285243"/>
            <a:ext cx="3657600" cy="2290970"/>
          </a:xfrm>
          <a:prstGeom prst="rect">
            <a:avLst/>
          </a:prstGeom>
        </p:spPr>
      </p:pic>
      <p:pic>
        <p:nvPicPr>
          <p:cNvPr id="6" name="Picture 5" descr="Class-5 Science Inner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4" t="18880" r="27678" b="54745"/>
          <a:stretch/>
        </p:blipFill>
        <p:spPr>
          <a:xfrm>
            <a:off x="2973187" y="3662327"/>
            <a:ext cx="3391592" cy="19667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Class-5 Science Inner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6" t="47226" r="28997" b="32314"/>
          <a:stretch/>
        </p:blipFill>
        <p:spPr>
          <a:xfrm>
            <a:off x="615142" y="285244"/>
            <a:ext cx="3491345" cy="22909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37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9" y="5070763"/>
            <a:ext cx="88530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পর বৈদ্যুতিক যন্ত্রপাতিসমূহ বন্ধ রাখতে হবে ।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8" y="587763"/>
            <a:ext cx="1948952" cy="2313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99" y="643008"/>
            <a:ext cx="1964749" cy="175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07" y="643008"/>
            <a:ext cx="2543871" cy="143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57" y="525386"/>
            <a:ext cx="1328827" cy="2138995"/>
          </a:xfrm>
          <a:prstGeom prst="rect">
            <a:avLst/>
          </a:prstGeom>
        </p:spPr>
      </p:pic>
      <p:pic>
        <p:nvPicPr>
          <p:cNvPr id="7" name="Picture 6" descr="Class-5 Science Inner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2" t="59059" r="33100" b="24426"/>
          <a:stretch/>
        </p:blipFill>
        <p:spPr>
          <a:xfrm>
            <a:off x="10404764" y="804975"/>
            <a:ext cx="1496292" cy="1113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90" y="2664381"/>
            <a:ext cx="284797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68" y="2486138"/>
            <a:ext cx="1917731" cy="14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438" y="-21868"/>
            <a:ext cx="309468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" y="1070869"/>
            <a:ext cx="1992457" cy="15906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21" y="1186155"/>
            <a:ext cx="2030969" cy="15212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62" y="1255839"/>
            <a:ext cx="2035767" cy="14057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 descr="Class-5 Science Inner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t="66700" r="31826" b="15306"/>
          <a:stretch/>
        </p:blipFill>
        <p:spPr>
          <a:xfrm>
            <a:off x="7720792" y="1186155"/>
            <a:ext cx="1345537" cy="167707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78" y="1186155"/>
            <a:ext cx="1656553" cy="16770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 descr="Class-5 Science Inner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8" t="54622" r="26945" b="23686"/>
          <a:stretch/>
        </p:blipFill>
        <p:spPr>
          <a:xfrm>
            <a:off x="328355" y="3571115"/>
            <a:ext cx="2028305" cy="14630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Class-5 Science Inner - Google Chrome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54788" r="55857" b="27515"/>
          <a:stretch/>
        </p:blipFill>
        <p:spPr>
          <a:xfrm>
            <a:off x="2629566" y="3584874"/>
            <a:ext cx="1831384" cy="14630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 descr="Class-5 Science Inner - Google Chrome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9" t="56485" r="14772" b="28727"/>
          <a:stretch/>
        </p:blipFill>
        <p:spPr>
          <a:xfrm>
            <a:off x="4796444" y="3571115"/>
            <a:ext cx="1662546" cy="146304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 descr="Class-5 Science Inner - Google Chrom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4" t="52159" r="29217" b="28648"/>
          <a:stretch/>
        </p:blipFill>
        <p:spPr>
          <a:xfrm>
            <a:off x="9532378" y="3537458"/>
            <a:ext cx="1844868" cy="161490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0" y="3584874"/>
            <a:ext cx="2250191" cy="146304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256444" y="2622758"/>
            <a:ext cx="20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4056" y="2607424"/>
            <a:ext cx="7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6999" y="2617857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5842" y="2736876"/>
            <a:ext cx="397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6322" y="2791068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6323" y="4920763"/>
            <a:ext cx="45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9343" y="4920763"/>
            <a:ext cx="40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8197" y="4832078"/>
            <a:ext cx="44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3135" y="4923013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8015" y="4980636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543" y="5721751"/>
            <a:ext cx="1087270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কোন ছবির কাজ শক্তি সংরক্ষণে সহায়ক তার নং সমূহ লেখ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073" y="5320145"/>
            <a:ext cx="42256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টুকু নীরবে পড়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50" y="531735"/>
            <a:ext cx="4971010" cy="4788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138" y="1030778"/>
            <a:ext cx="280970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নং: ৩৭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3" y="623455"/>
            <a:ext cx="331123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836" y="2909455"/>
            <a:ext cx="8603673" cy="178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836" y="2646218"/>
            <a:ext cx="9809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418" y="609600"/>
            <a:ext cx="252152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8618" y="3020291"/>
            <a:ext cx="8049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বাড়িতে কীভাবে শক্তি সংরক্ষণ করবে তা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বাক্যে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2189017" y="3020291"/>
            <a:ext cx="346364" cy="47105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345" y="5098472"/>
            <a:ext cx="3394364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88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3964"/>
            <a:ext cx="11443855" cy="4904508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9669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9670" y="595745"/>
            <a:ext cx="5167745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বিজ্ঞান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: ৫ম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:পদার্থ ও শক্তি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: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:৩৫ মিনিট।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5187462" y="1459523"/>
            <a:ext cx="1371600" cy="28838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9954" y="595744"/>
            <a:ext cx="4456900" cy="4524315"/>
            <a:chOff x="509954" y="595745"/>
            <a:chExt cx="4456900" cy="4524315"/>
          </a:xfrm>
        </p:grpSpPr>
        <p:sp>
          <p:nvSpPr>
            <p:cNvPr id="2" name="TextBox 1"/>
            <p:cNvSpPr txBox="1"/>
            <p:nvPr/>
          </p:nvSpPr>
          <p:spPr>
            <a:xfrm>
              <a:off x="509954" y="595745"/>
              <a:ext cx="4456900" cy="45243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স্বপ্না বিশ্বাস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বোড়ামারা সরকারি প্রাথমিক বিদ্যালয় ।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নড়াইল সদর, নড়াইল।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296" y="1441938"/>
              <a:ext cx="790575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0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964" y="346364"/>
            <a:ext cx="3056332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448" y="2335024"/>
            <a:ext cx="10025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.৪ .১ শক্তির যথাযথ ব্যবহার ও অপচয় রোধ বর্ণনা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341" y="5943601"/>
            <a:ext cx="465512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পারছো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lass-5 Science Inner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t="34656" r="28411" b="20587"/>
          <a:stretch/>
        </p:blipFill>
        <p:spPr>
          <a:xfrm>
            <a:off x="0" y="133003"/>
            <a:ext cx="12036829" cy="549142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67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8749" y="415636"/>
            <a:ext cx="394023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8050" y="2959332"/>
            <a:ext cx="472162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ও শক্তি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574" y="222488"/>
            <a:ext cx="490450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সংরক্ষণ কেন জরুরি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5311834"/>
            <a:ext cx="9892145" cy="13438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, কয়লা এবং প্রাকৃতিক গ্যাস এগুলো অনবায়নযোগ্য শক্তির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। এগুলো ব্যবহারের ফলে নিঃশেষ হয়ে যায় 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147157"/>
            <a:ext cx="8226828" cy="2626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9048" y="3773979"/>
            <a:ext cx="147689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280" y="3865798"/>
            <a:ext cx="2438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2878" y="3865798"/>
            <a:ext cx="11804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232708"/>
            <a:ext cx="3636156" cy="2081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232708"/>
            <a:ext cx="3532908" cy="20712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86" y="242666"/>
            <a:ext cx="3622430" cy="20712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4318" y="2564599"/>
            <a:ext cx="28964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দ্বারা দূষণ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031" y="2564599"/>
            <a:ext cx="430236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 দ্বারা দূষণ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9709" y="2564599"/>
            <a:ext cx="30202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 দ্বারা দূষণ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906108"/>
            <a:ext cx="117992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 যথাযথ ব্যবহার না করলে তা পরিবেশের জন্য ক্ষতিকর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475" y="5296167"/>
            <a:ext cx="78981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অপচয় পরিবেশের জন্য ক্ষতিকর ।</a:t>
            </a:r>
            <a:endParaRPr lang="en-US" sz="48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7"/>
          <a:stretch/>
        </p:blipFill>
        <p:spPr>
          <a:xfrm>
            <a:off x="776120" y="670684"/>
            <a:ext cx="4149969" cy="25528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1"/>
          <a:stretch/>
        </p:blipFill>
        <p:spPr>
          <a:xfrm>
            <a:off x="7174524" y="554678"/>
            <a:ext cx="3751386" cy="26688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96475" y="3591086"/>
            <a:ext cx="198706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4524" y="3591086"/>
            <a:ext cx="385483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ফলাফল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4" y="651164"/>
            <a:ext cx="702425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শক্তি সংরক্ষণ করব?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453" y="5169712"/>
            <a:ext cx="48189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গাড়ির পরিবর্তে পায়ে হেঁটে ।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6424" y="5169712"/>
            <a:ext cx="384623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 ব্যবহার করে ।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lass-5 Science Inner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t="32161" r="35178" b="47134"/>
          <a:stretch/>
        </p:blipFill>
        <p:spPr>
          <a:xfrm>
            <a:off x="1022889" y="1945178"/>
            <a:ext cx="3487118" cy="28437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Class-5 Science Inner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3" t="34512" r="28301" b="45768"/>
          <a:stretch/>
        </p:blipFill>
        <p:spPr>
          <a:xfrm>
            <a:off x="7381702" y="1945178"/>
            <a:ext cx="3535680" cy="27615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09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</TotalTime>
  <Words>256</Words>
  <Application>Microsoft Office PowerPoint</Application>
  <PresentationFormat>Widescreen</PresentationFormat>
  <Paragraphs>65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shovon</dc:creator>
  <cp:lastModifiedBy>shovon</cp:lastModifiedBy>
  <cp:revision>78</cp:revision>
  <dcterms:created xsi:type="dcterms:W3CDTF">2020-10-16T16:29:18Z</dcterms:created>
  <dcterms:modified xsi:type="dcterms:W3CDTF">2020-10-31T14:53:22Z</dcterms:modified>
</cp:coreProperties>
</file>