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53B1-AD05-4AEE-B4F6-96C2AE94DAC3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C5F7-3CD1-4967-841F-6D4C430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53B1-AD05-4AEE-B4F6-96C2AE94DAC3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C5F7-3CD1-4967-841F-6D4C430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53B1-AD05-4AEE-B4F6-96C2AE94DAC3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C5F7-3CD1-4967-841F-6D4C430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8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53B1-AD05-4AEE-B4F6-96C2AE94DAC3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C5F7-3CD1-4967-841F-6D4C430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53B1-AD05-4AEE-B4F6-96C2AE94DAC3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C5F7-3CD1-4967-841F-6D4C430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2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53B1-AD05-4AEE-B4F6-96C2AE94DAC3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C5F7-3CD1-4967-841F-6D4C430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7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53B1-AD05-4AEE-B4F6-96C2AE94DAC3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C5F7-3CD1-4967-841F-6D4C430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53B1-AD05-4AEE-B4F6-96C2AE94DAC3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C5F7-3CD1-4967-841F-6D4C430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9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53B1-AD05-4AEE-B4F6-96C2AE94DAC3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C5F7-3CD1-4967-841F-6D4C430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53B1-AD05-4AEE-B4F6-96C2AE94DAC3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C5F7-3CD1-4967-841F-6D4C430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2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53B1-AD05-4AEE-B4F6-96C2AE94DAC3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C5F7-3CD1-4967-841F-6D4C430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8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B53B1-AD05-4AEE-B4F6-96C2AE94DAC3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9C5F7-3CD1-4967-841F-6D4C430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8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9.jpg"/><Relationship Id="rId7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9.jpg"/><Relationship Id="rId7" Type="http://schemas.openxmlformats.org/officeDocument/2006/relationships/image" Target="../media/image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29.jpg"/><Relationship Id="rId18" Type="http://schemas.openxmlformats.org/officeDocument/2006/relationships/image" Target="../media/image24.jpg"/><Relationship Id="rId3" Type="http://schemas.openxmlformats.org/officeDocument/2006/relationships/image" Target="../media/image34.jpeg"/><Relationship Id="rId7" Type="http://schemas.openxmlformats.org/officeDocument/2006/relationships/image" Target="../media/image15.jpg"/><Relationship Id="rId12" Type="http://schemas.openxmlformats.org/officeDocument/2006/relationships/image" Target="../media/image19.jpg"/><Relationship Id="rId17" Type="http://schemas.openxmlformats.org/officeDocument/2006/relationships/image" Target="../media/image38.jpg"/><Relationship Id="rId2" Type="http://schemas.openxmlformats.org/officeDocument/2006/relationships/image" Target="../media/image2.png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6.jpg"/><Relationship Id="rId5" Type="http://schemas.openxmlformats.org/officeDocument/2006/relationships/image" Target="../media/image32.jpg"/><Relationship Id="rId15" Type="http://schemas.openxmlformats.org/officeDocument/2006/relationships/image" Target="../media/image14.jpg"/><Relationship Id="rId10" Type="http://schemas.openxmlformats.org/officeDocument/2006/relationships/image" Target="../media/image37.jpg"/><Relationship Id="rId4" Type="http://schemas.openxmlformats.org/officeDocument/2006/relationships/image" Target="../media/image7.jpg"/><Relationship Id="rId9" Type="http://schemas.openxmlformats.org/officeDocument/2006/relationships/image" Target="../media/image36.jpg"/><Relationship Id="rId1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7.jpg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7.jpg"/><Relationship Id="rId7" Type="http://schemas.openxmlformats.org/officeDocument/2006/relationships/image" Target="../media/image1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12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17.jpg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image" Target="../media/image15.jpg"/><Relationship Id="rId9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375" y="4653886"/>
            <a:ext cx="11586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8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cv‡V</a:t>
            </a:r>
            <a:r>
              <a:rPr lang="en-US" sz="8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8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8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8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1999" cy="6858001"/>
            <a:chOff x="1772530" y="745587"/>
            <a:chExt cx="8398412" cy="51628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138" y="858130"/>
              <a:ext cx="8145194" cy="495182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772530" y="745587"/>
              <a:ext cx="8398412" cy="5162844"/>
            </a:xfrm>
            <a:prstGeom prst="rect">
              <a:avLst/>
            </a:prstGeom>
            <a:noFill/>
            <a:ln w="1270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04490" y="124977"/>
            <a:ext cx="4783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K‡iv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239877" y="1079915"/>
            <a:ext cx="1663585" cy="1019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KvMR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639725" y="1152800"/>
            <a:ext cx="2089425" cy="951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cøvw÷K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9012660" y="791517"/>
            <a:ext cx="1247484" cy="1001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KvP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972474" y="3686827"/>
            <a:ext cx="1184786" cy="1019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BU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332497" y="3699035"/>
            <a:ext cx="1478346" cy="913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KvV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834907" y="3870147"/>
            <a:ext cx="1699062" cy="791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evwo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6" y="2149042"/>
            <a:ext cx="2410496" cy="14752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38" y="2149042"/>
            <a:ext cx="2569377" cy="12930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45" y="1867592"/>
            <a:ext cx="2925046" cy="15707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44" y="4661999"/>
            <a:ext cx="2925046" cy="16296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9" y="4662000"/>
            <a:ext cx="2389723" cy="16296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38" y="4706532"/>
            <a:ext cx="2668800" cy="15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67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20" y="1129969"/>
              <a:ext cx="2410496" cy="147524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958" y="1129969"/>
              <a:ext cx="2569377" cy="14752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77" y="1129969"/>
              <a:ext cx="2925046" cy="14752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77" y="3556533"/>
              <a:ext cx="2925046" cy="1629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06" y="3556532"/>
              <a:ext cx="2389723" cy="16296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958" y="3556532"/>
              <a:ext cx="2668800" cy="162961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82639" y="5405954"/>
            <a:ext cx="9623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gvbem„ó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4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730" y="5453860"/>
            <a:ext cx="10713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KvMR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cøvw÷K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KvP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KvV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evwo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BU G¸‡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m„ó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lang="en-US" sz="4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7868" y="125102"/>
            <a:ext cx="4559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†`‡Lv...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4110251" y="4020448"/>
            <a:ext cx="3971498" cy="2121214"/>
          </a:xfrm>
          <a:prstGeom prst="flowChartMagneticDisk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801779" y="2578549"/>
            <a:ext cx="1491379" cy="912738"/>
            <a:chOff x="1801779" y="2578549"/>
            <a:chExt cx="1491379" cy="9127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779" y="2578549"/>
              <a:ext cx="1491379" cy="91273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Rectangle 12"/>
            <p:cNvSpPr/>
            <p:nvPr/>
          </p:nvSpPr>
          <p:spPr>
            <a:xfrm>
              <a:off x="2207515" y="2787260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>
                  <a:latin typeface="SutonnyMJ" pitchFamily="2" charset="0"/>
                  <a:cs typeface="SutonnyMJ" pitchFamily="2" charset="0"/>
                </a:rPr>
                <a:t>KvMR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63160" y="3644904"/>
            <a:ext cx="1478527" cy="1008248"/>
            <a:chOff x="863160" y="3644904"/>
            <a:chExt cx="1478527" cy="10082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60" y="3644904"/>
              <a:ext cx="1478527" cy="100824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1045045" y="3887418"/>
              <a:ext cx="7199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KvV</a:t>
              </a:r>
              <a:endPara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73175" y="1852461"/>
            <a:ext cx="1589679" cy="800007"/>
            <a:chOff x="3173175" y="1852461"/>
            <a:chExt cx="1589679" cy="8000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175" y="1852461"/>
              <a:ext cx="1589679" cy="80000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3272256" y="1994824"/>
              <a:ext cx="1048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cøvw÷K</a:t>
              </a:r>
              <a:endPara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14034" y="1333377"/>
            <a:ext cx="1763932" cy="1038167"/>
            <a:chOff x="5214034" y="1333377"/>
            <a:chExt cx="1763932" cy="10381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034" y="1333377"/>
              <a:ext cx="1763932" cy="103816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5532980" y="1630038"/>
              <a:ext cx="1048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Møvm</a:t>
              </a:r>
              <a:endParaRPr lang="en-US" sz="28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29146" y="1648904"/>
            <a:ext cx="1809732" cy="971828"/>
            <a:chOff x="7429146" y="1648904"/>
            <a:chExt cx="1809732" cy="9718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146" y="1648904"/>
              <a:ext cx="1809732" cy="9718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7809603" y="1841773"/>
              <a:ext cx="1048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KvP</a:t>
              </a:r>
              <a:endParaRPr lang="en-US" sz="28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61233" y="2652468"/>
            <a:ext cx="1809732" cy="1008248"/>
            <a:chOff x="8661233" y="2652468"/>
            <a:chExt cx="1809732" cy="10082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1233" y="2652468"/>
              <a:ext cx="1809732" cy="100824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9041690" y="2905780"/>
              <a:ext cx="1048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BU</a:t>
              </a:r>
              <a:endParaRPr lang="en-US" sz="28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645369" y="3672457"/>
            <a:ext cx="1651192" cy="980695"/>
            <a:chOff x="9645369" y="3672457"/>
            <a:chExt cx="1651192" cy="9806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369" y="3672457"/>
              <a:ext cx="1651192" cy="98069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9946556" y="3887418"/>
              <a:ext cx="1048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evwo</a:t>
              </a:r>
              <a:endPara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4157360" y="4914991"/>
            <a:ext cx="3877279" cy="877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vbem„ó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64954" y="1433015"/>
            <a:ext cx="7880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m¤ú`B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gvbem„ó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23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0.37005 0.182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91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29258 0.3416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1708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17774 0.4731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2365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0065 0.531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657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18046 0.4902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2451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28542 0.340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1701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6302 0.1946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51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28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5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72017" y="277007"/>
            <a:ext cx="4776716" cy="777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433" y="1255594"/>
            <a:ext cx="1154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†`‡L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gvbem„ó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Luy‡R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Q‡K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wj‡Lv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97532" y="2261379"/>
            <a:ext cx="1278062" cy="1157669"/>
            <a:chOff x="397532" y="2261379"/>
            <a:chExt cx="1278062" cy="115766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32" y="2261379"/>
              <a:ext cx="1278062" cy="115766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" name="TextBox 40"/>
            <p:cNvSpPr txBox="1"/>
            <p:nvPr/>
          </p:nvSpPr>
          <p:spPr>
            <a:xfrm>
              <a:off x="686160" y="2522156"/>
              <a:ext cx="809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KvP</a:t>
              </a:r>
              <a:endParaRPr lang="en-US" sz="28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71408" y="2212153"/>
            <a:ext cx="1217033" cy="1170924"/>
            <a:chOff x="2071408" y="2212153"/>
            <a:chExt cx="1217033" cy="117092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408" y="2212153"/>
              <a:ext cx="1217033" cy="117092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2" name="TextBox 41"/>
            <p:cNvSpPr txBox="1"/>
            <p:nvPr/>
          </p:nvSpPr>
          <p:spPr>
            <a:xfrm>
              <a:off x="2327339" y="2522156"/>
              <a:ext cx="629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m~‡</a:t>
              </a:r>
              <a:r>
                <a:rPr lang="en-US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h©i</a:t>
              </a:r>
              <a:r>
                <a:rPr lang="en-US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Av‡jv</a:t>
              </a:r>
              <a:endPara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608154" y="2216409"/>
            <a:ext cx="1609800" cy="1251841"/>
            <a:chOff x="3608154" y="2216409"/>
            <a:chExt cx="1609800" cy="12518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154" y="2216409"/>
              <a:ext cx="1609800" cy="125184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3" name="TextBox 42"/>
            <p:cNvSpPr txBox="1"/>
            <p:nvPr/>
          </p:nvSpPr>
          <p:spPr>
            <a:xfrm>
              <a:off x="4066190" y="2509036"/>
              <a:ext cx="809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Møvm</a:t>
              </a:r>
              <a:endParaRPr lang="en-US" sz="28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34840" y="2339369"/>
            <a:ext cx="1309824" cy="1067670"/>
            <a:chOff x="5434840" y="2339369"/>
            <a:chExt cx="1309824" cy="106767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840" y="2339369"/>
              <a:ext cx="1309824" cy="106767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4" name="TextBox 43"/>
            <p:cNvSpPr txBox="1"/>
            <p:nvPr/>
          </p:nvSpPr>
          <p:spPr>
            <a:xfrm>
              <a:off x="5685201" y="2522156"/>
              <a:ext cx="809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evwo</a:t>
              </a:r>
              <a:endPara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896595" y="2266784"/>
            <a:ext cx="1613805" cy="1033965"/>
            <a:chOff x="6896595" y="2266784"/>
            <a:chExt cx="1613805" cy="1033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595" y="2266784"/>
              <a:ext cx="1613805" cy="10339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5" name="TextBox 44"/>
            <p:cNvSpPr txBox="1"/>
            <p:nvPr/>
          </p:nvSpPr>
          <p:spPr>
            <a:xfrm>
              <a:off x="7343229" y="2683155"/>
              <a:ext cx="809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cvwb</a:t>
              </a:r>
              <a:endParaRPr lang="en-US" sz="28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889552" y="2325589"/>
            <a:ext cx="1186562" cy="1072428"/>
            <a:chOff x="8889552" y="2325589"/>
            <a:chExt cx="1186562" cy="10724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9552" y="2325589"/>
              <a:ext cx="1186562" cy="10724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6" name="TextBox 45"/>
            <p:cNvSpPr txBox="1"/>
            <p:nvPr/>
          </p:nvSpPr>
          <p:spPr>
            <a:xfrm>
              <a:off x="9078282" y="2578603"/>
              <a:ext cx="809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Kqjv</a:t>
              </a:r>
              <a:endPara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590273" y="2397542"/>
            <a:ext cx="1405226" cy="951324"/>
            <a:chOff x="10590273" y="2397542"/>
            <a:chExt cx="1405226" cy="95132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273" y="2397542"/>
              <a:ext cx="1405226" cy="95132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7" name="TextBox 46"/>
            <p:cNvSpPr txBox="1"/>
            <p:nvPr/>
          </p:nvSpPr>
          <p:spPr>
            <a:xfrm>
              <a:off x="10917310" y="2770646"/>
              <a:ext cx="809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evwj</a:t>
              </a:r>
              <a:endParaRPr lang="en-US" sz="28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93699" y="3974575"/>
            <a:ext cx="1403589" cy="1666601"/>
            <a:chOff x="293699" y="3974575"/>
            <a:chExt cx="1403589" cy="16666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99" y="3974575"/>
              <a:ext cx="1403589" cy="166660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8" name="TextBox 47"/>
            <p:cNvSpPr txBox="1"/>
            <p:nvPr/>
          </p:nvSpPr>
          <p:spPr>
            <a:xfrm>
              <a:off x="518212" y="4237088"/>
              <a:ext cx="809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mvbv</a:t>
              </a:r>
              <a:endParaRPr lang="en-US" sz="28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89922" y="3847294"/>
            <a:ext cx="1399233" cy="1175528"/>
            <a:chOff x="2089922" y="3847294"/>
            <a:chExt cx="1399233" cy="117552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922" y="3847294"/>
              <a:ext cx="1399233" cy="11755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9" name="TextBox 48"/>
            <p:cNvSpPr txBox="1"/>
            <p:nvPr/>
          </p:nvSpPr>
          <p:spPr>
            <a:xfrm>
              <a:off x="2466896" y="4256676"/>
              <a:ext cx="809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KvV</a:t>
              </a:r>
              <a:endParaRPr lang="en-US" sz="28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77452" y="3959246"/>
            <a:ext cx="1501625" cy="1078905"/>
            <a:chOff x="4077452" y="3959246"/>
            <a:chExt cx="1501625" cy="107890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452" y="3959246"/>
              <a:ext cx="1501625" cy="107890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0" name="TextBox 49"/>
            <p:cNvSpPr txBox="1"/>
            <p:nvPr/>
          </p:nvSpPr>
          <p:spPr>
            <a:xfrm>
              <a:off x="4369892" y="4157222"/>
              <a:ext cx="809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MvQ</a:t>
              </a:r>
              <a:endPara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60375" y="3938423"/>
            <a:ext cx="1592450" cy="1211720"/>
            <a:chOff x="6060375" y="3938423"/>
            <a:chExt cx="1592450" cy="12117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375" y="3938423"/>
              <a:ext cx="1592450" cy="12117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1" name="TextBox 50"/>
            <p:cNvSpPr txBox="1"/>
            <p:nvPr/>
          </p:nvSpPr>
          <p:spPr>
            <a:xfrm>
              <a:off x="6381658" y="4381428"/>
              <a:ext cx="977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KvMR</a:t>
              </a:r>
              <a:endParaRPr lang="en-US" sz="28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66005" y="4042227"/>
            <a:ext cx="1170945" cy="1085409"/>
            <a:chOff x="8466005" y="4042227"/>
            <a:chExt cx="1170945" cy="108540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005" y="4042227"/>
              <a:ext cx="1170945" cy="108540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2" name="TextBox 51"/>
            <p:cNvSpPr txBox="1"/>
            <p:nvPr/>
          </p:nvSpPr>
          <p:spPr>
            <a:xfrm>
              <a:off x="8726882" y="4512628"/>
              <a:ext cx="809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cï</a:t>
              </a:r>
              <a:endParaRPr lang="en-US" sz="28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743931" y="4173414"/>
            <a:ext cx="1155861" cy="1084972"/>
            <a:chOff x="10743931" y="4173414"/>
            <a:chExt cx="1155861" cy="10849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3931" y="4173414"/>
              <a:ext cx="1155861" cy="108497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3" name="TextBox 52"/>
            <p:cNvSpPr txBox="1"/>
            <p:nvPr/>
          </p:nvSpPr>
          <p:spPr>
            <a:xfrm>
              <a:off x="10917310" y="4498698"/>
              <a:ext cx="809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gvwU</a:t>
              </a:r>
              <a:endPara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198887" y="5350807"/>
            <a:ext cx="1339136" cy="1339136"/>
            <a:chOff x="5198887" y="5350807"/>
            <a:chExt cx="1339136" cy="13391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887" y="5350807"/>
              <a:ext cx="1339136" cy="133913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4" name="TextBox 53"/>
            <p:cNvSpPr txBox="1"/>
            <p:nvPr/>
          </p:nvSpPr>
          <p:spPr>
            <a:xfrm>
              <a:off x="5572557" y="5673006"/>
              <a:ext cx="809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BU</a:t>
              </a:r>
              <a:endParaRPr lang="en-US" sz="28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810064" y="5350807"/>
            <a:ext cx="1266050" cy="1167619"/>
            <a:chOff x="8810064" y="5350807"/>
            <a:chExt cx="1266050" cy="116761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17" t="12286" r="11861" b="16450"/>
            <a:stretch/>
          </p:blipFill>
          <p:spPr>
            <a:xfrm>
              <a:off x="8810064" y="5350807"/>
              <a:ext cx="1266050" cy="116761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5" name="TextBox 54"/>
            <p:cNvSpPr txBox="1"/>
            <p:nvPr/>
          </p:nvSpPr>
          <p:spPr>
            <a:xfrm>
              <a:off x="9007362" y="5510341"/>
              <a:ext cx="809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ivevi</a:t>
              </a:r>
              <a:endPara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910446" y="5350807"/>
            <a:ext cx="1461978" cy="1290417"/>
            <a:chOff x="1910446" y="5350807"/>
            <a:chExt cx="1461978" cy="12904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446" y="5350807"/>
              <a:ext cx="1461978" cy="1290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6" name="TextBox 55"/>
            <p:cNvSpPr txBox="1"/>
            <p:nvPr/>
          </p:nvSpPr>
          <p:spPr>
            <a:xfrm>
              <a:off x="2147308" y="5758765"/>
              <a:ext cx="809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cv_i</a:t>
              </a:r>
              <a:endPara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1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598" y="83907"/>
            <a:ext cx="12064621" cy="6858000"/>
          </a:xfrm>
          <a:prstGeom prst="rect">
            <a:avLst/>
          </a:prstGeom>
          <a:ln w="139700">
            <a:solidFill>
              <a:srgbClr val="FF0000">
                <a:alpha val="90000"/>
              </a:srgb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5342" y="586854"/>
            <a:ext cx="10649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 †_‡K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gvbem„ó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iæcvšÍi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29" y="2149521"/>
            <a:ext cx="3129762" cy="27267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36" y="2188229"/>
            <a:ext cx="2552558" cy="26493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3" y="1981705"/>
            <a:ext cx="2972459" cy="2894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ight Arrow 7"/>
          <p:cNvSpPr/>
          <p:nvPr/>
        </p:nvSpPr>
        <p:spPr>
          <a:xfrm>
            <a:off x="3256962" y="3237930"/>
            <a:ext cx="1274067" cy="3821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660792" y="3237930"/>
            <a:ext cx="1332656" cy="3821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2940" y="5002858"/>
            <a:ext cx="1610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evwj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3096" y="4966416"/>
            <a:ext cx="1610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Møvm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0689" y="4965047"/>
            <a:ext cx="1610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KvP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868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41" y="37725"/>
            <a:ext cx="12064621" cy="6858000"/>
          </a:xfrm>
          <a:prstGeom prst="rect">
            <a:avLst/>
          </a:prstGeom>
          <a:ln w="139700">
            <a:solidFill>
              <a:srgbClr val="FF0000">
                <a:alpha val="90000"/>
              </a:srgb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5342" y="586854"/>
            <a:ext cx="10649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 †_‡K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gvbem„ó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iæcvšÍi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2347414"/>
            <a:ext cx="2189041" cy="18837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1" y="2298603"/>
            <a:ext cx="2657298" cy="19139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97" y="2442949"/>
            <a:ext cx="2506049" cy="17207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>
            <a:off x="3821373" y="3098236"/>
            <a:ext cx="1049603" cy="3821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297427" y="3064499"/>
            <a:ext cx="1275627" cy="3821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54658" y="4831307"/>
            <a:ext cx="1624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MvQ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2159" y="4680988"/>
            <a:ext cx="1624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KvV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5279" y="4680988"/>
            <a:ext cx="1624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evwo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39569" y="168849"/>
            <a:ext cx="4731223" cy="14057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jxq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49117" y="2492238"/>
            <a:ext cx="9198591" cy="126089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wZK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†_‡K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gvbem„ó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iæcvšÍi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‡m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5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49116" y="4061727"/>
            <a:ext cx="9198591" cy="12745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wZK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gvbem„ó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5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¡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423080" y="2347415"/>
            <a:ext cx="1419367" cy="1405719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`j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23079" y="3930558"/>
            <a:ext cx="1419367" cy="1405719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bxj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`j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871444" y="2831910"/>
            <a:ext cx="477672" cy="4367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871444" y="4415053"/>
            <a:ext cx="477672" cy="4367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61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09" y="1168319"/>
            <a:ext cx="6047046" cy="2649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48306" y="286603"/>
            <a:ext cx="530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vcb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992" y="4258101"/>
            <a:ext cx="10536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Zvgv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89 I 90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c„ôv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co|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Bevel 1"/>
          <p:cNvSpPr/>
          <p:nvPr/>
        </p:nvSpPr>
        <p:spPr>
          <a:xfrm>
            <a:off x="0" y="0"/>
            <a:ext cx="12191999" cy="6858000"/>
          </a:xfrm>
          <a:prstGeom prst="bevel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95080" y="245660"/>
            <a:ext cx="2524835" cy="791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501" y="1241946"/>
            <a:ext cx="5240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LvZvq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582" y="2483893"/>
            <a:ext cx="735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2765" y="1960673"/>
            <a:ext cx="403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`?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390" y="2531016"/>
            <a:ext cx="176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evwj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2500" y="3134885"/>
            <a:ext cx="176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we`y¨r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3389" y="3134885"/>
            <a:ext cx="176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KvP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2501" y="2493945"/>
            <a:ext cx="176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KvMR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514" y="3658105"/>
            <a:ext cx="105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DËit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7384" y="3683437"/>
            <a:ext cx="1235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K.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evwj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514" y="4119139"/>
            <a:ext cx="403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gvbem„ó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`?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7495" y="4561498"/>
            <a:ext cx="176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cv_i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2499" y="5170677"/>
            <a:ext cx="176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KvP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4790" y="5212097"/>
            <a:ext cx="176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MvQcvjv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2498" y="4539735"/>
            <a:ext cx="176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cïcvwL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7103" y="5844022"/>
            <a:ext cx="105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DËit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7509" y="5869354"/>
            <a:ext cx="1235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KvP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4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552131" y="191068"/>
            <a:ext cx="5841242" cy="109182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gŠwLK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cÖ‡kœvËi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173" y="1978925"/>
            <a:ext cx="9007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gvbem„ó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gvbem„ó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M.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gvbem„ó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Kv_v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4"/>
            <a:ext cx="12192000" cy="73104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01069" y="395786"/>
            <a:ext cx="4189862" cy="150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11599" y="708494"/>
            <a:ext cx="10635458" cy="2467671"/>
            <a:chOff x="811599" y="708494"/>
            <a:chExt cx="10635458" cy="24676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1" b="13165"/>
            <a:stretch/>
          </p:blipFill>
          <p:spPr>
            <a:xfrm>
              <a:off x="9171294" y="708494"/>
              <a:ext cx="2275763" cy="23770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599" y="799074"/>
              <a:ext cx="2793685" cy="237709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27021" y="3330054"/>
            <a:ext cx="5955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kvLvIqvZ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nv‡mb</a:t>
            </a:r>
            <a:endParaRPr lang="en-US" sz="28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28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120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bs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gv‡jK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ZvjyK`vi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vjq</a:t>
            </a:r>
            <a:endParaRPr lang="en-US" sz="28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wkePi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gv`vixcyi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gBjt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cs typeface="SutonnyMJ" pitchFamily="2" charset="0"/>
              </a:rPr>
              <a:t>shawkatinfobd@gmail.com</a:t>
            </a:r>
            <a:endParaRPr lang="en-US" sz="2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0931" y="3176165"/>
            <a:ext cx="3887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cÂg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kÖwY</a:t>
            </a:r>
            <a:endParaRPr lang="en-US" sz="32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weÁvb</a:t>
            </a:r>
            <a:endParaRPr lang="en-US" sz="32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Aa¨vqt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13</a:t>
            </a:r>
          </a:p>
          <a:p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mgqt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40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32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ZvwiLt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01/11/2020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wLªt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5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98790" y="429054"/>
            <a:ext cx="4339988" cy="13374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89" y="1891924"/>
            <a:ext cx="3712191" cy="21972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2135873" y="4339990"/>
            <a:ext cx="8065827" cy="19243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mxgve×Zvq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gvbem„ó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†m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 5wU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wj‡L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Avb‡e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91" y="0"/>
            <a:ext cx="12091916" cy="6857999"/>
          </a:xfrm>
          <a:prstGeom prst="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9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770" y="300251"/>
            <a:ext cx="58844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8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8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8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1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96142" y="147696"/>
            <a:ext cx="7137779" cy="13374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wL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4" y="1815152"/>
            <a:ext cx="7680960" cy="3924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4" y="1806632"/>
            <a:ext cx="7680959" cy="3932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3" y="1815153"/>
            <a:ext cx="7680960" cy="3924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2" y="1806632"/>
            <a:ext cx="7680961" cy="3932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1" y="1806631"/>
            <a:ext cx="7680962" cy="3941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3204" y="6017912"/>
            <a:ext cx="990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1252" y="5802467"/>
            <a:ext cx="9467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G¸‡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Pvicv‡ki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28279" y="222985"/>
            <a:ext cx="10535442" cy="1169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4731" y="1674715"/>
            <a:ext cx="5288821" cy="40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0"/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6600" b="1" dirty="0" smtClean="0">
                <a:ln w="0"/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6600" b="1" dirty="0" err="1" smtClean="0">
                <a:ln w="0"/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6600" b="1" dirty="0" smtClean="0">
                <a:ln w="0"/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6600" b="1" dirty="0" smtClean="0">
                <a:ln w="0"/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cvVt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Avgv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Aa¨vqt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13</a:t>
            </a:r>
          </a:p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c„ôvt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89 I 90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4255" y="1615058"/>
            <a:ext cx="6034388" cy="4117812"/>
            <a:chOff x="792818" y="1494639"/>
            <a:chExt cx="6034388" cy="4117812"/>
          </a:xfrm>
        </p:grpSpPr>
        <p:grpSp>
          <p:nvGrpSpPr>
            <p:cNvPr id="16" name="Group 15"/>
            <p:cNvGrpSpPr/>
            <p:nvPr/>
          </p:nvGrpSpPr>
          <p:grpSpPr>
            <a:xfrm>
              <a:off x="792818" y="1494639"/>
              <a:ext cx="2995927" cy="4117812"/>
              <a:chOff x="573103" y="1835833"/>
              <a:chExt cx="2995927" cy="411781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73103" y="1835833"/>
                <a:ext cx="2995927" cy="4117812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845" y="1914203"/>
                <a:ext cx="2819033" cy="3961072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831279" y="1494639"/>
              <a:ext cx="2995927" cy="4117812"/>
              <a:chOff x="3923558" y="1835833"/>
              <a:chExt cx="2995927" cy="411781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923558" y="1835833"/>
                <a:ext cx="2995927" cy="4117812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5446" y="1927851"/>
                <a:ext cx="2825397" cy="39610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537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7033" y="465480"/>
            <a:ext cx="3095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noFill/>
          <a:ln w="1270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9116" y="2752993"/>
            <a:ext cx="104382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17.1.1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K…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wÎg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gvbem„ó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¡ I   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mxgve×Zv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9115" y="1975197"/>
            <a:ext cx="10438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_©xiv.....................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7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1999" cy="6858001"/>
            <a:chOff x="1772530" y="745587"/>
            <a:chExt cx="8398412" cy="51628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138" y="858130"/>
              <a:ext cx="8145194" cy="495182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72530" y="745587"/>
              <a:ext cx="8398412" cy="5162844"/>
            </a:xfrm>
            <a:prstGeom prst="rect">
              <a:avLst/>
            </a:prstGeom>
            <a:noFill/>
            <a:ln w="1270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04490" y="124977"/>
            <a:ext cx="4783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K‡iv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4" y="2218742"/>
            <a:ext cx="2578261" cy="1782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43" y="2231986"/>
            <a:ext cx="2734368" cy="1803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11" y="2231985"/>
            <a:ext cx="2634354" cy="1803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83" y="4940324"/>
            <a:ext cx="2553590" cy="1645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1" b="17898"/>
          <a:stretch/>
        </p:blipFill>
        <p:spPr>
          <a:xfrm>
            <a:off x="6129566" y="4940324"/>
            <a:ext cx="2684787" cy="1590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867" y="2231986"/>
            <a:ext cx="2772929" cy="1803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3" y="4967659"/>
            <a:ext cx="2867025" cy="1590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84" y="4940324"/>
            <a:ext cx="2439484" cy="1571989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882558" y="1193900"/>
            <a:ext cx="1482591" cy="1019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m~‡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h©i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Av‡jv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745993" y="1280273"/>
            <a:ext cx="1151068" cy="951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gvwU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848216" y="1212278"/>
            <a:ext cx="1247484" cy="1001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cvwb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9830133" y="1203088"/>
            <a:ext cx="1184786" cy="1019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evqy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057806" y="4168015"/>
            <a:ext cx="1132096" cy="772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MvQ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011533" y="4148472"/>
            <a:ext cx="1077489" cy="791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cï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770961" y="4173602"/>
            <a:ext cx="1401995" cy="741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cvwL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9749938" y="4123091"/>
            <a:ext cx="1491461" cy="778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Kqjv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7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263" y="5265986"/>
            <a:ext cx="11450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7263" y="581010"/>
            <a:ext cx="11537473" cy="4366925"/>
            <a:chOff x="191323" y="2218742"/>
            <a:chExt cx="11537473" cy="43669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84" y="2218742"/>
              <a:ext cx="2578261" cy="17827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343" y="2231986"/>
              <a:ext cx="2734368" cy="18034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111" y="2231985"/>
              <a:ext cx="2634354" cy="18034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483" y="4940324"/>
              <a:ext cx="2553590" cy="164534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51" b="17898"/>
            <a:stretch/>
          </p:blipFill>
          <p:spPr>
            <a:xfrm>
              <a:off x="6129566" y="4940324"/>
              <a:ext cx="2684787" cy="15906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5867" y="2231986"/>
              <a:ext cx="2772929" cy="180347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23" y="4967659"/>
              <a:ext cx="2867025" cy="15906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784" y="4940324"/>
              <a:ext cx="2439484" cy="157198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78341" y="5056174"/>
            <a:ext cx="11235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m~‡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h©i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Av‡jv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evqy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MvQcvjv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cï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cvwL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LwbR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 G¸‡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8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5703" y="3790621"/>
            <a:ext cx="1286393" cy="889497"/>
            <a:chOff x="568952" y="2539503"/>
            <a:chExt cx="1286393" cy="889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52" y="2539503"/>
              <a:ext cx="1286393" cy="889497"/>
            </a:xfrm>
            <a:prstGeom prst="ellipse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54797" y="2575159"/>
              <a:ext cx="8948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m~‡</a:t>
              </a:r>
              <a:r>
                <a:rPr lang="en-US" sz="2000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h©i</a:t>
              </a:r>
              <a:r>
                <a:rPr lang="en-US" sz="2000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Av‡jv</a:t>
              </a:r>
              <a:endPara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9878" y="2961623"/>
            <a:ext cx="1277949" cy="846826"/>
            <a:chOff x="1947622" y="1623335"/>
            <a:chExt cx="1262795" cy="9559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622" y="1623335"/>
              <a:ext cx="1262795" cy="955919"/>
            </a:xfrm>
            <a:prstGeom prst="ellipse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218779" y="1786344"/>
              <a:ext cx="711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gvwU</a:t>
              </a:r>
              <a:endPara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08099" y="1953504"/>
            <a:ext cx="1250558" cy="1103821"/>
            <a:chOff x="3693473" y="1325204"/>
            <a:chExt cx="1315255" cy="11610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473" y="1325204"/>
              <a:ext cx="1315255" cy="1161027"/>
            </a:xfrm>
            <a:prstGeom prst="ellipse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96300" y="1582640"/>
              <a:ext cx="8809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cvwb</a:t>
              </a:r>
              <a:endPara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78496" y="1219229"/>
            <a:ext cx="1272300" cy="1190268"/>
            <a:chOff x="5459850" y="1279894"/>
            <a:chExt cx="1272300" cy="119026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850" y="1279894"/>
              <a:ext cx="1272300" cy="1190268"/>
            </a:xfrm>
            <a:prstGeom prst="ellipse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733023" y="1572834"/>
              <a:ext cx="711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evq</a:t>
              </a:r>
              <a:r>
                <a:rPr lang="en-US" sz="32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y</a:t>
              </a:r>
              <a:endPara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66756" y="868487"/>
            <a:ext cx="1264416" cy="1193384"/>
            <a:chOff x="6883298" y="907911"/>
            <a:chExt cx="1264416" cy="11933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298" y="907911"/>
              <a:ext cx="1264416" cy="1193384"/>
            </a:xfrm>
            <a:prstGeom prst="ellipse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150499" y="1201569"/>
              <a:ext cx="711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MvQ</a:t>
              </a:r>
              <a:endPara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27070" y="754946"/>
            <a:ext cx="1313835" cy="1013182"/>
            <a:chOff x="8814353" y="879655"/>
            <a:chExt cx="1313835" cy="10131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353" y="879655"/>
              <a:ext cx="1313835" cy="995373"/>
            </a:xfrm>
            <a:prstGeom prst="ellipse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166873" y="1308062"/>
              <a:ext cx="711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cï</a:t>
              </a:r>
              <a:endPara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61929" y="683634"/>
            <a:ext cx="1162969" cy="1155806"/>
            <a:chOff x="3806604" y="3314811"/>
            <a:chExt cx="1536157" cy="151326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604" y="3314811"/>
              <a:ext cx="1536157" cy="1513264"/>
            </a:xfrm>
            <a:prstGeom prst="ellipse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209534" y="3768742"/>
              <a:ext cx="711475" cy="604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avb</a:t>
              </a:r>
              <a:endParaRPr lang="en-US" sz="24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10649" y="1009764"/>
            <a:ext cx="1185686" cy="1190980"/>
            <a:chOff x="5389306" y="2665238"/>
            <a:chExt cx="1185686" cy="11909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306" y="2665238"/>
              <a:ext cx="1185686" cy="1190980"/>
            </a:xfrm>
            <a:prstGeom prst="ellipse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540991" y="2981459"/>
              <a:ext cx="882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cv_i</a:t>
              </a:r>
              <a:endPara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516540" y="1950446"/>
            <a:ext cx="1383362" cy="1209565"/>
            <a:chOff x="7183272" y="2078731"/>
            <a:chExt cx="1383362" cy="12095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272" y="2078731"/>
              <a:ext cx="1383362" cy="1209565"/>
            </a:xfrm>
            <a:prstGeom prst="ellipse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69950" y="2310178"/>
              <a:ext cx="896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Kqjv</a:t>
              </a:r>
              <a:endPara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96150" y="497753"/>
            <a:ext cx="1351129" cy="1163363"/>
            <a:chOff x="9202784" y="1949773"/>
            <a:chExt cx="1351129" cy="11633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51" b="17898"/>
            <a:stretch/>
          </p:blipFill>
          <p:spPr>
            <a:xfrm>
              <a:off x="9202784" y="1949773"/>
              <a:ext cx="1351129" cy="1163363"/>
            </a:xfrm>
            <a:prstGeom prst="ellipse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458377" y="2445701"/>
              <a:ext cx="8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cvwL</a:t>
              </a:r>
              <a:endPara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238413" y="3053671"/>
            <a:ext cx="1311961" cy="1342261"/>
            <a:chOff x="9429217" y="3113136"/>
            <a:chExt cx="1311961" cy="13422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217" y="3113136"/>
              <a:ext cx="1311961" cy="1342261"/>
            </a:xfrm>
            <a:prstGeom prst="ellipse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665820" y="3436270"/>
              <a:ext cx="711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SY©v</a:t>
              </a:r>
              <a:endPara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38" name="Flowchart: Magnetic Disk 37"/>
          <p:cNvSpPr/>
          <p:nvPr/>
        </p:nvSpPr>
        <p:spPr>
          <a:xfrm>
            <a:off x="3397651" y="4006631"/>
            <a:ext cx="5055207" cy="1791011"/>
          </a:xfrm>
          <a:prstGeom prst="flowChartMagneticDisk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01084" y="1283805"/>
            <a:ext cx="11079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wZ‡Z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c~i‡Yi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849569" y="4682156"/>
            <a:ext cx="3877279" cy="877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9451" y="176601"/>
            <a:ext cx="4421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†`‡Lv...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40377 0.1546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773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38659 0.2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1405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34101 0.3942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1969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25234 0.4898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2449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4583 0.5585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2791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03229 0.5703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2851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8034 0.5969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2983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9284 0.5703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2851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0.28802 0.5307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2652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35404 0.3817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07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41029 0.2263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0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008"/>
            <a:ext cx="12191999" cy="693400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03174" y="373492"/>
            <a:ext cx="4831308" cy="125559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D:\CITRO\6_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064" y="2000746"/>
            <a:ext cx="2151529" cy="2180474"/>
          </a:xfrm>
          <a:prstGeom prst="ellipse">
            <a:avLst/>
          </a:prstGeom>
          <a:noFill/>
          <a:ln w="28575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241946" y="4589771"/>
            <a:ext cx="7165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4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547</Words>
  <Application>Microsoft Office PowerPoint</Application>
  <PresentationFormat>Widescreen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97</cp:revision>
  <dcterms:created xsi:type="dcterms:W3CDTF">2020-10-20T14:50:14Z</dcterms:created>
  <dcterms:modified xsi:type="dcterms:W3CDTF">2020-10-31T19:14:40Z</dcterms:modified>
</cp:coreProperties>
</file>