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21" r:id="rId2"/>
    <p:sldId id="376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-2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59752-C8DF-4073-AD8E-90A9FE698C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5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ECF98E1-8AEA-4EA3-9713-00033DAF7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360217"/>
            <a:ext cx="10938164" cy="617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044BFD-3540-4551-B73E-F70FB435F0CE}"/>
              </a:ext>
            </a:extLst>
          </p:cNvPr>
          <p:cNvSpPr txBox="1"/>
          <p:nvPr/>
        </p:nvSpPr>
        <p:spPr>
          <a:xfrm>
            <a:off x="3456709" y="2767280"/>
            <a:ext cx="527858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l"/>
            <a:r>
              <a:rPr lang="bn-BD" sz="80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8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9CFBE7-8516-4F37-8613-8FAB60EB18EF}"/>
              </a:ext>
            </a:extLst>
          </p:cNvPr>
          <p:cNvSpPr txBox="1"/>
          <p:nvPr/>
        </p:nvSpPr>
        <p:spPr>
          <a:xfrm>
            <a:off x="706582" y="3994150"/>
            <a:ext cx="1927934" cy="76944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2F8EA2-B2F1-4462-B5E0-7FB9E0FC1B70}"/>
              </a:ext>
            </a:extLst>
          </p:cNvPr>
          <p:cNvSpPr txBox="1"/>
          <p:nvPr/>
        </p:nvSpPr>
        <p:spPr>
          <a:xfrm>
            <a:off x="3394362" y="3994150"/>
            <a:ext cx="1537854" cy="76944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5A49DA-533E-4763-8B30-ECCF211063B1}"/>
              </a:ext>
            </a:extLst>
          </p:cNvPr>
          <p:cNvSpPr txBox="1"/>
          <p:nvPr/>
        </p:nvSpPr>
        <p:spPr>
          <a:xfrm>
            <a:off x="5755132" y="4024320"/>
            <a:ext cx="1848863" cy="76944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D215EB-00C2-4AFF-99EA-249D2F135B4E}"/>
              </a:ext>
            </a:extLst>
          </p:cNvPr>
          <p:cNvSpPr txBox="1"/>
          <p:nvPr/>
        </p:nvSpPr>
        <p:spPr>
          <a:xfrm>
            <a:off x="8151011" y="4042641"/>
            <a:ext cx="1477897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A55C50-0A5A-4FDA-8EFE-C7D73BDE0E99}"/>
              </a:ext>
            </a:extLst>
          </p:cNvPr>
          <p:cNvSpPr txBox="1"/>
          <p:nvPr/>
        </p:nvSpPr>
        <p:spPr>
          <a:xfrm>
            <a:off x="10284139" y="4042641"/>
            <a:ext cx="1173569" cy="76944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ভুটান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8EE653-FAED-4531-BDFB-722507362EFF}"/>
              </a:ext>
            </a:extLst>
          </p:cNvPr>
          <p:cNvSpPr txBox="1"/>
          <p:nvPr/>
        </p:nvSpPr>
        <p:spPr>
          <a:xfrm>
            <a:off x="706582" y="5441279"/>
            <a:ext cx="1798940" cy="769441"/>
          </a:xfrm>
          <a:prstGeom prst="rect">
            <a:avLst/>
          </a:prstGeom>
          <a:solidFill>
            <a:srgbClr val="C00000">
              <a:alpha val="83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শ্রীলংকা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7B5FD4-03F6-4D20-8606-13F655DCA4EA}"/>
              </a:ext>
            </a:extLst>
          </p:cNvPr>
          <p:cNvSpPr txBox="1"/>
          <p:nvPr/>
        </p:nvSpPr>
        <p:spPr>
          <a:xfrm>
            <a:off x="3465787" y="5441279"/>
            <a:ext cx="1798940" cy="769441"/>
          </a:xfrm>
          <a:prstGeom prst="rect">
            <a:avLst/>
          </a:prstGeom>
          <a:solidFill>
            <a:srgbClr val="BD138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মালদ্বীপ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1EA6AA-2863-49DF-A25D-A30C170CF970}"/>
              </a:ext>
            </a:extLst>
          </p:cNvPr>
          <p:cNvSpPr txBox="1"/>
          <p:nvPr/>
        </p:nvSpPr>
        <p:spPr>
          <a:xfrm>
            <a:off x="6224992" y="5441279"/>
            <a:ext cx="2544698" cy="7694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B68907D-5953-4DA5-8527-D3586B033233}"/>
              </a:ext>
            </a:extLst>
          </p:cNvPr>
          <p:cNvSpPr txBox="1"/>
          <p:nvPr/>
        </p:nvSpPr>
        <p:spPr>
          <a:xfrm>
            <a:off x="2673929" y="532543"/>
            <a:ext cx="731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বল সার্কভুক্ত দেশগুলোর নাম কী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C86EC0B-B633-4A54-AB45-28A563160904}"/>
              </a:ext>
            </a:extLst>
          </p:cNvPr>
          <p:cNvSpPr txBox="1"/>
          <p:nvPr/>
        </p:nvSpPr>
        <p:spPr>
          <a:xfrm>
            <a:off x="2854036" y="2287592"/>
            <a:ext cx="648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সার্কভুক্ত দেশগুলোর নামগুলো হল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64CE32E-75F8-4558-96F4-00DBAC3F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66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284742-4D4E-4AE7-BF5B-9AA70D1DB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3" y="1583929"/>
            <a:ext cx="10390909" cy="473825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940DC3-99E6-475B-91D2-C95CC16BC650}"/>
              </a:ext>
            </a:extLst>
          </p:cNvPr>
          <p:cNvSpPr txBox="1"/>
          <p:nvPr/>
        </p:nvSpPr>
        <p:spPr>
          <a:xfrm>
            <a:off x="2618507" y="532543"/>
            <a:ext cx="728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কয়টি দেশ নিয়ে সার্ক গঠিত?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9FCB2A-1ABD-4973-BC4F-CF830C1F1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53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2F8926A-35CE-489A-BEA3-6C88C2A60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E9183E-9FBE-4752-A243-31EC46AF17CF}"/>
              </a:ext>
            </a:extLst>
          </p:cNvPr>
          <p:cNvSpPr txBox="1"/>
          <p:nvPr/>
        </p:nvSpPr>
        <p:spPr>
          <a:xfrm>
            <a:off x="3865418" y="803564"/>
            <a:ext cx="2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6257EC-835F-4A4B-941F-125CAC122550}"/>
              </a:ext>
            </a:extLst>
          </p:cNvPr>
          <p:cNvSpPr txBox="1"/>
          <p:nvPr/>
        </p:nvSpPr>
        <p:spPr>
          <a:xfrm>
            <a:off x="1925780" y="5112339"/>
            <a:ext cx="8963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কত সালে সার্ক গঠিত হয়?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সার্ক ভুক্ত সদস্য দেশগুলোর নাম কী কী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8751AF-8F5C-4C6B-AB89-1CA79C728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449895"/>
            <a:ext cx="3429000" cy="32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053E3D-6996-4C40-92AF-9C72C436F476}"/>
              </a:ext>
            </a:extLst>
          </p:cNvPr>
          <p:cNvSpPr txBox="1"/>
          <p:nvPr/>
        </p:nvSpPr>
        <p:spPr>
          <a:xfrm>
            <a:off x="1240797" y="587401"/>
            <a:ext cx="1011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সার্ক গঠনের লক্ষ্য ও উদ্দেশ্য কী?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675AAE-2350-4014-980A-5A92FE48FE1C}"/>
              </a:ext>
            </a:extLst>
          </p:cNvPr>
          <p:cNvSpPr txBox="1"/>
          <p:nvPr/>
        </p:nvSpPr>
        <p:spPr>
          <a:xfrm>
            <a:off x="2064324" y="4538912"/>
            <a:ext cx="806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উদ্দেশ্যগুলো হল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4EFA934-CC91-47C8-B85A-53CBA6325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82" y="1943111"/>
            <a:ext cx="4144831" cy="2368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Arrow: Down 6">
            <a:extLst>
              <a:ext uri="{FF2B5EF4-FFF2-40B4-BE49-F238E27FC236}">
                <a16:creationId xmlns="" xmlns:a16="http://schemas.microsoft.com/office/drawing/2014/main" id="{9504BAD1-3732-425C-8B27-B5AD5DA126CA}"/>
              </a:ext>
            </a:extLst>
          </p:cNvPr>
          <p:cNvSpPr/>
          <p:nvPr/>
        </p:nvSpPr>
        <p:spPr>
          <a:xfrm>
            <a:off x="5541818" y="5597236"/>
            <a:ext cx="900546" cy="830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2AAFB11-F7F6-44AD-AC8F-9DC6BD44E0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15051" r="6364" b="13838"/>
          <a:stretch/>
        </p:blipFill>
        <p:spPr>
          <a:xfrm>
            <a:off x="2526327" y="1171950"/>
            <a:ext cx="4436257" cy="27207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469E7D-107E-4C3A-A352-8D6BA0C78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1" b="13838"/>
          <a:stretch/>
        </p:blipFill>
        <p:spPr>
          <a:xfrm>
            <a:off x="6993742" y="1171950"/>
            <a:ext cx="4436258" cy="27207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D9290B-45E2-4382-BD05-8B5A66D704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4647"/>
          <a:stretch/>
        </p:blipFill>
        <p:spPr>
          <a:xfrm>
            <a:off x="2526327" y="3979279"/>
            <a:ext cx="4467415" cy="249957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C08C94-27B0-4298-8EEC-B1FC2FAFCE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15051" r="2727" b="13838"/>
          <a:stretch/>
        </p:blipFill>
        <p:spPr>
          <a:xfrm>
            <a:off x="6993742" y="3979280"/>
            <a:ext cx="4436258" cy="24995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1044EE-31A0-4353-ABA1-E36CC3E44027}"/>
              </a:ext>
            </a:extLst>
          </p:cNvPr>
          <p:cNvSpPr txBox="1"/>
          <p:nvPr/>
        </p:nvSpPr>
        <p:spPr>
          <a:xfrm>
            <a:off x="3865420" y="464069"/>
            <a:ext cx="709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সামাজিক অবস্থার দ্রুত উন্নয়ন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BDBE78D-3D46-4C2E-947B-82456DB3D57D}"/>
              </a:ext>
            </a:extLst>
          </p:cNvPr>
          <p:cNvSpPr txBox="1"/>
          <p:nvPr/>
        </p:nvSpPr>
        <p:spPr>
          <a:xfrm>
            <a:off x="423883" y="1470755"/>
            <a:ext cx="182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FBD221-5C96-4993-9AD2-9B98B3D1B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153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E9A3DE3-A1FF-4666-92D3-04B56E090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1" b="13838"/>
          <a:stretch/>
        </p:blipFill>
        <p:spPr>
          <a:xfrm>
            <a:off x="3008339" y="1457534"/>
            <a:ext cx="4097148" cy="2606041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BF70F6-2881-440E-96DF-0C6EE6DF9A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14646" r="2424" b="14242"/>
          <a:stretch/>
        </p:blipFill>
        <p:spPr>
          <a:xfrm>
            <a:off x="7135089" y="1457534"/>
            <a:ext cx="4253346" cy="2606041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B72FA3-90DF-4B38-80D4-6D86EAB462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6" r="2424" b="14242"/>
          <a:stretch/>
        </p:blipFill>
        <p:spPr>
          <a:xfrm>
            <a:off x="7135089" y="4063576"/>
            <a:ext cx="4253345" cy="2434206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Image result for নববর্ষের ছবি">
            <a:extLst>
              <a:ext uri="{FF2B5EF4-FFF2-40B4-BE49-F238E27FC236}">
                <a16:creationId xmlns="" xmlns:a16="http://schemas.microsoft.com/office/drawing/2014/main" id="{8F8DEB43-6D55-401B-A1F2-4FF68EFF1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38" y="4063575"/>
            <a:ext cx="4097148" cy="2434206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AE0EF3-2636-49CE-8115-CEBF8C1CCADC}"/>
              </a:ext>
            </a:extLst>
          </p:cNvPr>
          <p:cNvSpPr txBox="1"/>
          <p:nvPr/>
        </p:nvSpPr>
        <p:spPr>
          <a:xfrm>
            <a:off x="3865420" y="464069"/>
            <a:ext cx="709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সাংস্কৃতিক অবস্থার দ্রুত উন্নয়ন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68F95F-8BEA-439D-B78E-855DAF830B27}"/>
              </a:ext>
            </a:extLst>
          </p:cNvPr>
          <p:cNvSpPr txBox="1"/>
          <p:nvPr/>
        </p:nvSpPr>
        <p:spPr>
          <a:xfrm>
            <a:off x="590138" y="2426718"/>
            <a:ext cx="182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6EEAC57-7FF7-4485-A118-9BEB1FF36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5026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86D4103-0156-44D9-A3FB-F55768349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2" y="758656"/>
            <a:ext cx="3338499" cy="203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D885A3-4211-4911-BCE0-62D5CF594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59" y="839894"/>
            <a:ext cx="3730889" cy="1955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3D390E-475B-474E-95C4-23EDB6ECF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40" y="903312"/>
            <a:ext cx="3440028" cy="1955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F24D4E2-039D-4709-A1F9-78EE1C4068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624362" y="4524940"/>
            <a:ext cx="3435020" cy="1967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3A61C91-9C1E-4230-8671-645E825D2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41" y="2904802"/>
            <a:ext cx="3406474" cy="1901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ED958D-A7CD-41D3-946C-74ECE9B11C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43" y="4853814"/>
            <a:ext cx="3560307" cy="1741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71B598-16FF-4BB9-A36D-8C70CF756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0" y="2745501"/>
            <a:ext cx="3379141" cy="1878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A2DFD86-E917-451C-B0DE-C92DC1127E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42" y="2908360"/>
            <a:ext cx="3560306" cy="1967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9E8068B-5E7E-43A3-A74D-9B71652CD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43" y="4806754"/>
            <a:ext cx="3661598" cy="1713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E54B5F8-100A-433D-89D6-7115C66AE138}"/>
              </a:ext>
            </a:extLst>
          </p:cNvPr>
          <p:cNvSpPr txBox="1"/>
          <p:nvPr/>
        </p:nvSpPr>
        <p:spPr>
          <a:xfrm>
            <a:off x="2881747" y="255119"/>
            <a:ext cx="709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অর্থনৈতিক অবস্থার দ্রুত উন্নয়ন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339711-AFF5-4330-994F-56DEFF15243D}"/>
              </a:ext>
            </a:extLst>
          </p:cNvPr>
          <p:cNvSpPr txBox="1"/>
          <p:nvPr/>
        </p:nvSpPr>
        <p:spPr>
          <a:xfrm>
            <a:off x="590138" y="1692427"/>
            <a:ext cx="182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DFC19F-050F-4324-A82A-12D18CEE2756}"/>
              </a:ext>
            </a:extLst>
          </p:cNvPr>
          <p:cNvSpPr txBox="1"/>
          <p:nvPr/>
        </p:nvSpPr>
        <p:spPr>
          <a:xfrm>
            <a:off x="1620982" y="37406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দেশগুলোকে বিভিন্ন বিষয়ে আত্মনির্ভরশীল হতে সাহায্য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C59A339-8404-4BAA-A932-B9536A1B3255}"/>
              </a:ext>
            </a:extLst>
          </p:cNvPr>
          <p:cNvGrpSpPr/>
          <p:nvPr/>
        </p:nvGrpSpPr>
        <p:grpSpPr>
          <a:xfrm>
            <a:off x="7435106" y="1069684"/>
            <a:ext cx="4166756" cy="5460565"/>
            <a:chOff x="7332517" y="1023362"/>
            <a:chExt cx="4166756" cy="5460565"/>
          </a:xfrm>
        </p:grpSpPr>
        <p:pic>
          <p:nvPicPr>
            <p:cNvPr id="4098" name="Picture 2" descr="Related image">
              <a:extLst>
                <a:ext uri="{FF2B5EF4-FFF2-40B4-BE49-F238E27FC236}">
                  <a16:creationId xmlns="" xmlns:a16="http://schemas.microsoft.com/office/drawing/2014/main" id="{F39B183F-C52C-4F56-88CE-EA7C66270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518" y="1023362"/>
              <a:ext cx="4166755" cy="28860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আত্মনির্ভরশীলতা">
              <a:extLst>
                <a:ext uri="{FF2B5EF4-FFF2-40B4-BE49-F238E27FC236}">
                  <a16:creationId xmlns="" xmlns:a16="http://schemas.microsoft.com/office/drawing/2014/main" id="{E94CBCBA-733C-447F-9CC2-B108C9D05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517" y="3863115"/>
              <a:ext cx="4166755" cy="26208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C02F56-88B7-4481-8012-F0ADA1B79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99" y="1097617"/>
            <a:ext cx="4813135" cy="423660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011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2F79570-89D1-42F4-804E-9EF5F85D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6" y="419554"/>
            <a:ext cx="2201746" cy="2172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C638DC-4A45-4857-8214-4877ED8A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672" y="435850"/>
            <a:ext cx="2279648" cy="2172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5848AF-AF50-402D-A8BE-FDA760C96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36" y="3246847"/>
            <a:ext cx="2201746" cy="2172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18EE8D7-AF83-480A-BAA1-1436969A4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9411416" y="3146927"/>
            <a:ext cx="2279648" cy="2205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946891-23F3-4858-BD72-DE665DDC2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152" y="435850"/>
            <a:ext cx="2279648" cy="2145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6B23C02-7098-4C21-B951-8A9EE8758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442" y="356158"/>
            <a:ext cx="2495550" cy="2185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4499880B-0156-427D-9961-6083A615C84F}"/>
              </a:ext>
            </a:extLst>
          </p:cNvPr>
          <p:cNvCxnSpPr>
            <a:cxnSpLocks/>
          </p:cNvCxnSpPr>
          <p:nvPr/>
        </p:nvCxnSpPr>
        <p:spPr>
          <a:xfrm flipH="1" flipV="1">
            <a:off x="2801172" y="2709719"/>
            <a:ext cx="2263136" cy="15829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44F7793-9826-4446-97CB-A0AAC3974090}"/>
              </a:ext>
            </a:extLst>
          </p:cNvPr>
          <p:cNvCxnSpPr>
            <a:cxnSpLocks/>
          </p:cNvCxnSpPr>
          <p:nvPr/>
        </p:nvCxnSpPr>
        <p:spPr>
          <a:xfrm flipH="1">
            <a:off x="2801172" y="4292715"/>
            <a:ext cx="25540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12C340BB-BB83-4884-BB2E-08C8770E82E9}"/>
              </a:ext>
            </a:extLst>
          </p:cNvPr>
          <p:cNvCxnSpPr>
            <a:cxnSpLocks/>
          </p:cNvCxnSpPr>
          <p:nvPr/>
        </p:nvCxnSpPr>
        <p:spPr>
          <a:xfrm flipH="1" flipV="1">
            <a:off x="4893451" y="2608469"/>
            <a:ext cx="809475" cy="21049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66647677-C369-4A8A-9F57-934727FEB731}"/>
              </a:ext>
            </a:extLst>
          </p:cNvPr>
          <p:cNvCxnSpPr>
            <a:cxnSpLocks/>
          </p:cNvCxnSpPr>
          <p:nvPr/>
        </p:nvCxnSpPr>
        <p:spPr>
          <a:xfrm flipV="1">
            <a:off x="6167543" y="2692924"/>
            <a:ext cx="1519042" cy="17519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62728250-04FC-40FC-9C23-D572C96CE7A0}"/>
              </a:ext>
            </a:extLst>
          </p:cNvPr>
          <p:cNvCxnSpPr>
            <a:cxnSpLocks/>
          </p:cNvCxnSpPr>
          <p:nvPr/>
        </p:nvCxnSpPr>
        <p:spPr>
          <a:xfrm flipV="1">
            <a:off x="6977014" y="2709720"/>
            <a:ext cx="2413814" cy="1197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0DBF9B63-7FFA-4404-8864-155DBF05CE07}"/>
              </a:ext>
            </a:extLst>
          </p:cNvPr>
          <p:cNvCxnSpPr>
            <a:cxnSpLocks/>
          </p:cNvCxnSpPr>
          <p:nvPr/>
        </p:nvCxnSpPr>
        <p:spPr>
          <a:xfrm flipV="1">
            <a:off x="6818390" y="4249532"/>
            <a:ext cx="2493126" cy="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D955049-CE91-4698-8211-E071C9A293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89" y="3570413"/>
            <a:ext cx="3333750" cy="1905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B370257-8057-4263-8887-63BD4186AFB7}"/>
              </a:ext>
            </a:extLst>
          </p:cNvPr>
          <p:cNvSpPr txBox="1"/>
          <p:nvPr/>
        </p:nvSpPr>
        <p:spPr>
          <a:xfrm>
            <a:off x="2801172" y="2650200"/>
            <a:ext cx="709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E6F7496-47B3-4B93-9C88-E4FC197B48DF}"/>
              </a:ext>
            </a:extLst>
          </p:cNvPr>
          <p:cNvSpPr txBox="1"/>
          <p:nvPr/>
        </p:nvSpPr>
        <p:spPr>
          <a:xfrm>
            <a:off x="692727" y="5903992"/>
            <a:ext cx="10474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আন্তর্জাতিক সংস্থার সাথে সহযোগীতাপূর্ণ সম্পর্ক তৈরী করার মাধ্যমে দেশগুলোর উন্নয়ন সাধন করা।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E07872-8B2F-4F28-BE1E-BBFC755F2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b="21919"/>
          <a:stretch/>
        </p:blipFill>
        <p:spPr>
          <a:xfrm>
            <a:off x="2375941" y="505689"/>
            <a:ext cx="4432072" cy="256309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0B3E85-E8E4-4B78-95D4-047A2898C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7" b="14647"/>
          <a:stretch/>
        </p:blipFill>
        <p:spPr>
          <a:xfrm>
            <a:off x="6913417" y="505689"/>
            <a:ext cx="4572000" cy="256309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6B57C3-2B65-4F8F-9048-C1941A6E6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40" y="3214252"/>
            <a:ext cx="4432073" cy="256309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5134E61-C3C8-4357-81DB-F321FBB24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8" y="3214252"/>
            <a:ext cx="4572000" cy="256309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468A6B-289B-413A-A478-2B0AE7F99B3D}"/>
              </a:ext>
            </a:extLst>
          </p:cNvPr>
          <p:cNvSpPr txBox="1"/>
          <p:nvPr/>
        </p:nvSpPr>
        <p:spPr>
          <a:xfrm>
            <a:off x="547140" y="2426718"/>
            <a:ext cx="182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FACFE0-F976-4F35-B716-4390525BB27E}"/>
              </a:ext>
            </a:extLst>
          </p:cNvPr>
          <p:cNvSpPr txBox="1"/>
          <p:nvPr/>
        </p:nvSpPr>
        <p:spPr>
          <a:xfrm>
            <a:off x="2556162" y="5922815"/>
            <a:ext cx="871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মধ্যে ভ্রাতৃত্ব সৃষ্টি ও পরস্পর মিলেমিশে চলা।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6F1AE12-1B38-436F-908D-00ED1674B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24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7496" y="1059320"/>
            <a:ext cx="3520440" cy="614198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4629" y="1059320"/>
            <a:ext cx="3520440" cy="628038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1067" y="190640"/>
            <a:ext cx="3520440" cy="65552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3149" y="4170794"/>
            <a:ext cx="39319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বাংলাদেশওবিশ্বপরিচয়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12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1/11/২০20খ্রিঃ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21721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89643" y="2651760"/>
            <a:ext cx="22860" cy="2423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89097" y="2651760"/>
            <a:ext cx="24381" cy="2423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99519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555" y="4283264"/>
            <a:ext cx="5090419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017897"/>
            <a:ext cx="1684504" cy="1992552"/>
          </a:xfrm>
          <a:prstGeom prst="rect">
            <a:avLst/>
          </a:prstGeom>
          <a:noFill/>
        </p:spPr>
      </p:pic>
      <p:pic>
        <p:nvPicPr>
          <p:cNvPr id="17" name="Picture 1" descr="C:\Users\Ataur\Desktop\samajik\IMG20170402115101.jpg"/>
          <p:cNvPicPr>
            <a:picLocks noChangeAspect="1" noChangeArrowheads="1"/>
          </p:cNvPicPr>
          <p:nvPr/>
        </p:nvPicPr>
        <p:blipFill>
          <a:blip r:embed="rId4" cstate="print"/>
          <a:srcRect l="8511" t="25532" r="20567" b="4255"/>
          <a:stretch>
            <a:fillRect/>
          </a:stretch>
        </p:blipFill>
        <p:spPr bwMode="auto">
          <a:xfrm>
            <a:off x="9076863" y="2103447"/>
            <a:ext cx="1447800" cy="1911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74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0B27174-B8D5-4B98-901F-9B220EF71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4" y="1533092"/>
            <a:ext cx="5443807" cy="406069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46C1F0-73DA-429B-B481-D7F1A9D71551}"/>
              </a:ext>
            </a:extLst>
          </p:cNvPr>
          <p:cNvSpPr txBox="1"/>
          <p:nvPr/>
        </p:nvSpPr>
        <p:spPr>
          <a:xfrm>
            <a:off x="2932744" y="511313"/>
            <a:ext cx="697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D833E9-069A-4688-8432-875895D2FC40}"/>
              </a:ext>
            </a:extLst>
          </p:cNvPr>
          <p:cNvSpPr txBox="1"/>
          <p:nvPr/>
        </p:nvSpPr>
        <p:spPr>
          <a:xfrm>
            <a:off x="1475508" y="5783486"/>
            <a:ext cx="924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স্বাধীনতা রক্ষা ও ভৌগোলিক সীমা মেনে চলা।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FBD9E6-5B94-49C0-B87B-7F37DC849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Related image">
            <a:extLst>
              <a:ext uri="{FF2B5EF4-FFF2-40B4-BE49-F238E27FC236}">
                <a16:creationId xmlns="" xmlns:a16="http://schemas.microsoft.com/office/drawing/2014/main" id="{1BC87B9B-D879-494D-AFC8-D05222EE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1533091"/>
            <a:ext cx="5015346" cy="4060692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86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DC51AA-7C4F-4D20-A3DD-FBB195E54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0"/>
          <a:stretch/>
        </p:blipFill>
        <p:spPr>
          <a:xfrm>
            <a:off x="2390701" y="537443"/>
            <a:ext cx="4471554" cy="51140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4DFD0F-F00B-438B-A763-888DF93A45EC}"/>
              </a:ext>
            </a:extLst>
          </p:cNvPr>
          <p:cNvSpPr txBox="1"/>
          <p:nvPr/>
        </p:nvSpPr>
        <p:spPr>
          <a:xfrm>
            <a:off x="432949" y="1664718"/>
            <a:ext cx="182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গঠনের লক্ষ্য ও উদ্দেশ্য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FE98D5-2347-4DE1-8DF8-96C6B988034D}"/>
              </a:ext>
            </a:extLst>
          </p:cNvPr>
          <p:cNvSpPr txBox="1"/>
          <p:nvPr/>
        </p:nvSpPr>
        <p:spPr>
          <a:xfrm>
            <a:off x="1537855" y="5945358"/>
            <a:ext cx="852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 অভ্যন্তরীণ বিষয়ে হস্তক্ষেপ না করা।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6BD525-0808-466B-91F3-FB2353CB6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ED8596A-2017-4FD8-BC49-F9557BE4801D}"/>
              </a:ext>
            </a:extLst>
          </p:cNvPr>
          <p:cNvGrpSpPr/>
          <p:nvPr/>
        </p:nvGrpSpPr>
        <p:grpSpPr>
          <a:xfrm>
            <a:off x="6991207" y="537443"/>
            <a:ext cx="4615444" cy="5114044"/>
            <a:chOff x="7018916" y="632755"/>
            <a:chExt cx="4615444" cy="5253094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C2055B2-EE3E-4784-8BC6-F996FBC96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916" y="3537563"/>
              <a:ext cx="4615444" cy="2348286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074" name="Picture 2" descr="Related image">
              <a:extLst>
                <a:ext uri="{FF2B5EF4-FFF2-40B4-BE49-F238E27FC236}">
                  <a16:creationId xmlns="" xmlns:a16="http://schemas.microsoft.com/office/drawing/2014/main" id="{F12A6790-DDE0-4DF5-931D-67553036A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916" y="632755"/>
              <a:ext cx="4615444" cy="2775037"/>
            </a:xfrm>
            <a:prstGeom prst="rect">
              <a:avLst/>
            </a:prstGeom>
            <a:ln w="5715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6388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C2E87C6-69D5-4F86-97BF-56D61E4D9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2FF063-C71C-40F3-80AE-35B4C04948EE}"/>
              </a:ext>
            </a:extLst>
          </p:cNvPr>
          <p:cNvSpPr txBox="1"/>
          <p:nvPr/>
        </p:nvSpPr>
        <p:spPr>
          <a:xfrm>
            <a:off x="4821382" y="498764"/>
            <a:ext cx="254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8B16CD-B408-429A-874D-6748DD766505}"/>
              </a:ext>
            </a:extLst>
          </p:cNvPr>
          <p:cNvSpPr txBox="1"/>
          <p:nvPr/>
        </p:nvSpPr>
        <p:spPr>
          <a:xfrm>
            <a:off x="2119751" y="5472552"/>
            <a:ext cx="836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সার্কের লক্ষ্য ও উদ্দেশ্যগুলো লেখ।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163E0B1-E606-4257-AED0-D9CFFA1CF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10" y="2064328"/>
            <a:ext cx="4061979" cy="272775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0463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E68BC6C-5A84-48E1-B4FC-7154AC83A967}"/>
              </a:ext>
            </a:extLst>
          </p:cNvPr>
          <p:cNvSpPr txBox="1"/>
          <p:nvPr/>
        </p:nvSpPr>
        <p:spPr>
          <a:xfrm>
            <a:off x="4225646" y="498764"/>
            <a:ext cx="353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586B18-D270-4A6A-8091-00F4E5E8B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98" y="1454727"/>
            <a:ext cx="2953438" cy="375458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34292" y="577319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বাংলাদেশ ও বিশ্বপরিচয় বইয়ের ৯৬ পৃষ্ঠা খুলে মনযোগ সহকারে পড়।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1681EF-01C0-4EA6-82E4-347D3C79F99F}"/>
              </a:ext>
            </a:extLst>
          </p:cNvPr>
          <p:cNvSpPr txBox="1"/>
          <p:nvPr/>
        </p:nvSpPr>
        <p:spPr>
          <a:xfrm>
            <a:off x="1066799" y="1319334"/>
            <a:ext cx="105987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জাতিসংঘের মত দক্ষিণ এশিয়ার ৮টি দেশের সমন্বয়ে একটি স্বাধীন উন্নয়নমুলক সংস্থা রয়েছে। সংস্থাটির নাম কী?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আসিয়ান 		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আই সি 	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ন্যাটো 		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</a:t>
            </a:r>
          </a:p>
          <a:p>
            <a:pPr algn="l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কয়টি দেশ নিয়ে সার্ক গঠিত?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		খ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6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 		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		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9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 </a:t>
            </a:r>
          </a:p>
          <a:p>
            <a:pPr algn="l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সার্কের অষ্টম সদস্য দেশ কোনটি?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	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 	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ভারত 		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চীন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AB4C00-E9AD-4555-9798-8E1D018547D5}"/>
              </a:ext>
            </a:extLst>
          </p:cNvPr>
          <p:cNvSpPr txBox="1"/>
          <p:nvPr/>
        </p:nvSpPr>
        <p:spPr>
          <a:xfrm>
            <a:off x="2327565" y="460353"/>
            <a:ext cx="635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(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) চিহ্ন দাও।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95838F-DABA-404C-9F29-40FF2B263BF3}"/>
              </a:ext>
            </a:extLst>
          </p:cNvPr>
          <p:cNvSpPr txBox="1"/>
          <p:nvPr/>
        </p:nvSpPr>
        <p:spPr>
          <a:xfrm>
            <a:off x="9005463" y="2483116"/>
            <a:ext cx="59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64A789-2467-49D0-A9E2-A3358438A4B0}"/>
              </a:ext>
            </a:extLst>
          </p:cNvPr>
          <p:cNvSpPr txBox="1"/>
          <p:nvPr/>
        </p:nvSpPr>
        <p:spPr>
          <a:xfrm>
            <a:off x="6310755" y="4104097"/>
            <a:ext cx="59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0CAF2E-CACD-4D74-AA31-1845539140CD}"/>
              </a:ext>
            </a:extLst>
          </p:cNvPr>
          <p:cNvSpPr txBox="1"/>
          <p:nvPr/>
        </p:nvSpPr>
        <p:spPr>
          <a:xfrm>
            <a:off x="824345" y="5791571"/>
            <a:ext cx="59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D9C518-1DC7-45D6-8AAD-B55817EAF58B}"/>
              </a:ext>
            </a:extLst>
          </p:cNvPr>
          <p:cNvSpPr txBox="1"/>
          <p:nvPr/>
        </p:nvSpPr>
        <p:spPr>
          <a:xfrm>
            <a:off x="4724400" y="457200"/>
            <a:ext cx="242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8273EE-B03F-4420-AE31-F9EA55D8A862}"/>
              </a:ext>
            </a:extLst>
          </p:cNvPr>
          <p:cNvSpPr txBox="1"/>
          <p:nvPr/>
        </p:nvSpPr>
        <p:spPr>
          <a:xfrm>
            <a:off x="955964" y="5036143"/>
            <a:ext cx="10390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সার্কভুক্ত যেকোনো দেশের একটি প্রাথমিক বিদ্যালয়ে চিঠি লিখে তোমার বিদ্যলয় সম্পর্কে জানাও। উক্ত চিঠিটি আগামীকাল শ্রেণিকক্ষে পড়ে শুনাবে।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C5AE3F1-6554-4909-9C84-429BA3669C28}"/>
              </a:ext>
            </a:extLst>
          </p:cNvPr>
          <p:cNvGrpSpPr/>
          <p:nvPr/>
        </p:nvGrpSpPr>
        <p:grpSpPr>
          <a:xfrm>
            <a:off x="3731525" y="1346729"/>
            <a:ext cx="4484222" cy="2781925"/>
            <a:chOff x="3319197" y="1330037"/>
            <a:chExt cx="4812077" cy="354676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641641B-207C-4FB1-9EA9-94C54D2EC298}"/>
                </a:ext>
              </a:extLst>
            </p:cNvPr>
            <p:cNvSpPr/>
            <p:nvPr/>
          </p:nvSpPr>
          <p:spPr>
            <a:xfrm>
              <a:off x="3660906" y="2632364"/>
              <a:ext cx="4128655" cy="2244437"/>
            </a:xfrm>
            <a:prstGeom prst="rect">
              <a:avLst/>
            </a:prstGeom>
            <a:ln w="76200">
              <a:solidFill>
                <a:srgbClr val="FF66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="" xmlns:a16="http://schemas.microsoft.com/office/drawing/2014/main" id="{9A58A688-DB6D-4EC4-B1DC-FA163FC2D97F}"/>
                </a:ext>
              </a:extLst>
            </p:cNvPr>
            <p:cNvSpPr/>
            <p:nvPr/>
          </p:nvSpPr>
          <p:spPr>
            <a:xfrm>
              <a:off x="3319197" y="1330037"/>
              <a:ext cx="4812077" cy="1302327"/>
            </a:xfrm>
            <a:prstGeom prst="triangle">
              <a:avLst/>
            </a:pr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23AB5D3B-7297-40E7-A72B-05F79ACD7C60}"/>
                </a:ext>
              </a:extLst>
            </p:cNvPr>
            <p:cNvSpPr/>
            <p:nvPr/>
          </p:nvSpPr>
          <p:spPr>
            <a:xfrm>
              <a:off x="5429016" y="3470565"/>
              <a:ext cx="592437" cy="140623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4398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767332-B810-4FF6-B30A-49CCEA51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2" y="360219"/>
            <a:ext cx="10942493" cy="6123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6332C6-3819-4384-84B9-32C41F226666}"/>
              </a:ext>
            </a:extLst>
          </p:cNvPr>
          <p:cNvSpPr txBox="1"/>
          <p:nvPr/>
        </p:nvSpPr>
        <p:spPr>
          <a:xfrm>
            <a:off x="598341" y="4294909"/>
            <a:ext cx="10942493" cy="2215991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CE3286-5CFC-4E35-816E-856BC15262D6}"/>
              </a:ext>
            </a:extLst>
          </p:cNvPr>
          <p:cNvSpPr txBox="1"/>
          <p:nvPr/>
        </p:nvSpPr>
        <p:spPr>
          <a:xfrm>
            <a:off x="3780750" y="700216"/>
            <a:ext cx="4339988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30E1B1-5FAA-4691-8633-EACB5CA6ECED}"/>
              </a:ext>
            </a:extLst>
          </p:cNvPr>
          <p:cNvSpPr txBox="1"/>
          <p:nvPr/>
        </p:nvSpPr>
        <p:spPr>
          <a:xfrm>
            <a:off x="3086669" y="3792250"/>
            <a:ext cx="6018662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দেখে আমরা কী বুঝতে পারলাম?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2B5229-0D2E-4D86-B1CF-641C50B68A26}"/>
              </a:ext>
            </a:extLst>
          </p:cNvPr>
          <p:cNvSpPr txBox="1"/>
          <p:nvPr/>
        </p:nvSpPr>
        <p:spPr>
          <a:xfrm>
            <a:off x="4135273" y="5397394"/>
            <a:ext cx="398514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 সম্মেলন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="" xmlns:a16="http://schemas.microsoft.com/office/drawing/2014/main" id="{5FEE065E-F9CC-4C51-B00C-8F5C506B66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47900" y="2087563"/>
          <a:ext cx="74056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7405560" imgH="685800" progId="Package">
                  <p:embed/>
                </p:oleObj>
              </mc:Choice>
              <mc:Fallback>
                <p:oleObj name="Packager Shell Object" showAsIcon="1" r:id="rId3" imgW="74055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7900" y="2087563"/>
                        <a:ext cx="74056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D8B74A9-2336-4282-9C29-1065D0FE1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028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FB21F95-F465-4C20-B3F4-AAD62A502E9B}"/>
              </a:ext>
            </a:extLst>
          </p:cNvPr>
          <p:cNvGrpSpPr/>
          <p:nvPr/>
        </p:nvGrpSpPr>
        <p:grpSpPr>
          <a:xfrm>
            <a:off x="4721609" y="604221"/>
            <a:ext cx="5860472" cy="3231425"/>
            <a:chOff x="3269674" y="480150"/>
            <a:chExt cx="5860472" cy="3231425"/>
          </a:xfrm>
        </p:grpSpPr>
        <p:sp>
          <p:nvSpPr>
            <p:cNvPr id="3" name="Arrow: Down 2">
              <a:extLst>
                <a:ext uri="{FF2B5EF4-FFF2-40B4-BE49-F238E27FC236}">
                  <a16:creationId xmlns="" xmlns:a16="http://schemas.microsoft.com/office/drawing/2014/main" id="{B40FB571-83F6-4DF4-8D53-068C7A803296}"/>
                </a:ext>
              </a:extLst>
            </p:cNvPr>
            <p:cNvSpPr/>
            <p:nvPr/>
          </p:nvSpPr>
          <p:spPr>
            <a:xfrm>
              <a:off x="5791199" y="1273175"/>
              <a:ext cx="1080656" cy="243840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37F50AD-76CF-4B9C-ACDD-CEB9DF2E73FF}"/>
                </a:ext>
              </a:extLst>
            </p:cNvPr>
            <p:cNvSpPr/>
            <p:nvPr/>
          </p:nvSpPr>
          <p:spPr>
            <a:xfrm>
              <a:off x="3269674" y="480150"/>
              <a:ext cx="5860472" cy="1085414"/>
            </a:xfrm>
            <a:prstGeom prst="rect">
              <a:avLst/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9C216E8-0537-45DB-B53C-608790FF52EE}"/>
                </a:ext>
              </a:extLst>
            </p:cNvPr>
            <p:cNvSpPr txBox="1"/>
            <p:nvPr/>
          </p:nvSpPr>
          <p:spPr>
            <a:xfrm>
              <a:off x="3384645" y="559558"/>
              <a:ext cx="5593100" cy="923330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3690869-376E-4AE3-9D19-0B078C33ABF3}"/>
              </a:ext>
            </a:extLst>
          </p:cNvPr>
          <p:cNvGrpSpPr/>
          <p:nvPr/>
        </p:nvGrpSpPr>
        <p:grpSpPr>
          <a:xfrm>
            <a:off x="3780430" y="4860036"/>
            <a:ext cx="8023642" cy="1213716"/>
            <a:chOff x="1233055" y="2776393"/>
            <a:chExt cx="10072254" cy="1213716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B711F24-A54E-4229-9C98-CF01B74EC470}"/>
                </a:ext>
              </a:extLst>
            </p:cNvPr>
            <p:cNvSpPr/>
            <p:nvPr/>
          </p:nvSpPr>
          <p:spPr>
            <a:xfrm>
              <a:off x="1233055" y="2776393"/>
              <a:ext cx="10072254" cy="1213716"/>
            </a:xfrm>
            <a:prstGeom prst="rect">
              <a:avLst/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9ECCE81-1F13-42A7-9910-FAA8E4EC9B28}"/>
                </a:ext>
              </a:extLst>
            </p:cNvPr>
            <p:cNvSpPr txBox="1"/>
            <p:nvPr/>
          </p:nvSpPr>
          <p:spPr>
            <a:xfrm>
              <a:off x="1482436" y="2873375"/>
              <a:ext cx="9670473" cy="1015663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সার্ক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49C1B87-624B-49D7-8EAA-5DE0F97AB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88" y="683629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6" y="654888"/>
            <a:ext cx="2923980" cy="577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909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522B1DE-A719-40E4-8F7C-1EC09795434B}"/>
              </a:ext>
            </a:extLst>
          </p:cNvPr>
          <p:cNvSpPr txBox="1"/>
          <p:nvPr/>
        </p:nvSpPr>
        <p:spPr>
          <a:xfrm>
            <a:off x="3560617" y="775854"/>
            <a:ext cx="4433455" cy="707886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85CA1B-ED1F-40F4-AB4C-3412021761B2}"/>
              </a:ext>
            </a:extLst>
          </p:cNvPr>
          <p:cNvSpPr txBox="1"/>
          <p:nvPr/>
        </p:nvSpPr>
        <p:spPr>
          <a:xfrm>
            <a:off x="1448808" y="3457137"/>
            <a:ext cx="904701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 এর সদস্য রাষ্ট্রগুলোর নাম উল্লেখ করতে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 লক্ষ্যও উদ্দেশ্য বলতে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D70344-8A28-480C-9E44-7C0A650CF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E0C70C-A127-43D4-8B56-067D5930334F}"/>
              </a:ext>
            </a:extLst>
          </p:cNvPr>
          <p:cNvSpPr txBox="1"/>
          <p:nvPr/>
        </p:nvSpPr>
        <p:spPr>
          <a:xfrm rot="10800000" flipH="1" flipV="1">
            <a:off x="1399310" y="2407018"/>
            <a:ext cx="45730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CD1DEDC-8520-4787-BA0A-D969CF4A9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8" y="1496291"/>
            <a:ext cx="8054530" cy="4906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AE0555-5B44-48A9-AADC-7CA561EE3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477" y="2994161"/>
            <a:ext cx="2647922" cy="340821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33529573-F2C4-4223-9F35-F3757C895059}"/>
              </a:ext>
            </a:extLst>
          </p:cNvPr>
          <p:cNvSpPr/>
          <p:nvPr/>
        </p:nvSpPr>
        <p:spPr>
          <a:xfrm>
            <a:off x="1787236" y="2812473"/>
            <a:ext cx="2701637" cy="2895600"/>
          </a:xfrm>
          <a:custGeom>
            <a:avLst/>
            <a:gdLst>
              <a:gd name="connsiteX0" fmla="*/ 678873 w 2701637"/>
              <a:gd name="connsiteY0" fmla="*/ 2881745 h 2895600"/>
              <a:gd name="connsiteX1" fmla="*/ 277091 w 2701637"/>
              <a:gd name="connsiteY1" fmla="*/ 2867891 h 2895600"/>
              <a:gd name="connsiteX2" fmla="*/ 193964 w 2701637"/>
              <a:gd name="connsiteY2" fmla="*/ 2812472 h 2895600"/>
              <a:gd name="connsiteX3" fmla="*/ 152400 w 2701637"/>
              <a:gd name="connsiteY3" fmla="*/ 2784763 h 2895600"/>
              <a:gd name="connsiteX4" fmla="*/ 41564 w 2701637"/>
              <a:gd name="connsiteY4" fmla="*/ 2729345 h 2895600"/>
              <a:gd name="connsiteX5" fmla="*/ 0 w 2701637"/>
              <a:gd name="connsiteY5" fmla="*/ 2687782 h 2895600"/>
              <a:gd name="connsiteX6" fmla="*/ 41564 w 2701637"/>
              <a:gd name="connsiteY6" fmla="*/ 2660072 h 2895600"/>
              <a:gd name="connsiteX7" fmla="*/ 374073 w 2701637"/>
              <a:gd name="connsiteY7" fmla="*/ 2632363 h 2895600"/>
              <a:gd name="connsiteX8" fmla="*/ 457200 w 2701637"/>
              <a:gd name="connsiteY8" fmla="*/ 2563091 h 2895600"/>
              <a:gd name="connsiteX9" fmla="*/ 540328 w 2701637"/>
              <a:gd name="connsiteY9" fmla="*/ 2507672 h 2895600"/>
              <a:gd name="connsiteX10" fmla="*/ 595746 w 2701637"/>
              <a:gd name="connsiteY10" fmla="*/ 2466109 h 2895600"/>
              <a:gd name="connsiteX11" fmla="*/ 623455 w 2701637"/>
              <a:gd name="connsiteY11" fmla="*/ 2382982 h 2895600"/>
              <a:gd name="connsiteX12" fmla="*/ 665019 w 2701637"/>
              <a:gd name="connsiteY12" fmla="*/ 2286000 h 2895600"/>
              <a:gd name="connsiteX13" fmla="*/ 706582 w 2701637"/>
              <a:gd name="connsiteY13" fmla="*/ 2258291 h 2895600"/>
              <a:gd name="connsiteX14" fmla="*/ 803564 w 2701637"/>
              <a:gd name="connsiteY14" fmla="*/ 2230582 h 2895600"/>
              <a:gd name="connsiteX15" fmla="*/ 831273 w 2701637"/>
              <a:gd name="connsiteY15" fmla="*/ 2202872 h 2895600"/>
              <a:gd name="connsiteX16" fmla="*/ 845128 w 2701637"/>
              <a:gd name="connsiteY16" fmla="*/ 1925782 h 2895600"/>
              <a:gd name="connsiteX17" fmla="*/ 817419 w 2701637"/>
              <a:gd name="connsiteY17" fmla="*/ 1787236 h 2895600"/>
              <a:gd name="connsiteX18" fmla="*/ 789709 w 2701637"/>
              <a:gd name="connsiteY18" fmla="*/ 1745672 h 2895600"/>
              <a:gd name="connsiteX19" fmla="*/ 762000 w 2701637"/>
              <a:gd name="connsiteY19" fmla="*/ 1648691 h 2895600"/>
              <a:gd name="connsiteX20" fmla="*/ 720437 w 2701637"/>
              <a:gd name="connsiteY20" fmla="*/ 1496291 h 2895600"/>
              <a:gd name="connsiteX21" fmla="*/ 706582 w 2701637"/>
              <a:gd name="connsiteY21" fmla="*/ 1302327 h 2895600"/>
              <a:gd name="connsiteX22" fmla="*/ 692728 w 2701637"/>
              <a:gd name="connsiteY22" fmla="*/ 1343891 h 2895600"/>
              <a:gd name="connsiteX23" fmla="*/ 665019 w 2701637"/>
              <a:gd name="connsiteY23" fmla="*/ 1385454 h 2895600"/>
              <a:gd name="connsiteX24" fmla="*/ 623455 w 2701637"/>
              <a:gd name="connsiteY24" fmla="*/ 1399309 h 2895600"/>
              <a:gd name="connsiteX25" fmla="*/ 595746 w 2701637"/>
              <a:gd name="connsiteY25" fmla="*/ 1246909 h 2895600"/>
              <a:gd name="connsiteX26" fmla="*/ 568037 w 2701637"/>
              <a:gd name="connsiteY26" fmla="*/ 1163782 h 2895600"/>
              <a:gd name="connsiteX27" fmla="*/ 498764 w 2701637"/>
              <a:gd name="connsiteY27" fmla="*/ 1149927 h 2895600"/>
              <a:gd name="connsiteX28" fmla="*/ 152400 w 2701637"/>
              <a:gd name="connsiteY28" fmla="*/ 1066800 h 2895600"/>
              <a:gd name="connsiteX29" fmla="*/ 166255 w 2701637"/>
              <a:gd name="connsiteY29" fmla="*/ 1025236 h 2895600"/>
              <a:gd name="connsiteX30" fmla="*/ 193964 w 2701637"/>
              <a:gd name="connsiteY30" fmla="*/ 983672 h 2895600"/>
              <a:gd name="connsiteX31" fmla="*/ 221673 w 2701637"/>
              <a:gd name="connsiteY31" fmla="*/ 928254 h 2895600"/>
              <a:gd name="connsiteX32" fmla="*/ 235528 w 2701637"/>
              <a:gd name="connsiteY32" fmla="*/ 872836 h 2895600"/>
              <a:gd name="connsiteX33" fmla="*/ 277091 w 2701637"/>
              <a:gd name="connsiteY33" fmla="*/ 831272 h 2895600"/>
              <a:gd name="connsiteX34" fmla="*/ 290946 w 2701637"/>
              <a:gd name="connsiteY34" fmla="*/ 789709 h 2895600"/>
              <a:gd name="connsiteX35" fmla="*/ 263237 w 2701637"/>
              <a:gd name="connsiteY35" fmla="*/ 665018 h 2895600"/>
              <a:gd name="connsiteX36" fmla="*/ 235528 w 2701637"/>
              <a:gd name="connsiteY36" fmla="*/ 623454 h 2895600"/>
              <a:gd name="connsiteX37" fmla="*/ 249382 w 2701637"/>
              <a:gd name="connsiteY37" fmla="*/ 554182 h 2895600"/>
              <a:gd name="connsiteX38" fmla="*/ 277091 w 2701637"/>
              <a:gd name="connsiteY38" fmla="*/ 471054 h 2895600"/>
              <a:gd name="connsiteX39" fmla="*/ 290946 w 2701637"/>
              <a:gd name="connsiteY39" fmla="*/ 277091 h 2895600"/>
              <a:gd name="connsiteX40" fmla="*/ 387928 w 2701637"/>
              <a:gd name="connsiteY40" fmla="*/ 235527 h 2895600"/>
              <a:gd name="connsiteX41" fmla="*/ 471055 w 2701637"/>
              <a:gd name="connsiteY41" fmla="*/ 166254 h 2895600"/>
              <a:gd name="connsiteX42" fmla="*/ 526473 w 2701637"/>
              <a:gd name="connsiteY42" fmla="*/ 138545 h 2895600"/>
              <a:gd name="connsiteX43" fmla="*/ 568037 w 2701637"/>
              <a:gd name="connsiteY43" fmla="*/ 166254 h 2895600"/>
              <a:gd name="connsiteX44" fmla="*/ 651164 w 2701637"/>
              <a:gd name="connsiteY44" fmla="*/ 110836 h 2895600"/>
              <a:gd name="connsiteX45" fmla="*/ 748146 w 2701637"/>
              <a:gd name="connsiteY45" fmla="*/ 124691 h 2895600"/>
              <a:gd name="connsiteX46" fmla="*/ 831273 w 2701637"/>
              <a:gd name="connsiteY46" fmla="*/ 110836 h 2895600"/>
              <a:gd name="connsiteX47" fmla="*/ 872837 w 2701637"/>
              <a:gd name="connsiteY47" fmla="*/ 83127 h 2895600"/>
              <a:gd name="connsiteX48" fmla="*/ 942109 w 2701637"/>
              <a:gd name="connsiteY48" fmla="*/ 0 h 2895600"/>
              <a:gd name="connsiteX49" fmla="*/ 1052946 w 2701637"/>
              <a:gd name="connsiteY49" fmla="*/ 13854 h 2895600"/>
              <a:gd name="connsiteX50" fmla="*/ 1080655 w 2701637"/>
              <a:gd name="connsiteY50" fmla="*/ 96982 h 2895600"/>
              <a:gd name="connsiteX51" fmla="*/ 1108364 w 2701637"/>
              <a:gd name="connsiteY51" fmla="*/ 180109 h 2895600"/>
              <a:gd name="connsiteX52" fmla="*/ 1149928 w 2701637"/>
              <a:gd name="connsiteY52" fmla="*/ 263236 h 2895600"/>
              <a:gd name="connsiteX53" fmla="*/ 1219200 w 2701637"/>
              <a:gd name="connsiteY53" fmla="*/ 249382 h 2895600"/>
              <a:gd name="connsiteX54" fmla="*/ 1246909 w 2701637"/>
              <a:gd name="connsiteY54" fmla="*/ 221672 h 2895600"/>
              <a:gd name="connsiteX55" fmla="*/ 1330037 w 2701637"/>
              <a:gd name="connsiteY55" fmla="*/ 180109 h 2895600"/>
              <a:gd name="connsiteX56" fmla="*/ 1343891 w 2701637"/>
              <a:gd name="connsiteY56" fmla="*/ 235527 h 2895600"/>
              <a:gd name="connsiteX57" fmla="*/ 1316182 w 2701637"/>
              <a:gd name="connsiteY57" fmla="*/ 360218 h 2895600"/>
              <a:gd name="connsiteX58" fmla="*/ 1330037 w 2701637"/>
              <a:gd name="connsiteY58" fmla="*/ 401782 h 2895600"/>
              <a:gd name="connsiteX59" fmla="*/ 2050473 w 2701637"/>
              <a:gd name="connsiteY59" fmla="*/ 415636 h 2895600"/>
              <a:gd name="connsiteX60" fmla="*/ 2175164 w 2701637"/>
              <a:gd name="connsiteY60" fmla="*/ 443345 h 2895600"/>
              <a:gd name="connsiteX61" fmla="*/ 2299855 w 2701637"/>
              <a:gd name="connsiteY61" fmla="*/ 471054 h 2895600"/>
              <a:gd name="connsiteX62" fmla="*/ 2355273 w 2701637"/>
              <a:gd name="connsiteY62" fmla="*/ 498763 h 2895600"/>
              <a:gd name="connsiteX63" fmla="*/ 2466109 w 2701637"/>
              <a:gd name="connsiteY63" fmla="*/ 526472 h 2895600"/>
              <a:gd name="connsiteX64" fmla="*/ 2507673 w 2701637"/>
              <a:gd name="connsiteY64" fmla="*/ 540327 h 2895600"/>
              <a:gd name="connsiteX65" fmla="*/ 2604655 w 2701637"/>
              <a:gd name="connsiteY65" fmla="*/ 568036 h 2895600"/>
              <a:gd name="connsiteX66" fmla="*/ 2687782 w 2701637"/>
              <a:gd name="connsiteY66" fmla="*/ 637309 h 2895600"/>
              <a:gd name="connsiteX67" fmla="*/ 2701637 w 2701637"/>
              <a:gd name="connsiteY67" fmla="*/ 734291 h 2895600"/>
              <a:gd name="connsiteX68" fmla="*/ 2673928 w 2701637"/>
              <a:gd name="connsiteY68" fmla="*/ 831272 h 2895600"/>
              <a:gd name="connsiteX69" fmla="*/ 2646219 w 2701637"/>
              <a:gd name="connsiteY69" fmla="*/ 858982 h 2895600"/>
              <a:gd name="connsiteX70" fmla="*/ 2493819 w 2701637"/>
              <a:gd name="connsiteY70" fmla="*/ 872836 h 2895600"/>
              <a:gd name="connsiteX71" fmla="*/ 2452255 w 2701637"/>
              <a:gd name="connsiteY71" fmla="*/ 886691 h 2895600"/>
              <a:gd name="connsiteX72" fmla="*/ 2175164 w 2701637"/>
              <a:gd name="connsiteY72" fmla="*/ 900545 h 2895600"/>
              <a:gd name="connsiteX73" fmla="*/ 2161309 w 2701637"/>
              <a:gd name="connsiteY73" fmla="*/ 942109 h 2895600"/>
              <a:gd name="connsiteX74" fmla="*/ 2175164 w 2701637"/>
              <a:gd name="connsiteY74" fmla="*/ 1066800 h 2895600"/>
              <a:gd name="connsiteX75" fmla="*/ 2202873 w 2701637"/>
              <a:gd name="connsiteY75" fmla="*/ 1108363 h 2895600"/>
              <a:gd name="connsiteX76" fmla="*/ 2216728 w 2701637"/>
              <a:gd name="connsiteY76" fmla="*/ 1205345 h 2895600"/>
              <a:gd name="connsiteX77" fmla="*/ 2299855 w 2701637"/>
              <a:gd name="connsiteY77" fmla="*/ 1233054 h 2895600"/>
              <a:gd name="connsiteX78" fmla="*/ 2286000 w 2701637"/>
              <a:gd name="connsiteY78" fmla="*/ 1288472 h 2895600"/>
              <a:gd name="connsiteX79" fmla="*/ 2216728 w 2701637"/>
              <a:gd name="connsiteY79" fmla="*/ 1343891 h 2895600"/>
              <a:gd name="connsiteX80" fmla="*/ 2147455 w 2701637"/>
              <a:gd name="connsiteY80" fmla="*/ 1413163 h 2895600"/>
              <a:gd name="connsiteX81" fmla="*/ 2105891 w 2701637"/>
              <a:gd name="connsiteY81" fmla="*/ 1496291 h 2895600"/>
              <a:gd name="connsiteX82" fmla="*/ 2147455 w 2701637"/>
              <a:gd name="connsiteY82" fmla="*/ 1537854 h 2895600"/>
              <a:gd name="connsiteX83" fmla="*/ 2161309 w 2701637"/>
              <a:gd name="connsiteY83" fmla="*/ 1579418 h 2895600"/>
              <a:gd name="connsiteX84" fmla="*/ 2078182 w 2701637"/>
              <a:gd name="connsiteY84" fmla="*/ 1648691 h 2895600"/>
              <a:gd name="connsiteX85" fmla="*/ 2008909 w 2701637"/>
              <a:gd name="connsiteY85" fmla="*/ 1634836 h 2895600"/>
              <a:gd name="connsiteX86" fmla="*/ 1967346 w 2701637"/>
              <a:gd name="connsiteY86" fmla="*/ 1717963 h 2895600"/>
              <a:gd name="connsiteX87" fmla="*/ 1870364 w 2701637"/>
              <a:gd name="connsiteY87" fmla="*/ 1731818 h 2895600"/>
              <a:gd name="connsiteX88" fmla="*/ 1842655 w 2701637"/>
              <a:gd name="connsiteY88" fmla="*/ 1884218 h 2895600"/>
              <a:gd name="connsiteX89" fmla="*/ 1828800 w 2701637"/>
              <a:gd name="connsiteY89" fmla="*/ 1925782 h 2895600"/>
              <a:gd name="connsiteX90" fmla="*/ 1787237 w 2701637"/>
              <a:gd name="connsiteY90" fmla="*/ 2175163 h 2895600"/>
              <a:gd name="connsiteX91" fmla="*/ 1745673 w 2701637"/>
              <a:gd name="connsiteY91" fmla="*/ 2202872 h 2895600"/>
              <a:gd name="connsiteX92" fmla="*/ 1717964 w 2701637"/>
              <a:gd name="connsiteY92" fmla="*/ 2230582 h 2895600"/>
              <a:gd name="connsiteX93" fmla="*/ 1620982 w 2701637"/>
              <a:gd name="connsiteY93" fmla="*/ 2272145 h 2895600"/>
              <a:gd name="connsiteX94" fmla="*/ 1537855 w 2701637"/>
              <a:gd name="connsiteY94" fmla="*/ 2286000 h 2895600"/>
              <a:gd name="connsiteX95" fmla="*/ 1413164 w 2701637"/>
              <a:gd name="connsiteY95" fmla="*/ 2299854 h 2895600"/>
              <a:gd name="connsiteX96" fmla="*/ 1371600 w 2701637"/>
              <a:gd name="connsiteY96" fmla="*/ 2313709 h 2895600"/>
              <a:gd name="connsiteX97" fmla="*/ 1343891 w 2701637"/>
              <a:gd name="connsiteY97" fmla="*/ 2355272 h 2895600"/>
              <a:gd name="connsiteX98" fmla="*/ 1316182 w 2701637"/>
              <a:gd name="connsiteY98" fmla="*/ 2382982 h 2895600"/>
              <a:gd name="connsiteX99" fmla="*/ 1288473 w 2701637"/>
              <a:gd name="connsiteY99" fmla="*/ 2576945 h 2895600"/>
              <a:gd name="connsiteX100" fmla="*/ 1246909 w 2701637"/>
              <a:gd name="connsiteY100" fmla="*/ 2673927 h 2895600"/>
              <a:gd name="connsiteX101" fmla="*/ 1177637 w 2701637"/>
              <a:gd name="connsiteY101" fmla="*/ 2757054 h 2895600"/>
              <a:gd name="connsiteX102" fmla="*/ 1136073 w 2701637"/>
              <a:gd name="connsiteY102" fmla="*/ 2770909 h 2895600"/>
              <a:gd name="connsiteX103" fmla="*/ 1066800 w 2701637"/>
              <a:gd name="connsiteY103" fmla="*/ 2798618 h 2895600"/>
              <a:gd name="connsiteX104" fmla="*/ 928255 w 2701637"/>
              <a:gd name="connsiteY104" fmla="*/ 2812472 h 2895600"/>
              <a:gd name="connsiteX105" fmla="*/ 762000 w 2701637"/>
              <a:gd name="connsiteY105" fmla="*/ 2867891 h 2895600"/>
              <a:gd name="connsiteX106" fmla="*/ 720437 w 2701637"/>
              <a:gd name="connsiteY106" fmla="*/ 2881745 h 2895600"/>
              <a:gd name="connsiteX107" fmla="*/ 678873 w 2701637"/>
              <a:gd name="connsiteY107" fmla="*/ 2895600 h 2895600"/>
              <a:gd name="connsiteX108" fmla="*/ 484909 w 2701637"/>
              <a:gd name="connsiteY108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701637" h="2895600">
                <a:moveTo>
                  <a:pt x="678873" y="2881745"/>
                </a:moveTo>
                <a:cubicBezTo>
                  <a:pt x="544946" y="2877127"/>
                  <a:pt x="409751" y="2886843"/>
                  <a:pt x="277091" y="2867891"/>
                </a:cubicBezTo>
                <a:cubicBezTo>
                  <a:pt x="244123" y="2863181"/>
                  <a:pt x="221673" y="2830945"/>
                  <a:pt x="193964" y="2812472"/>
                </a:cubicBezTo>
                <a:cubicBezTo>
                  <a:pt x="180109" y="2803236"/>
                  <a:pt x="167293" y="2792210"/>
                  <a:pt x="152400" y="2784763"/>
                </a:cubicBezTo>
                <a:cubicBezTo>
                  <a:pt x="115455" y="2766290"/>
                  <a:pt x="70772" y="2758552"/>
                  <a:pt x="41564" y="2729345"/>
                </a:cubicBezTo>
                <a:lnTo>
                  <a:pt x="0" y="2687782"/>
                </a:lnTo>
                <a:cubicBezTo>
                  <a:pt x="13855" y="2678545"/>
                  <a:pt x="25410" y="2664111"/>
                  <a:pt x="41564" y="2660072"/>
                </a:cubicBezTo>
                <a:cubicBezTo>
                  <a:pt x="88513" y="2648335"/>
                  <a:pt x="368145" y="2632758"/>
                  <a:pt x="374073" y="2632363"/>
                </a:cubicBezTo>
                <a:cubicBezTo>
                  <a:pt x="522589" y="2533353"/>
                  <a:pt x="297198" y="2687538"/>
                  <a:pt x="457200" y="2563091"/>
                </a:cubicBezTo>
                <a:cubicBezTo>
                  <a:pt x="483487" y="2542645"/>
                  <a:pt x="513686" y="2527653"/>
                  <a:pt x="540328" y="2507672"/>
                </a:cubicBezTo>
                <a:lnTo>
                  <a:pt x="595746" y="2466109"/>
                </a:lnTo>
                <a:lnTo>
                  <a:pt x="623455" y="2382982"/>
                </a:lnTo>
                <a:cubicBezTo>
                  <a:pt x="633081" y="2354103"/>
                  <a:pt x="645993" y="2308831"/>
                  <a:pt x="665019" y="2286000"/>
                </a:cubicBezTo>
                <a:cubicBezTo>
                  <a:pt x="675679" y="2273208"/>
                  <a:pt x="691689" y="2265738"/>
                  <a:pt x="706582" y="2258291"/>
                </a:cubicBezTo>
                <a:cubicBezTo>
                  <a:pt x="726461" y="2248351"/>
                  <a:pt x="785804" y="2235022"/>
                  <a:pt x="803564" y="2230582"/>
                </a:cubicBezTo>
                <a:cubicBezTo>
                  <a:pt x="812800" y="2221345"/>
                  <a:pt x="823113" y="2213072"/>
                  <a:pt x="831273" y="2202872"/>
                </a:cubicBezTo>
                <a:cubicBezTo>
                  <a:pt x="902767" y="2113504"/>
                  <a:pt x="859201" y="2094659"/>
                  <a:pt x="845128" y="1925782"/>
                </a:cubicBezTo>
                <a:cubicBezTo>
                  <a:pt x="842576" y="1895155"/>
                  <a:pt x="835621" y="1823639"/>
                  <a:pt x="817419" y="1787236"/>
                </a:cubicBezTo>
                <a:cubicBezTo>
                  <a:pt x="809972" y="1772343"/>
                  <a:pt x="798946" y="1759527"/>
                  <a:pt x="789709" y="1745672"/>
                </a:cubicBezTo>
                <a:cubicBezTo>
                  <a:pt x="743146" y="1605981"/>
                  <a:pt x="814194" y="1822669"/>
                  <a:pt x="762000" y="1648691"/>
                </a:cubicBezTo>
                <a:cubicBezTo>
                  <a:pt x="719815" y="1508076"/>
                  <a:pt x="745686" y="1622540"/>
                  <a:pt x="720437" y="1496291"/>
                </a:cubicBezTo>
                <a:cubicBezTo>
                  <a:pt x="715819" y="1431636"/>
                  <a:pt x="718177" y="1366101"/>
                  <a:pt x="706582" y="1302327"/>
                </a:cubicBezTo>
                <a:cubicBezTo>
                  <a:pt x="703970" y="1287959"/>
                  <a:pt x="699259" y="1330829"/>
                  <a:pt x="692728" y="1343891"/>
                </a:cubicBezTo>
                <a:cubicBezTo>
                  <a:pt x="685282" y="1358784"/>
                  <a:pt x="678021" y="1375052"/>
                  <a:pt x="665019" y="1385454"/>
                </a:cubicBezTo>
                <a:cubicBezTo>
                  <a:pt x="653615" y="1394577"/>
                  <a:pt x="637310" y="1394691"/>
                  <a:pt x="623455" y="1399309"/>
                </a:cubicBezTo>
                <a:cubicBezTo>
                  <a:pt x="585537" y="1285557"/>
                  <a:pt x="642742" y="1466226"/>
                  <a:pt x="595746" y="1246909"/>
                </a:cubicBezTo>
                <a:cubicBezTo>
                  <a:pt x="589626" y="1218349"/>
                  <a:pt x="596678" y="1169510"/>
                  <a:pt x="568037" y="1163782"/>
                </a:cubicBezTo>
                <a:lnTo>
                  <a:pt x="498764" y="1149927"/>
                </a:lnTo>
                <a:cubicBezTo>
                  <a:pt x="467220" y="929128"/>
                  <a:pt x="524330" y="1099142"/>
                  <a:pt x="152400" y="1066800"/>
                </a:cubicBezTo>
                <a:cubicBezTo>
                  <a:pt x="137851" y="1065535"/>
                  <a:pt x="159724" y="1038298"/>
                  <a:pt x="166255" y="1025236"/>
                </a:cubicBezTo>
                <a:cubicBezTo>
                  <a:pt x="173702" y="1010343"/>
                  <a:pt x="185703" y="998129"/>
                  <a:pt x="193964" y="983672"/>
                </a:cubicBezTo>
                <a:cubicBezTo>
                  <a:pt x="204211" y="965740"/>
                  <a:pt x="214421" y="947592"/>
                  <a:pt x="221673" y="928254"/>
                </a:cubicBezTo>
                <a:cubicBezTo>
                  <a:pt x="228359" y="910425"/>
                  <a:pt x="226081" y="889368"/>
                  <a:pt x="235528" y="872836"/>
                </a:cubicBezTo>
                <a:cubicBezTo>
                  <a:pt x="245249" y="855824"/>
                  <a:pt x="263237" y="845127"/>
                  <a:pt x="277091" y="831272"/>
                </a:cubicBezTo>
                <a:cubicBezTo>
                  <a:pt x="281709" y="817418"/>
                  <a:pt x="290946" y="804313"/>
                  <a:pt x="290946" y="789709"/>
                </a:cubicBezTo>
                <a:cubicBezTo>
                  <a:pt x="290946" y="768429"/>
                  <a:pt x="277523" y="693590"/>
                  <a:pt x="263237" y="665018"/>
                </a:cubicBezTo>
                <a:cubicBezTo>
                  <a:pt x="255791" y="650125"/>
                  <a:pt x="244764" y="637309"/>
                  <a:pt x="235528" y="623454"/>
                </a:cubicBezTo>
                <a:cubicBezTo>
                  <a:pt x="240146" y="600363"/>
                  <a:pt x="243186" y="576900"/>
                  <a:pt x="249382" y="554182"/>
                </a:cubicBezTo>
                <a:cubicBezTo>
                  <a:pt x="257067" y="526003"/>
                  <a:pt x="277091" y="471054"/>
                  <a:pt x="277091" y="471054"/>
                </a:cubicBezTo>
                <a:cubicBezTo>
                  <a:pt x="264727" y="396864"/>
                  <a:pt x="245917" y="352139"/>
                  <a:pt x="290946" y="277091"/>
                </a:cubicBezTo>
                <a:cubicBezTo>
                  <a:pt x="303301" y="256499"/>
                  <a:pt x="366458" y="246262"/>
                  <a:pt x="387928" y="235527"/>
                </a:cubicBezTo>
                <a:cubicBezTo>
                  <a:pt x="461223" y="198879"/>
                  <a:pt x="399561" y="217322"/>
                  <a:pt x="471055" y="166254"/>
                </a:cubicBezTo>
                <a:cubicBezTo>
                  <a:pt x="487861" y="154250"/>
                  <a:pt x="508000" y="147781"/>
                  <a:pt x="526473" y="138545"/>
                </a:cubicBezTo>
                <a:cubicBezTo>
                  <a:pt x="540328" y="147781"/>
                  <a:pt x="551782" y="169866"/>
                  <a:pt x="568037" y="166254"/>
                </a:cubicBezTo>
                <a:cubicBezTo>
                  <a:pt x="600546" y="159030"/>
                  <a:pt x="651164" y="110836"/>
                  <a:pt x="651164" y="110836"/>
                </a:cubicBezTo>
                <a:cubicBezTo>
                  <a:pt x="683491" y="115454"/>
                  <a:pt x="715490" y="124691"/>
                  <a:pt x="748146" y="124691"/>
                </a:cubicBezTo>
                <a:cubicBezTo>
                  <a:pt x="776237" y="124691"/>
                  <a:pt x="804623" y="119719"/>
                  <a:pt x="831273" y="110836"/>
                </a:cubicBezTo>
                <a:cubicBezTo>
                  <a:pt x="847070" y="105570"/>
                  <a:pt x="860045" y="93787"/>
                  <a:pt x="872837" y="83127"/>
                </a:cubicBezTo>
                <a:cubicBezTo>
                  <a:pt x="912838" y="49793"/>
                  <a:pt x="914865" y="40866"/>
                  <a:pt x="942109" y="0"/>
                </a:cubicBezTo>
                <a:cubicBezTo>
                  <a:pt x="979055" y="4618"/>
                  <a:pt x="1022443" y="-7498"/>
                  <a:pt x="1052946" y="13854"/>
                </a:cubicBezTo>
                <a:cubicBezTo>
                  <a:pt x="1076874" y="30604"/>
                  <a:pt x="1071419" y="69273"/>
                  <a:pt x="1080655" y="96982"/>
                </a:cubicBezTo>
                <a:cubicBezTo>
                  <a:pt x="1080656" y="96986"/>
                  <a:pt x="1108362" y="180106"/>
                  <a:pt x="1108364" y="180109"/>
                </a:cubicBezTo>
                <a:cubicBezTo>
                  <a:pt x="1144174" y="233823"/>
                  <a:pt x="1130807" y="205876"/>
                  <a:pt x="1149928" y="263236"/>
                </a:cubicBezTo>
                <a:cubicBezTo>
                  <a:pt x="1173019" y="258618"/>
                  <a:pt x="1197556" y="258658"/>
                  <a:pt x="1219200" y="249382"/>
                </a:cubicBezTo>
                <a:cubicBezTo>
                  <a:pt x="1231206" y="244236"/>
                  <a:pt x="1236709" y="229832"/>
                  <a:pt x="1246909" y="221672"/>
                </a:cubicBezTo>
                <a:cubicBezTo>
                  <a:pt x="1285276" y="190978"/>
                  <a:pt x="1286138" y="194741"/>
                  <a:pt x="1330037" y="180109"/>
                </a:cubicBezTo>
                <a:cubicBezTo>
                  <a:pt x="1334655" y="198582"/>
                  <a:pt x="1343891" y="216486"/>
                  <a:pt x="1343891" y="235527"/>
                </a:cubicBezTo>
                <a:cubicBezTo>
                  <a:pt x="1343891" y="253121"/>
                  <a:pt x="1321527" y="338840"/>
                  <a:pt x="1316182" y="360218"/>
                </a:cubicBezTo>
                <a:cubicBezTo>
                  <a:pt x="1320800" y="374073"/>
                  <a:pt x="1315474" y="400683"/>
                  <a:pt x="1330037" y="401782"/>
                </a:cubicBezTo>
                <a:cubicBezTo>
                  <a:pt x="1569546" y="419858"/>
                  <a:pt x="1810426" y="407359"/>
                  <a:pt x="2050473" y="415636"/>
                </a:cubicBezTo>
                <a:cubicBezTo>
                  <a:pt x="2121549" y="418087"/>
                  <a:pt x="2120704" y="427785"/>
                  <a:pt x="2175164" y="443345"/>
                </a:cubicBezTo>
                <a:cubicBezTo>
                  <a:pt x="2220830" y="456392"/>
                  <a:pt x="2252224" y="461528"/>
                  <a:pt x="2299855" y="471054"/>
                </a:cubicBezTo>
                <a:cubicBezTo>
                  <a:pt x="2318328" y="480290"/>
                  <a:pt x="2336290" y="490627"/>
                  <a:pt x="2355273" y="498763"/>
                </a:cubicBezTo>
                <a:cubicBezTo>
                  <a:pt x="2399614" y="517767"/>
                  <a:pt x="2414058" y="513459"/>
                  <a:pt x="2466109" y="526472"/>
                </a:cubicBezTo>
                <a:cubicBezTo>
                  <a:pt x="2480277" y="530014"/>
                  <a:pt x="2493631" y="536315"/>
                  <a:pt x="2507673" y="540327"/>
                </a:cubicBezTo>
                <a:cubicBezTo>
                  <a:pt x="2629475" y="575129"/>
                  <a:pt x="2504978" y="534812"/>
                  <a:pt x="2604655" y="568036"/>
                </a:cubicBezTo>
                <a:cubicBezTo>
                  <a:pt x="2625436" y="581890"/>
                  <a:pt x="2678084" y="613063"/>
                  <a:pt x="2687782" y="637309"/>
                </a:cubicBezTo>
                <a:cubicBezTo>
                  <a:pt x="2699910" y="667629"/>
                  <a:pt x="2697019" y="701964"/>
                  <a:pt x="2701637" y="734291"/>
                </a:cubicBezTo>
                <a:cubicBezTo>
                  <a:pt x="2699050" y="744639"/>
                  <a:pt x="2682445" y="817077"/>
                  <a:pt x="2673928" y="831272"/>
                </a:cubicBezTo>
                <a:cubicBezTo>
                  <a:pt x="2667208" y="842473"/>
                  <a:pt x="2658947" y="856045"/>
                  <a:pt x="2646219" y="858982"/>
                </a:cubicBezTo>
                <a:cubicBezTo>
                  <a:pt x="2596516" y="870452"/>
                  <a:pt x="2544619" y="868218"/>
                  <a:pt x="2493819" y="872836"/>
                </a:cubicBezTo>
                <a:cubicBezTo>
                  <a:pt x="2479964" y="877454"/>
                  <a:pt x="2466804" y="885426"/>
                  <a:pt x="2452255" y="886691"/>
                </a:cubicBezTo>
                <a:cubicBezTo>
                  <a:pt x="2360124" y="894702"/>
                  <a:pt x="2266010" y="883241"/>
                  <a:pt x="2175164" y="900545"/>
                </a:cubicBezTo>
                <a:cubicBezTo>
                  <a:pt x="2160818" y="903278"/>
                  <a:pt x="2165927" y="928254"/>
                  <a:pt x="2161309" y="942109"/>
                </a:cubicBezTo>
                <a:cubicBezTo>
                  <a:pt x="2165927" y="983673"/>
                  <a:pt x="2165021" y="1026229"/>
                  <a:pt x="2175164" y="1066800"/>
                </a:cubicBezTo>
                <a:cubicBezTo>
                  <a:pt x="2179202" y="1082954"/>
                  <a:pt x="2198088" y="1092414"/>
                  <a:pt x="2202873" y="1108363"/>
                </a:cubicBezTo>
                <a:cubicBezTo>
                  <a:pt x="2212257" y="1139641"/>
                  <a:pt x="2196679" y="1179568"/>
                  <a:pt x="2216728" y="1205345"/>
                </a:cubicBezTo>
                <a:cubicBezTo>
                  <a:pt x="2234660" y="1228400"/>
                  <a:pt x="2299855" y="1233054"/>
                  <a:pt x="2299855" y="1233054"/>
                </a:cubicBezTo>
                <a:cubicBezTo>
                  <a:pt x="2295237" y="1251527"/>
                  <a:pt x="2294515" y="1271441"/>
                  <a:pt x="2286000" y="1288472"/>
                </a:cubicBezTo>
                <a:cubicBezTo>
                  <a:pt x="2276128" y="1308215"/>
                  <a:pt x="2231414" y="1334101"/>
                  <a:pt x="2216728" y="1343891"/>
                </a:cubicBezTo>
                <a:cubicBezTo>
                  <a:pt x="2142835" y="1454729"/>
                  <a:pt x="2239821" y="1320797"/>
                  <a:pt x="2147455" y="1413163"/>
                </a:cubicBezTo>
                <a:cubicBezTo>
                  <a:pt x="2120598" y="1440020"/>
                  <a:pt x="2117159" y="1462487"/>
                  <a:pt x="2105891" y="1496291"/>
                </a:cubicBezTo>
                <a:cubicBezTo>
                  <a:pt x="2119746" y="1510145"/>
                  <a:pt x="2136587" y="1521551"/>
                  <a:pt x="2147455" y="1537854"/>
                </a:cubicBezTo>
                <a:cubicBezTo>
                  <a:pt x="2155556" y="1550005"/>
                  <a:pt x="2165927" y="1565563"/>
                  <a:pt x="2161309" y="1579418"/>
                </a:cubicBezTo>
                <a:cubicBezTo>
                  <a:pt x="2153689" y="1602279"/>
                  <a:pt x="2097196" y="1636015"/>
                  <a:pt x="2078182" y="1648691"/>
                </a:cubicBezTo>
                <a:cubicBezTo>
                  <a:pt x="2055091" y="1644073"/>
                  <a:pt x="2031551" y="1628367"/>
                  <a:pt x="2008909" y="1634836"/>
                </a:cubicBezTo>
                <a:cubicBezTo>
                  <a:pt x="1921683" y="1659758"/>
                  <a:pt x="2031559" y="1685856"/>
                  <a:pt x="1967346" y="1717963"/>
                </a:cubicBezTo>
                <a:cubicBezTo>
                  <a:pt x="1938138" y="1732567"/>
                  <a:pt x="1902691" y="1727200"/>
                  <a:pt x="1870364" y="1731818"/>
                </a:cubicBezTo>
                <a:cubicBezTo>
                  <a:pt x="1864190" y="1768859"/>
                  <a:pt x="1852333" y="1845504"/>
                  <a:pt x="1842655" y="1884218"/>
                </a:cubicBezTo>
                <a:cubicBezTo>
                  <a:pt x="1839113" y="1898386"/>
                  <a:pt x="1833418" y="1911927"/>
                  <a:pt x="1828800" y="1925782"/>
                </a:cubicBezTo>
                <a:cubicBezTo>
                  <a:pt x="1828116" y="1932619"/>
                  <a:pt x="1812287" y="2158463"/>
                  <a:pt x="1787237" y="2175163"/>
                </a:cubicBezTo>
                <a:cubicBezTo>
                  <a:pt x="1773382" y="2184399"/>
                  <a:pt x="1758675" y="2192470"/>
                  <a:pt x="1745673" y="2202872"/>
                </a:cubicBezTo>
                <a:cubicBezTo>
                  <a:pt x="1735473" y="2211032"/>
                  <a:pt x="1728832" y="2223336"/>
                  <a:pt x="1717964" y="2230582"/>
                </a:cubicBezTo>
                <a:cubicBezTo>
                  <a:pt x="1696784" y="2244703"/>
                  <a:pt x="1648693" y="2265987"/>
                  <a:pt x="1620982" y="2272145"/>
                </a:cubicBezTo>
                <a:cubicBezTo>
                  <a:pt x="1593560" y="2278239"/>
                  <a:pt x="1565700" y="2282287"/>
                  <a:pt x="1537855" y="2286000"/>
                </a:cubicBezTo>
                <a:cubicBezTo>
                  <a:pt x="1496402" y="2291527"/>
                  <a:pt x="1454728" y="2295236"/>
                  <a:pt x="1413164" y="2299854"/>
                </a:cubicBezTo>
                <a:cubicBezTo>
                  <a:pt x="1399309" y="2304472"/>
                  <a:pt x="1383004" y="2304586"/>
                  <a:pt x="1371600" y="2313709"/>
                </a:cubicBezTo>
                <a:cubicBezTo>
                  <a:pt x="1358598" y="2324111"/>
                  <a:pt x="1354293" y="2342270"/>
                  <a:pt x="1343891" y="2355272"/>
                </a:cubicBezTo>
                <a:cubicBezTo>
                  <a:pt x="1335731" y="2365472"/>
                  <a:pt x="1325418" y="2373745"/>
                  <a:pt x="1316182" y="2382982"/>
                </a:cubicBezTo>
                <a:cubicBezTo>
                  <a:pt x="1307560" y="2460584"/>
                  <a:pt x="1306119" y="2506359"/>
                  <a:pt x="1288473" y="2576945"/>
                </a:cubicBezTo>
                <a:cubicBezTo>
                  <a:pt x="1279837" y="2611491"/>
                  <a:pt x="1264536" y="2643081"/>
                  <a:pt x="1246909" y="2673927"/>
                </a:cubicBezTo>
                <a:cubicBezTo>
                  <a:pt x="1231181" y="2701451"/>
                  <a:pt x="1204089" y="2739420"/>
                  <a:pt x="1177637" y="2757054"/>
                </a:cubicBezTo>
                <a:cubicBezTo>
                  <a:pt x="1165486" y="2765155"/>
                  <a:pt x="1149747" y="2765781"/>
                  <a:pt x="1136073" y="2770909"/>
                </a:cubicBezTo>
                <a:cubicBezTo>
                  <a:pt x="1112787" y="2779641"/>
                  <a:pt x="1091187" y="2793741"/>
                  <a:pt x="1066800" y="2798618"/>
                </a:cubicBezTo>
                <a:cubicBezTo>
                  <a:pt x="1021289" y="2807720"/>
                  <a:pt x="974437" y="2807854"/>
                  <a:pt x="928255" y="2812472"/>
                </a:cubicBezTo>
                <a:lnTo>
                  <a:pt x="762000" y="2867891"/>
                </a:lnTo>
                <a:lnTo>
                  <a:pt x="720437" y="2881745"/>
                </a:lnTo>
                <a:cubicBezTo>
                  <a:pt x="706582" y="2886363"/>
                  <a:pt x="693477" y="2895600"/>
                  <a:pt x="678873" y="2895600"/>
                </a:cubicBezTo>
                <a:lnTo>
                  <a:pt x="484909" y="28956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512331-478A-40C0-AECF-3FDF99BA3623}"/>
              </a:ext>
            </a:extLst>
          </p:cNvPr>
          <p:cNvSpPr txBox="1"/>
          <p:nvPr/>
        </p:nvSpPr>
        <p:spPr>
          <a:xfrm>
            <a:off x="2160387" y="478819"/>
            <a:ext cx="5459613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সার্ক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0E9518-C3A4-42BE-8AFD-F20C84AAA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633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88990A8-6233-41B2-ABED-CBBC49E21376}"/>
              </a:ext>
            </a:extLst>
          </p:cNvPr>
          <p:cNvSpPr/>
          <p:nvPr/>
        </p:nvSpPr>
        <p:spPr>
          <a:xfrm>
            <a:off x="682737" y="5834643"/>
            <a:ext cx="10788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Linux Libertine"/>
              </a:rPr>
              <a:t>South Asian Association for Regional Cooperation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5B13A6BC-F0CC-45C6-8C3F-0E7795092339}"/>
              </a:ext>
            </a:extLst>
          </p:cNvPr>
          <p:cNvSpPr/>
          <p:nvPr/>
        </p:nvSpPr>
        <p:spPr>
          <a:xfrm>
            <a:off x="4622552" y="264997"/>
            <a:ext cx="2729346" cy="1120122"/>
          </a:xfrm>
          <a:prstGeom prst="ellips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South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BCC7493-294A-41F6-AE08-0978F52B309C}"/>
              </a:ext>
            </a:extLst>
          </p:cNvPr>
          <p:cNvSpPr/>
          <p:nvPr/>
        </p:nvSpPr>
        <p:spPr>
          <a:xfrm>
            <a:off x="7862169" y="1592272"/>
            <a:ext cx="2646217" cy="1161318"/>
          </a:xfrm>
          <a:prstGeom prst="ellips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cs typeface="NikoshBAN" panose="02000000000000000000" pitchFamily="2" charset="0"/>
              </a:rPr>
              <a:t>Asian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29516289-34BE-4408-A16B-35BC1A5F9BDA}"/>
              </a:ext>
            </a:extLst>
          </p:cNvPr>
          <p:cNvSpPr/>
          <p:nvPr/>
        </p:nvSpPr>
        <p:spPr>
          <a:xfrm>
            <a:off x="7862169" y="4030393"/>
            <a:ext cx="2784764" cy="1235335"/>
          </a:xfrm>
          <a:prstGeom prst="ellips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Asssociation</a:t>
            </a:r>
            <a:endParaRPr lang="en-US" sz="28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7069824-7933-463B-83EC-FE3EF73D953E}"/>
              </a:ext>
            </a:extLst>
          </p:cNvPr>
          <p:cNvSpPr/>
          <p:nvPr/>
        </p:nvSpPr>
        <p:spPr>
          <a:xfrm>
            <a:off x="4622552" y="4748647"/>
            <a:ext cx="2729346" cy="1216829"/>
          </a:xfrm>
          <a:prstGeom prst="ellips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for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4B05598-ED1F-4D24-B1FA-5100C2D2FE42}"/>
              </a:ext>
            </a:extLst>
          </p:cNvPr>
          <p:cNvSpPr/>
          <p:nvPr/>
        </p:nvSpPr>
        <p:spPr>
          <a:xfrm>
            <a:off x="1436981" y="1566657"/>
            <a:ext cx="2784764" cy="1186933"/>
          </a:xfrm>
          <a:prstGeom prst="ellips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Cooperation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99256FC-1978-4FE4-8F29-8D6F63336C11}"/>
              </a:ext>
            </a:extLst>
          </p:cNvPr>
          <p:cNvSpPr/>
          <p:nvPr/>
        </p:nvSpPr>
        <p:spPr>
          <a:xfrm>
            <a:off x="1195063" y="4030392"/>
            <a:ext cx="2784764" cy="1235335"/>
          </a:xfrm>
          <a:prstGeom prst="ellips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Regional</a:t>
            </a:r>
          </a:p>
        </p:txBody>
      </p:sp>
      <p:sp>
        <p:nvSpPr>
          <p:cNvPr id="9" name="AutoShape 2" descr="Image result for sarrc logo">
            <a:extLst>
              <a:ext uri="{FF2B5EF4-FFF2-40B4-BE49-F238E27FC236}">
                <a16:creationId xmlns="" xmlns:a16="http://schemas.microsoft.com/office/drawing/2014/main" id="{C1C16DB7-771C-4A0C-9B9C-865A03FF0D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69387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C65FF5-D76B-4122-BF0C-83C85EA0585A}"/>
              </a:ext>
            </a:extLst>
          </p:cNvPr>
          <p:cNvSpPr txBox="1"/>
          <p:nvPr/>
        </p:nvSpPr>
        <p:spPr>
          <a:xfrm>
            <a:off x="682737" y="372647"/>
            <a:ext cx="2784764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সার্ক এর পুরো নাম কী?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0F837E-F12C-4126-935B-6F46AF8848D3}"/>
              </a:ext>
            </a:extLst>
          </p:cNvPr>
          <p:cNvSpPr txBox="1"/>
          <p:nvPr/>
        </p:nvSpPr>
        <p:spPr>
          <a:xfrm>
            <a:off x="9899331" y="264997"/>
            <a:ext cx="2185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 এশীয় আঞ্চলিক সহযোগিতা সংস্থা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06C0EEAD-80EA-41D2-8B63-6E38DD541A81}"/>
              </a:ext>
            </a:extLst>
          </p:cNvPr>
          <p:cNvCxnSpPr>
            <a:cxnSpLocks/>
          </p:cNvCxnSpPr>
          <p:nvPr/>
        </p:nvCxnSpPr>
        <p:spPr>
          <a:xfrm flipH="1" flipV="1">
            <a:off x="6041956" y="1543755"/>
            <a:ext cx="78134" cy="16641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2762879E-77A5-42DD-AA82-77C66A5C4313}"/>
              </a:ext>
            </a:extLst>
          </p:cNvPr>
          <p:cNvCxnSpPr>
            <a:cxnSpLocks/>
          </p:cNvCxnSpPr>
          <p:nvPr/>
        </p:nvCxnSpPr>
        <p:spPr>
          <a:xfrm flipV="1">
            <a:off x="6149446" y="2471115"/>
            <a:ext cx="1712722" cy="6756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6CCB5499-B1D9-4BC3-8623-8AD837797927}"/>
              </a:ext>
            </a:extLst>
          </p:cNvPr>
          <p:cNvCxnSpPr>
            <a:cxnSpLocks/>
          </p:cNvCxnSpPr>
          <p:nvPr/>
        </p:nvCxnSpPr>
        <p:spPr>
          <a:xfrm>
            <a:off x="6120090" y="3177627"/>
            <a:ext cx="1820211" cy="11162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09A4F1D0-9470-4F82-B0AA-3B1DD28F8B8A}"/>
              </a:ext>
            </a:extLst>
          </p:cNvPr>
          <p:cNvCxnSpPr>
            <a:cxnSpLocks/>
          </p:cNvCxnSpPr>
          <p:nvPr/>
        </p:nvCxnSpPr>
        <p:spPr>
          <a:xfrm>
            <a:off x="6120090" y="3177627"/>
            <a:ext cx="0" cy="14704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61E74EC7-DF0F-4B05-BB4F-37EE1776890A}"/>
              </a:ext>
            </a:extLst>
          </p:cNvPr>
          <p:cNvCxnSpPr>
            <a:cxnSpLocks/>
          </p:cNvCxnSpPr>
          <p:nvPr/>
        </p:nvCxnSpPr>
        <p:spPr>
          <a:xfrm flipH="1">
            <a:off x="4057961" y="3177627"/>
            <a:ext cx="2023062" cy="12100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D5AFBCCE-D8C1-4447-A200-ED4CE3D68DD5}"/>
              </a:ext>
            </a:extLst>
          </p:cNvPr>
          <p:cNvCxnSpPr>
            <a:cxnSpLocks/>
          </p:cNvCxnSpPr>
          <p:nvPr/>
        </p:nvCxnSpPr>
        <p:spPr>
          <a:xfrm flipH="1" flipV="1">
            <a:off x="4221744" y="2448734"/>
            <a:ext cx="1790856" cy="7288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Related image">
            <a:extLst>
              <a:ext uri="{FF2B5EF4-FFF2-40B4-BE49-F238E27FC236}">
                <a16:creationId xmlns="" xmlns:a16="http://schemas.microsoft.com/office/drawing/2014/main" id="{8C56635E-6DAF-442E-B781-BC6365D05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05" y="2360678"/>
            <a:ext cx="1395703" cy="1572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11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9E99C4-7F16-4999-8EE7-B76EB3D4CB50}"/>
              </a:ext>
            </a:extLst>
          </p:cNvPr>
          <p:cNvSpPr txBox="1"/>
          <p:nvPr/>
        </p:nvSpPr>
        <p:spPr>
          <a:xfrm>
            <a:off x="4710545" y="439190"/>
            <a:ext cx="318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8512FA-A5C7-4F6F-9075-D0E8C65A9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2" y="3699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F2A8D5-BC96-44F6-AAB5-E4298B003D17}"/>
              </a:ext>
            </a:extLst>
          </p:cNvPr>
          <p:cNvSpPr txBox="1"/>
          <p:nvPr/>
        </p:nvSpPr>
        <p:spPr>
          <a:xfrm>
            <a:off x="1219200" y="5245261"/>
            <a:ext cx="9698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সার্কের পুরো নাম কী?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কয়টি দেশ নিয়ে সার্ক গঠিত?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0FC5705-03A5-41B8-8BD8-5483FB39D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22" y="1629572"/>
            <a:ext cx="3872756" cy="25683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805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30E8B9D-4C55-4167-9CE6-727A98020F49}"/>
              </a:ext>
            </a:extLst>
          </p:cNvPr>
          <p:cNvSpPr txBox="1"/>
          <p:nvPr/>
        </p:nvSpPr>
        <p:spPr>
          <a:xfrm>
            <a:off x="581898" y="342209"/>
            <a:ext cx="1105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দক্ষিণ এশিয়ার কোন কোন দেশ নিয়ে সার্ক গঠিত?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CD7AFB8F-FFDC-43D5-A04B-275FFD2F06A8}"/>
              </a:ext>
            </a:extLst>
          </p:cNvPr>
          <p:cNvSpPr/>
          <p:nvPr/>
        </p:nvSpPr>
        <p:spPr>
          <a:xfrm>
            <a:off x="3039354" y="1724891"/>
            <a:ext cx="4294909" cy="4253346"/>
          </a:xfrm>
          <a:custGeom>
            <a:avLst/>
            <a:gdLst>
              <a:gd name="connsiteX0" fmla="*/ 692727 w 4294909"/>
              <a:gd name="connsiteY0" fmla="*/ 2590800 h 4253346"/>
              <a:gd name="connsiteX1" fmla="*/ 678873 w 4294909"/>
              <a:gd name="connsiteY1" fmla="*/ 2286000 h 4253346"/>
              <a:gd name="connsiteX2" fmla="*/ 665018 w 4294909"/>
              <a:gd name="connsiteY2" fmla="*/ 2244437 h 4253346"/>
              <a:gd name="connsiteX3" fmla="*/ 706582 w 4294909"/>
              <a:gd name="connsiteY3" fmla="*/ 2133600 h 4253346"/>
              <a:gd name="connsiteX4" fmla="*/ 692727 w 4294909"/>
              <a:gd name="connsiteY4" fmla="*/ 2092037 h 4253346"/>
              <a:gd name="connsiteX5" fmla="*/ 623455 w 4294909"/>
              <a:gd name="connsiteY5" fmla="*/ 2161310 h 4253346"/>
              <a:gd name="connsiteX6" fmla="*/ 595746 w 4294909"/>
              <a:gd name="connsiteY6" fmla="*/ 2244437 h 4253346"/>
              <a:gd name="connsiteX7" fmla="*/ 581891 w 4294909"/>
              <a:gd name="connsiteY7" fmla="*/ 2313710 h 4253346"/>
              <a:gd name="connsiteX8" fmla="*/ 554182 w 4294909"/>
              <a:gd name="connsiteY8" fmla="*/ 2355273 h 4253346"/>
              <a:gd name="connsiteX9" fmla="*/ 512618 w 4294909"/>
              <a:gd name="connsiteY9" fmla="*/ 2369128 h 4253346"/>
              <a:gd name="connsiteX10" fmla="*/ 318655 w 4294909"/>
              <a:gd name="connsiteY10" fmla="*/ 2355273 h 4253346"/>
              <a:gd name="connsiteX11" fmla="*/ 304800 w 4294909"/>
              <a:gd name="connsiteY11" fmla="*/ 2272146 h 4253346"/>
              <a:gd name="connsiteX12" fmla="*/ 263236 w 4294909"/>
              <a:gd name="connsiteY12" fmla="*/ 2230582 h 4253346"/>
              <a:gd name="connsiteX13" fmla="*/ 180109 w 4294909"/>
              <a:gd name="connsiteY13" fmla="*/ 2189019 h 4253346"/>
              <a:gd name="connsiteX14" fmla="*/ 152400 w 4294909"/>
              <a:gd name="connsiteY14" fmla="*/ 2147455 h 4253346"/>
              <a:gd name="connsiteX15" fmla="*/ 193964 w 4294909"/>
              <a:gd name="connsiteY15" fmla="*/ 2119746 h 4253346"/>
              <a:gd name="connsiteX16" fmla="*/ 290946 w 4294909"/>
              <a:gd name="connsiteY16" fmla="*/ 2147455 h 4253346"/>
              <a:gd name="connsiteX17" fmla="*/ 360218 w 4294909"/>
              <a:gd name="connsiteY17" fmla="*/ 2064328 h 4253346"/>
              <a:gd name="connsiteX18" fmla="*/ 401782 w 4294909"/>
              <a:gd name="connsiteY18" fmla="*/ 2022764 h 4253346"/>
              <a:gd name="connsiteX19" fmla="*/ 360218 w 4294909"/>
              <a:gd name="connsiteY19" fmla="*/ 2008910 h 4253346"/>
              <a:gd name="connsiteX20" fmla="*/ 138546 w 4294909"/>
              <a:gd name="connsiteY20" fmla="*/ 2036619 h 4253346"/>
              <a:gd name="connsiteX21" fmla="*/ 83127 w 4294909"/>
              <a:gd name="connsiteY21" fmla="*/ 1925782 h 4253346"/>
              <a:gd name="connsiteX22" fmla="*/ 0 w 4294909"/>
              <a:gd name="connsiteY22" fmla="*/ 1884219 h 4253346"/>
              <a:gd name="connsiteX23" fmla="*/ 13855 w 4294909"/>
              <a:gd name="connsiteY23" fmla="*/ 1842655 h 4253346"/>
              <a:gd name="connsiteX24" fmla="*/ 96982 w 4294909"/>
              <a:gd name="connsiteY24" fmla="*/ 1856510 h 4253346"/>
              <a:gd name="connsiteX25" fmla="*/ 180109 w 4294909"/>
              <a:gd name="connsiteY25" fmla="*/ 1842655 h 4253346"/>
              <a:gd name="connsiteX26" fmla="*/ 263236 w 4294909"/>
              <a:gd name="connsiteY26" fmla="*/ 1814946 h 4253346"/>
              <a:gd name="connsiteX27" fmla="*/ 304800 w 4294909"/>
              <a:gd name="connsiteY27" fmla="*/ 1801091 h 4253346"/>
              <a:gd name="connsiteX28" fmla="*/ 498764 w 4294909"/>
              <a:gd name="connsiteY28" fmla="*/ 1801091 h 4253346"/>
              <a:gd name="connsiteX29" fmla="*/ 443346 w 4294909"/>
              <a:gd name="connsiteY29" fmla="*/ 1704110 h 4253346"/>
              <a:gd name="connsiteX30" fmla="*/ 401782 w 4294909"/>
              <a:gd name="connsiteY30" fmla="*/ 1634837 h 4253346"/>
              <a:gd name="connsiteX31" fmla="*/ 387927 w 4294909"/>
              <a:gd name="connsiteY31" fmla="*/ 1551710 h 4253346"/>
              <a:gd name="connsiteX32" fmla="*/ 318655 w 4294909"/>
              <a:gd name="connsiteY32" fmla="*/ 1537855 h 4253346"/>
              <a:gd name="connsiteX33" fmla="*/ 277091 w 4294909"/>
              <a:gd name="connsiteY33" fmla="*/ 1496291 h 4253346"/>
              <a:gd name="connsiteX34" fmla="*/ 263236 w 4294909"/>
              <a:gd name="connsiteY34" fmla="*/ 1454728 h 4253346"/>
              <a:gd name="connsiteX35" fmla="*/ 221673 w 4294909"/>
              <a:gd name="connsiteY35" fmla="*/ 1357746 h 4253346"/>
              <a:gd name="connsiteX36" fmla="*/ 263236 w 4294909"/>
              <a:gd name="connsiteY36" fmla="*/ 1343891 h 4253346"/>
              <a:gd name="connsiteX37" fmla="*/ 304800 w 4294909"/>
              <a:gd name="connsiteY37" fmla="*/ 1274619 h 4253346"/>
              <a:gd name="connsiteX38" fmla="*/ 346364 w 4294909"/>
              <a:gd name="connsiteY38" fmla="*/ 1260764 h 4253346"/>
              <a:gd name="connsiteX39" fmla="*/ 374073 w 4294909"/>
              <a:gd name="connsiteY39" fmla="*/ 1191491 h 4253346"/>
              <a:gd name="connsiteX40" fmla="*/ 415636 w 4294909"/>
              <a:gd name="connsiteY40" fmla="*/ 1205346 h 4253346"/>
              <a:gd name="connsiteX41" fmla="*/ 526473 w 4294909"/>
              <a:gd name="connsiteY41" fmla="*/ 1260764 h 4253346"/>
              <a:gd name="connsiteX42" fmla="*/ 581891 w 4294909"/>
              <a:gd name="connsiteY42" fmla="*/ 1191491 h 4253346"/>
              <a:gd name="connsiteX43" fmla="*/ 568036 w 4294909"/>
              <a:gd name="connsiteY43" fmla="*/ 1149928 h 4253346"/>
              <a:gd name="connsiteX44" fmla="*/ 651164 w 4294909"/>
              <a:gd name="connsiteY44" fmla="*/ 1108364 h 4253346"/>
              <a:gd name="connsiteX45" fmla="*/ 692727 w 4294909"/>
              <a:gd name="connsiteY45" fmla="*/ 1094510 h 4253346"/>
              <a:gd name="connsiteX46" fmla="*/ 748146 w 4294909"/>
              <a:gd name="connsiteY46" fmla="*/ 1039091 h 4253346"/>
              <a:gd name="connsiteX47" fmla="*/ 762000 w 4294909"/>
              <a:gd name="connsiteY47" fmla="*/ 969819 h 4253346"/>
              <a:gd name="connsiteX48" fmla="*/ 775855 w 4294909"/>
              <a:gd name="connsiteY48" fmla="*/ 928255 h 4253346"/>
              <a:gd name="connsiteX49" fmla="*/ 831273 w 4294909"/>
              <a:gd name="connsiteY49" fmla="*/ 914400 h 4253346"/>
              <a:gd name="connsiteX50" fmla="*/ 872836 w 4294909"/>
              <a:gd name="connsiteY50" fmla="*/ 900546 h 4253346"/>
              <a:gd name="connsiteX51" fmla="*/ 928255 w 4294909"/>
              <a:gd name="connsiteY51" fmla="*/ 775855 h 4253346"/>
              <a:gd name="connsiteX52" fmla="*/ 1011382 w 4294909"/>
              <a:gd name="connsiteY52" fmla="*/ 748146 h 4253346"/>
              <a:gd name="connsiteX53" fmla="*/ 969818 w 4294909"/>
              <a:gd name="connsiteY53" fmla="*/ 665019 h 4253346"/>
              <a:gd name="connsiteX54" fmla="*/ 955964 w 4294909"/>
              <a:gd name="connsiteY54" fmla="*/ 623455 h 4253346"/>
              <a:gd name="connsiteX55" fmla="*/ 997527 w 4294909"/>
              <a:gd name="connsiteY55" fmla="*/ 595746 h 4253346"/>
              <a:gd name="connsiteX56" fmla="*/ 1108364 w 4294909"/>
              <a:gd name="connsiteY56" fmla="*/ 581891 h 4253346"/>
              <a:gd name="connsiteX57" fmla="*/ 1094509 w 4294909"/>
              <a:gd name="connsiteY57" fmla="*/ 526473 h 4253346"/>
              <a:gd name="connsiteX58" fmla="*/ 1039091 w 4294909"/>
              <a:gd name="connsiteY58" fmla="*/ 512619 h 4253346"/>
              <a:gd name="connsiteX59" fmla="*/ 1025236 w 4294909"/>
              <a:gd name="connsiteY59" fmla="*/ 457200 h 4253346"/>
              <a:gd name="connsiteX60" fmla="*/ 983673 w 4294909"/>
              <a:gd name="connsiteY60" fmla="*/ 443346 h 4253346"/>
              <a:gd name="connsiteX61" fmla="*/ 928255 w 4294909"/>
              <a:gd name="connsiteY61" fmla="*/ 429491 h 4253346"/>
              <a:gd name="connsiteX62" fmla="*/ 928255 w 4294909"/>
              <a:gd name="connsiteY62" fmla="*/ 318655 h 4253346"/>
              <a:gd name="connsiteX63" fmla="*/ 969818 w 4294909"/>
              <a:gd name="connsiteY63" fmla="*/ 290946 h 4253346"/>
              <a:gd name="connsiteX64" fmla="*/ 900546 w 4294909"/>
              <a:gd name="connsiteY64" fmla="*/ 166255 h 4253346"/>
              <a:gd name="connsiteX65" fmla="*/ 942109 w 4294909"/>
              <a:gd name="connsiteY65" fmla="*/ 138546 h 4253346"/>
              <a:gd name="connsiteX66" fmla="*/ 1011382 w 4294909"/>
              <a:gd name="connsiteY66" fmla="*/ 152400 h 4253346"/>
              <a:gd name="connsiteX67" fmla="*/ 1108364 w 4294909"/>
              <a:gd name="connsiteY67" fmla="*/ 193964 h 4253346"/>
              <a:gd name="connsiteX68" fmla="*/ 1302327 w 4294909"/>
              <a:gd name="connsiteY68" fmla="*/ 180110 h 4253346"/>
              <a:gd name="connsiteX69" fmla="*/ 1357746 w 4294909"/>
              <a:gd name="connsiteY69" fmla="*/ 110837 h 4253346"/>
              <a:gd name="connsiteX70" fmla="*/ 1440873 w 4294909"/>
              <a:gd name="connsiteY70" fmla="*/ 41564 h 4253346"/>
              <a:gd name="connsiteX71" fmla="*/ 1496291 w 4294909"/>
              <a:gd name="connsiteY71" fmla="*/ 41564 h 4253346"/>
              <a:gd name="connsiteX72" fmla="*/ 1537855 w 4294909"/>
              <a:gd name="connsiteY72" fmla="*/ 55419 h 4253346"/>
              <a:gd name="connsiteX73" fmla="*/ 1620982 w 4294909"/>
              <a:gd name="connsiteY73" fmla="*/ 110837 h 4253346"/>
              <a:gd name="connsiteX74" fmla="*/ 1607127 w 4294909"/>
              <a:gd name="connsiteY74" fmla="*/ 207819 h 4253346"/>
              <a:gd name="connsiteX75" fmla="*/ 1579418 w 4294909"/>
              <a:gd name="connsiteY75" fmla="*/ 290946 h 4253346"/>
              <a:gd name="connsiteX76" fmla="*/ 1593273 w 4294909"/>
              <a:gd name="connsiteY76" fmla="*/ 332510 h 4253346"/>
              <a:gd name="connsiteX77" fmla="*/ 1676400 w 4294909"/>
              <a:gd name="connsiteY77" fmla="*/ 387928 h 4253346"/>
              <a:gd name="connsiteX78" fmla="*/ 1717964 w 4294909"/>
              <a:gd name="connsiteY78" fmla="*/ 429491 h 4253346"/>
              <a:gd name="connsiteX79" fmla="*/ 1704109 w 4294909"/>
              <a:gd name="connsiteY79" fmla="*/ 471055 h 4253346"/>
              <a:gd name="connsiteX80" fmla="*/ 1524000 w 4294909"/>
              <a:gd name="connsiteY80" fmla="*/ 512619 h 4253346"/>
              <a:gd name="connsiteX81" fmla="*/ 1579418 w 4294909"/>
              <a:gd name="connsiteY81" fmla="*/ 609600 h 4253346"/>
              <a:gd name="connsiteX82" fmla="*/ 1593273 w 4294909"/>
              <a:gd name="connsiteY82" fmla="*/ 665019 h 4253346"/>
              <a:gd name="connsiteX83" fmla="*/ 1676400 w 4294909"/>
              <a:gd name="connsiteY83" fmla="*/ 678873 h 4253346"/>
              <a:gd name="connsiteX84" fmla="*/ 1717964 w 4294909"/>
              <a:gd name="connsiteY84" fmla="*/ 789710 h 4253346"/>
              <a:gd name="connsiteX85" fmla="*/ 1773382 w 4294909"/>
              <a:gd name="connsiteY85" fmla="*/ 803564 h 4253346"/>
              <a:gd name="connsiteX86" fmla="*/ 1911927 w 4294909"/>
              <a:gd name="connsiteY86" fmla="*/ 831273 h 4253346"/>
              <a:gd name="connsiteX87" fmla="*/ 1898073 w 4294909"/>
              <a:gd name="connsiteY87" fmla="*/ 872837 h 4253346"/>
              <a:gd name="connsiteX88" fmla="*/ 1801091 w 4294909"/>
              <a:gd name="connsiteY88" fmla="*/ 900546 h 4253346"/>
              <a:gd name="connsiteX89" fmla="*/ 1759527 w 4294909"/>
              <a:gd name="connsiteY89" fmla="*/ 928255 h 4253346"/>
              <a:gd name="connsiteX90" fmla="*/ 1773382 w 4294909"/>
              <a:gd name="connsiteY90" fmla="*/ 1094510 h 4253346"/>
              <a:gd name="connsiteX91" fmla="*/ 1884218 w 4294909"/>
              <a:gd name="connsiteY91" fmla="*/ 1108364 h 4253346"/>
              <a:gd name="connsiteX92" fmla="*/ 1898073 w 4294909"/>
              <a:gd name="connsiteY92" fmla="*/ 1177637 h 4253346"/>
              <a:gd name="connsiteX93" fmla="*/ 1995055 w 4294909"/>
              <a:gd name="connsiteY93" fmla="*/ 1191491 h 4253346"/>
              <a:gd name="connsiteX94" fmla="*/ 2036618 w 4294909"/>
              <a:gd name="connsiteY94" fmla="*/ 1205346 h 4253346"/>
              <a:gd name="connsiteX95" fmla="*/ 2064327 w 4294909"/>
              <a:gd name="connsiteY95" fmla="*/ 1274619 h 4253346"/>
              <a:gd name="connsiteX96" fmla="*/ 2092036 w 4294909"/>
              <a:gd name="connsiteY96" fmla="*/ 1330037 h 4253346"/>
              <a:gd name="connsiteX97" fmla="*/ 2133600 w 4294909"/>
              <a:gd name="connsiteY97" fmla="*/ 1399310 h 4253346"/>
              <a:gd name="connsiteX98" fmla="*/ 2147455 w 4294909"/>
              <a:gd name="connsiteY98" fmla="*/ 1440873 h 4253346"/>
              <a:gd name="connsiteX99" fmla="*/ 2216727 w 4294909"/>
              <a:gd name="connsiteY99" fmla="*/ 1371600 h 4253346"/>
              <a:gd name="connsiteX100" fmla="*/ 2202873 w 4294909"/>
              <a:gd name="connsiteY100" fmla="*/ 1330037 h 4253346"/>
              <a:gd name="connsiteX101" fmla="*/ 2119746 w 4294909"/>
              <a:gd name="connsiteY101" fmla="*/ 1288473 h 4253346"/>
              <a:gd name="connsiteX102" fmla="*/ 2064327 w 4294909"/>
              <a:gd name="connsiteY102" fmla="*/ 1274619 h 4253346"/>
              <a:gd name="connsiteX103" fmla="*/ 2105891 w 4294909"/>
              <a:gd name="connsiteY103" fmla="*/ 1288473 h 4253346"/>
              <a:gd name="connsiteX104" fmla="*/ 2161309 w 4294909"/>
              <a:gd name="connsiteY104" fmla="*/ 1274619 h 4253346"/>
              <a:gd name="connsiteX105" fmla="*/ 2244436 w 4294909"/>
              <a:gd name="connsiteY105" fmla="*/ 1316182 h 4253346"/>
              <a:gd name="connsiteX106" fmla="*/ 2286000 w 4294909"/>
              <a:gd name="connsiteY106" fmla="*/ 1330037 h 4253346"/>
              <a:gd name="connsiteX107" fmla="*/ 2327564 w 4294909"/>
              <a:gd name="connsiteY107" fmla="*/ 1316182 h 4253346"/>
              <a:gd name="connsiteX108" fmla="*/ 2396836 w 4294909"/>
              <a:gd name="connsiteY108" fmla="*/ 1371600 h 4253346"/>
              <a:gd name="connsiteX109" fmla="*/ 2424546 w 4294909"/>
              <a:gd name="connsiteY109" fmla="*/ 1343891 h 4253346"/>
              <a:gd name="connsiteX110" fmla="*/ 2507673 w 4294909"/>
              <a:gd name="connsiteY110" fmla="*/ 1399310 h 4253346"/>
              <a:gd name="connsiteX111" fmla="*/ 2549236 w 4294909"/>
              <a:gd name="connsiteY111" fmla="*/ 1371600 h 4253346"/>
              <a:gd name="connsiteX112" fmla="*/ 2563091 w 4294909"/>
              <a:gd name="connsiteY112" fmla="*/ 1413164 h 4253346"/>
              <a:gd name="connsiteX113" fmla="*/ 2632364 w 4294909"/>
              <a:gd name="connsiteY113" fmla="*/ 1510146 h 4253346"/>
              <a:gd name="connsiteX114" fmla="*/ 2812473 w 4294909"/>
              <a:gd name="connsiteY114" fmla="*/ 1468582 h 4253346"/>
              <a:gd name="connsiteX115" fmla="*/ 2854036 w 4294909"/>
              <a:gd name="connsiteY115" fmla="*/ 1454728 h 4253346"/>
              <a:gd name="connsiteX116" fmla="*/ 2992582 w 4294909"/>
              <a:gd name="connsiteY116" fmla="*/ 1440873 h 4253346"/>
              <a:gd name="connsiteX117" fmla="*/ 2964873 w 4294909"/>
              <a:gd name="connsiteY117" fmla="*/ 1399310 h 4253346"/>
              <a:gd name="connsiteX118" fmla="*/ 2964873 w 4294909"/>
              <a:gd name="connsiteY118" fmla="*/ 1233055 h 4253346"/>
              <a:gd name="connsiteX119" fmla="*/ 3006436 w 4294909"/>
              <a:gd name="connsiteY119" fmla="*/ 1219200 h 4253346"/>
              <a:gd name="connsiteX120" fmla="*/ 3048000 w 4294909"/>
              <a:gd name="connsiteY120" fmla="*/ 1233055 h 4253346"/>
              <a:gd name="connsiteX121" fmla="*/ 3061855 w 4294909"/>
              <a:gd name="connsiteY121" fmla="*/ 1274619 h 4253346"/>
              <a:gd name="connsiteX122" fmla="*/ 3020291 w 4294909"/>
              <a:gd name="connsiteY122" fmla="*/ 1357746 h 4253346"/>
              <a:gd name="connsiteX123" fmla="*/ 3034146 w 4294909"/>
              <a:gd name="connsiteY123" fmla="*/ 1413164 h 4253346"/>
              <a:gd name="connsiteX124" fmla="*/ 3144982 w 4294909"/>
              <a:gd name="connsiteY124" fmla="*/ 1399310 h 4253346"/>
              <a:gd name="connsiteX125" fmla="*/ 3214255 w 4294909"/>
              <a:gd name="connsiteY125" fmla="*/ 1413164 h 4253346"/>
              <a:gd name="connsiteX126" fmla="*/ 3325091 w 4294909"/>
              <a:gd name="connsiteY126" fmla="*/ 1427019 h 4253346"/>
              <a:gd name="connsiteX127" fmla="*/ 3366655 w 4294909"/>
              <a:gd name="connsiteY127" fmla="*/ 1454728 h 4253346"/>
              <a:gd name="connsiteX128" fmla="*/ 3532909 w 4294909"/>
              <a:gd name="connsiteY128" fmla="*/ 1413164 h 4253346"/>
              <a:gd name="connsiteX129" fmla="*/ 3463636 w 4294909"/>
              <a:gd name="connsiteY129" fmla="*/ 1316182 h 4253346"/>
              <a:gd name="connsiteX130" fmla="*/ 3491346 w 4294909"/>
              <a:gd name="connsiteY130" fmla="*/ 1274619 h 4253346"/>
              <a:gd name="connsiteX131" fmla="*/ 3546764 w 4294909"/>
              <a:gd name="connsiteY131" fmla="*/ 1260764 h 4253346"/>
              <a:gd name="connsiteX132" fmla="*/ 3588327 w 4294909"/>
              <a:gd name="connsiteY132" fmla="*/ 1246910 h 4253346"/>
              <a:gd name="connsiteX133" fmla="*/ 3629891 w 4294909"/>
              <a:gd name="connsiteY133" fmla="*/ 1219200 h 4253346"/>
              <a:gd name="connsiteX134" fmla="*/ 3671455 w 4294909"/>
              <a:gd name="connsiteY134" fmla="*/ 1205346 h 4253346"/>
              <a:gd name="connsiteX135" fmla="*/ 3699164 w 4294909"/>
              <a:gd name="connsiteY135" fmla="*/ 1163782 h 4253346"/>
              <a:gd name="connsiteX136" fmla="*/ 3713018 w 4294909"/>
              <a:gd name="connsiteY136" fmla="*/ 1122219 h 4253346"/>
              <a:gd name="connsiteX137" fmla="*/ 3754582 w 4294909"/>
              <a:gd name="connsiteY137" fmla="*/ 1108364 h 4253346"/>
              <a:gd name="connsiteX138" fmla="*/ 3796146 w 4294909"/>
              <a:gd name="connsiteY138" fmla="*/ 1080655 h 4253346"/>
              <a:gd name="connsiteX139" fmla="*/ 3837709 w 4294909"/>
              <a:gd name="connsiteY139" fmla="*/ 1094510 h 4253346"/>
              <a:gd name="connsiteX140" fmla="*/ 3934691 w 4294909"/>
              <a:gd name="connsiteY140" fmla="*/ 1052946 h 4253346"/>
              <a:gd name="connsiteX141" fmla="*/ 3893127 w 4294909"/>
              <a:gd name="connsiteY141" fmla="*/ 1039091 h 4253346"/>
              <a:gd name="connsiteX142" fmla="*/ 3976255 w 4294909"/>
              <a:gd name="connsiteY142" fmla="*/ 997528 h 4253346"/>
              <a:gd name="connsiteX143" fmla="*/ 4045527 w 4294909"/>
              <a:gd name="connsiteY143" fmla="*/ 1052946 h 4253346"/>
              <a:gd name="connsiteX144" fmla="*/ 4128655 w 4294909"/>
              <a:gd name="connsiteY144" fmla="*/ 1025237 h 4253346"/>
              <a:gd name="connsiteX145" fmla="*/ 4128655 w 4294909"/>
              <a:gd name="connsiteY145" fmla="*/ 1149928 h 4253346"/>
              <a:gd name="connsiteX146" fmla="*/ 4087091 w 4294909"/>
              <a:gd name="connsiteY146" fmla="*/ 1163782 h 4253346"/>
              <a:gd name="connsiteX147" fmla="*/ 4128655 w 4294909"/>
              <a:gd name="connsiteY147" fmla="*/ 1177637 h 4253346"/>
              <a:gd name="connsiteX148" fmla="*/ 4281055 w 4294909"/>
              <a:gd name="connsiteY148" fmla="*/ 1191491 h 4253346"/>
              <a:gd name="connsiteX149" fmla="*/ 4294909 w 4294909"/>
              <a:gd name="connsiteY149" fmla="*/ 1233055 h 4253346"/>
              <a:gd name="connsiteX150" fmla="*/ 4253346 w 4294909"/>
              <a:gd name="connsiteY150" fmla="*/ 1274619 h 4253346"/>
              <a:gd name="connsiteX151" fmla="*/ 4225636 w 4294909"/>
              <a:gd name="connsiteY151" fmla="*/ 1357746 h 4253346"/>
              <a:gd name="connsiteX152" fmla="*/ 4156364 w 4294909"/>
              <a:gd name="connsiteY152" fmla="*/ 1343891 h 4253346"/>
              <a:gd name="connsiteX153" fmla="*/ 4114800 w 4294909"/>
              <a:gd name="connsiteY153" fmla="*/ 1330037 h 4253346"/>
              <a:gd name="connsiteX154" fmla="*/ 4073236 w 4294909"/>
              <a:gd name="connsiteY154" fmla="*/ 1343891 h 4253346"/>
              <a:gd name="connsiteX155" fmla="*/ 4031673 w 4294909"/>
              <a:gd name="connsiteY155" fmla="*/ 1371600 h 4253346"/>
              <a:gd name="connsiteX156" fmla="*/ 4017818 w 4294909"/>
              <a:gd name="connsiteY156" fmla="*/ 1427019 h 4253346"/>
              <a:gd name="connsiteX157" fmla="*/ 4003964 w 4294909"/>
              <a:gd name="connsiteY157" fmla="*/ 1468582 h 4253346"/>
              <a:gd name="connsiteX158" fmla="*/ 3920836 w 4294909"/>
              <a:gd name="connsiteY158" fmla="*/ 1551710 h 4253346"/>
              <a:gd name="connsiteX159" fmla="*/ 3879273 w 4294909"/>
              <a:gd name="connsiteY159" fmla="*/ 1565564 h 4253346"/>
              <a:gd name="connsiteX160" fmla="*/ 3851564 w 4294909"/>
              <a:gd name="connsiteY160" fmla="*/ 1607128 h 4253346"/>
              <a:gd name="connsiteX161" fmla="*/ 3851564 w 4294909"/>
              <a:gd name="connsiteY161" fmla="*/ 1690255 h 4253346"/>
              <a:gd name="connsiteX162" fmla="*/ 3893127 w 4294909"/>
              <a:gd name="connsiteY162" fmla="*/ 1717964 h 4253346"/>
              <a:gd name="connsiteX163" fmla="*/ 3837709 w 4294909"/>
              <a:gd name="connsiteY163" fmla="*/ 1773382 h 4253346"/>
              <a:gd name="connsiteX164" fmla="*/ 3823855 w 4294909"/>
              <a:gd name="connsiteY164" fmla="*/ 1814946 h 4253346"/>
              <a:gd name="connsiteX165" fmla="*/ 3768436 w 4294909"/>
              <a:gd name="connsiteY165" fmla="*/ 1884219 h 4253346"/>
              <a:gd name="connsiteX166" fmla="*/ 3699164 w 4294909"/>
              <a:gd name="connsiteY166" fmla="*/ 1898073 h 4253346"/>
              <a:gd name="connsiteX167" fmla="*/ 3713018 w 4294909"/>
              <a:gd name="connsiteY167" fmla="*/ 1939637 h 4253346"/>
              <a:gd name="connsiteX168" fmla="*/ 3643746 w 4294909"/>
              <a:gd name="connsiteY168" fmla="*/ 2092037 h 4253346"/>
              <a:gd name="connsiteX169" fmla="*/ 3629891 w 4294909"/>
              <a:gd name="connsiteY169" fmla="*/ 2133600 h 4253346"/>
              <a:gd name="connsiteX170" fmla="*/ 3643746 w 4294909"/>
              <a:gd name="connsiteY170" fmla="*/ 2175164 h 4253346"/>
              <a:gd name="connsiteX171" fmla="*/ 3726873 w 4294909"/>
              <a:gd name="connsiteY171" fmla="*/ 2161310 h 4253346"/>
              <a:gd name="connsiteX172" fmla="*/ 3574473 w 4294909"/>
              <a:gd name="connsiteY172" fmla="*/ 2147455 h 4253346"/>
              <a:gd name="connsiteX173" fmla="*/ 3588327 w 4294909"/>
              <a:gd name="connsiteY173" fmla="*/ 2022764 h 4253346"/>
              <a:gd name="connsiteX174" fmla="*/ 3560618 w 4294909"/>
              <a:gd name="connsiteY174" fmla="*/ 1911928 h 4253346"/>
              <a:gd name="connsiteX175" fmla="*/ 3532909 w 4294909"/>
              <a:gd name="connsiteY175" fmla="*/ 1870364 h 4253346"/>
              <a:gd name="connsiteX176" fmla="*/ 3491346 w 4294909"/>
              <a:gd name="connsiteY176" fmla="*/ 1898073 h 4253346"/>
              <a:gd name="connsiteX177" fmla="*/ 3477491 w 4294909"/>
              <a:gd name="connsiteY177" fmla="*/ 1953491 h 4253346"/>
              <a:gd name="connsiteX178" fmla="*/ 3408218 w 4294909"/>
              <a:gd name="connsiteY178" fmla="*/ 1939637 h 4253346"/>
              <a:gd name="connsiteX179" fmla="*/ 3380509 w 4294909"/>
              <a:gd name="connsiteY179" fmla="*/ 1898073 h 4253346"/>
              <a:gd name="connsiteX180" fmla="*/ 3532909 w 4294909"/>
              <a:gd name="connsiteY180" fmla="*/ 1842655 h 4253346"/>
              <a:gd name="connsiteX181" fmla="*/ 3546764 w 4294909"/>
              <a:gd name="connsiteY181" fmla="*/ 1787237 h 4253346"/>
              <a:gd name="connsiteX182" fmla="*/ 3629891 w 4294909"/>
              <a:gd name="connsiteY182" fmla="*/ 1731819 h 4253346"/>
              <a:gd name="connsiteX183" fmla="*/ 3588327 w 4294909"/>
              <a:gd name="connsiteY183" fmla="*/ 1717964 h 4253346"/>
              <a:gd name="connsiteX184" fmla="*/ 3505200 w 4294909"/>
              <a:gd name="connsiteY184" fmla="*/ 1676400 h 4253346"/>
              <a:gd name="connsiteX185" fmla="*/ 3283527 w 4294909"/>
              <a:gd name="connsiteY185" fmla="*/ 1662546 h 4253346"/>
              <a:gd name="connsiteX186" fmla="*/ 3214255 w 4294909"/>
              <a:gd name="connsiteY186" fmla="*/ 1579419 h 4253346"/>
              <a:gd name="connsiteX187" fmla="*/ 3200400 w 4294909"/>
              <a:gd name="connsiteY187" fmla="*/ 1482437 h 4253346"/>
              <a:gd name="connsiteX188" fmla="*/ 3089564 w 4294909"/>
              <a:gd name="connsiteY188" fmla="*/ 1468582 h 4253346"/>
              <a:gd name="connsiteX189" fmla="*/ 3034146 w 4294909"/>
              <a:gd name="connsiteY189" fmla="*/ 1454728 h 4253346"/>
              <a:gd name="connsiteX190" fmla="*/ 2951018 w 4294909"/>
              <a:gd name="connsiteY190" fmla="*/ 1440873 h 4253346"/>
              <a:gd name="connsiteX191" fmla="*/ 2964873 w 4294909"/>
              <a:gd name="connsiteY191" fmla="*/ 1482437 h 4253346"/>
              <a:gd name="connsiteX192" fmla="*/ 2937164 w 4294909"/>
              <a:gd name="connsiteY192" fmla="*/ 1551710 h 4253346"/>
              <a:gd name="connsiteX193" fmla="*/ 3020291 w 4294909"/>
              <a:gd name="connsiteY193" fmla="*/ 1607128 h 4253346"/>
              <a:gd name="connsiteX194" fmla="*/ 3034146 w 4294909"/>
              <a:gd name="connsiteY194" fmla="*/ 1648691 h 4253346"/>
              <a:gd name="connsiteX195" fmla="*/ 2951018 w 4294909"/>
              <a:gd name="connsiteY195" fmla="*/ 1676400 h 4253346"/>
              <a:gd name="connsiteX196" fmla="*/ 2923309 w 4294909"/>
              <a:gd name="connsiteY196" fmla="*/ 1787237 h 4253346"/>
              <a:gd name="connsiteX197" fmla="*/ 2992582 w 4294909"/>
              <a:gd name="connsiteY197" fmla="*/ 1801091 h 4253346"/>
              <a:gd name="connsiteX198" fmla="*/ 3020291 w 4294909"/>
              <a:gd name="connsiteY198" fmla="*/ 1842655 h 4253346"/>
              <a:gd name="connsiteX199" fmla="*/ 3034146 w 4294909"/>
              <a:gd name="connsiteY199" fmla="*/ 1911928 h 4253346"/>
              <a:gd name="connsiteX200" fmla="*/ 3048000 w 4294909"/>
              <a:gd name="connsiteY200" fmla="*/ 1953491 h 4253346"/>
              <a:gd name="connsiteX201" fmla="*/ 3034146 w 4294909"/>
              <a:gd name="connsiteY201" fmla="*/ 2216728 h 4253346"/>
              <a:gd name="connsiteX202" fmla="*/ 3006436 w 4294909"/>
              <a:gd name="connsiteY202" fmla="*/ 2189019 h 4253346"/>
              <a:gd name="connsiteX203" fmla="*/ 2923309 w 4294909"/>
              <a:gd name="connsiteY203" fmla="*/ 2175164 h 4253346"/>
              <a:gd name="connsiteX204" fmla="*/ 2881746 w 4294909"/>
              <a:gd name="connsiteY204" fmla="*/ 2216728 h 4253346"/>
              <a:gd name="connsiteX205" fmla="*/ 2867891 w 4294909"/>
              <a:gd name="connsiteY205" fmla="*/ 2272146 h 4253346"/>
              <a:gd name="connsiteX206" fmla="*/ 2784764 w 4294909"/>
              <a:gd name="connsiteY206" fmla="*/ 2272146 h 4253346"/>
              <a:gd name="connsiteX207" fmla="*/ 2757055 w 4294909"/>
              <a:gd name="connsiteY207" fmla="*/ 2313710 h 4253346"/>
              <a:gd name="connsiteX208" fmla="*/ 2715491 w 4294909"/>
              <a:gd name="connsiteY208" fmla="*/ 2466110 h 4253346"/>
              <a:gd name="connsiteX209" fmla="*/ 2618509 w 4294909"/>
              <a:gd name="connsiteY209" fmla="*/ 2479964 h 4253346"/>
              <a:gd name="connsiteX210" fmla="*/ 2549236 w 4294909"/>
              <a:gd name="connsiteY210" fmla="*/ 2535382 h 4253346"/>
              <a:gd name="connsiteX211" fmla="*/ 2507673 w 4294909"/>
              <a:gd name="connsiteY211" fmla="*/ 2563091 h 4253346"/>
              <a:gd name="connsiteX212" fmla="*/ 2452255 w 4294909"/>
              <a:gd name="connsiteY212" fmla="*/ 2646219 h 4253346"/>
              <a:gd name="connsiteX213" fmla="*/ 2410691 w 4294909"/>
              <a:gd name="connsiteY213" fmla="*/ 2660073 h 4253346"/>
              <a:gd name="connsiteX214" fmla="*/ 2327564 w 4294909"/>
              <a:gd name="connsiteY214" fmla="*/ 2729346 h 4253346"/>
              <a:gd name="connsiteX215" fmla="*/ 2244436 w 4294909"/>
              <a:gd name="connsiteY215" fmla="*/ 2757055 h 4253346"/>
              <a:gd name="connsiteX216" fmla="*/ 2202873 w 4294909"/>
              <a:gd name="connsiteY216" fmla="*/ 2770910 h 4253346"/>
              <a:gd name="connsiteX217" fmla="*/ 2078182 w 4294909"/>
              <a:gd name="connsiteY217" fmla="*/ 2840182 h 4253346"/>
              <a:gd name="connsiteX218" fmla="*/ 2064327 w 4294909"/>
              <a:gd name="connsiteY218" fmla="*/ 2881746 h 4253346"/>
              <a:gd name="connsiteX219" fmla="*/ 2147455 w 4294909"/>
              <a:gd name="connsiteY219" fmla="*/ 2937164 h 4253346"/>
              <a:gd name="connsiteX220" fmla="*/ 2133600 w 4294909"/>
              <a:gd name="connsiteY220" fmla="*/ 2992582 h 4253346"/>
              <a:gd name="connsiteX221" fmla="*/ 2092036 w 4294909"/>
              <a:gd name="connsiteY221" fmla="*/ 3006437 h 4253346"/>
              <a:gd name="connsiteX222" fmla="*/ 1967346 w 4294909"/>
              <a:gd name="connsiteY222" fmla="*/ 3020291 h 4253346"/>
              <a:gd name="connsiteX223" fmla="*/ 1898073 w 4294909"/>
              <a:gd name="connsiteY223" fmla="*/ 3075710 h 4253346"/>
              <a:gd name="connsiteX224" fmla="*/ 1842655 w 4294909"/>
              <a:gd name="connsiteY224" fmla="*/ 3089564 h 4253346"/>
              <a:gd name="connsiteX225" fmla="*/ 1787236 w 4294909"/>
              <a:gd name="connsiteY225" fmla="*/ 3200400 h 4253346"/>
              <a:gd name="connsiteX226" fmla="*/ 1759527 w 4294909"/>
              <a:gd name="connsiteY226" fmla="*/ 3283528 h 4253346"/>
              <a:gd name="connsiteX227" fmla="*/ 1745673 w 4294909"/>
              <a:gd name="connsiteY227" fmla="*/ 3352800 h 4253346"/>
              <a:gd name="connsiteX228" fmla="*/ 1759527 w 4294909"/>
              <a:gd name="connsiteY228" fmla="*/ 3449782 h 4253346"/>
              <a:gd name="connsiteX229" fmla="*/ 1801091 w 4294909"/>
              <a:gd name="connsiteY229" fmla="*/ 3491346 h 4253346"/>
              <a:gd name="connsiteX230" fmla="*/ 1814946 w 4294909"/>
              <a:gd name="connsiteY230" fmla="*/ 3546764 h 4253346"/>
              <a:gd name="connsiteX231" fmla="*/ 1801091 w 4294909"/>
              <a:gd name="connsiteY231" fmla="*/ 3588328 h 4253346"/>
              <a:gd name="connsiteX232" fmla="*/ 1717964 w 4294909"/>
              <a:gd name="connsiteY232" fmla="*/ 3671455 h 4253346"/>
              <a:gd name="connsiteX233" fmla="*/ 1717964 w 4294909"/>
              <a:gd name="connsiteY233" fmla="*/ 3810000 h 4253346"/>
              <a:gd name="connsiteX234" fmla="*/ 1773382 w 4294909"/>
              <a:gd name="connsiteY234" fmla="*/ 3823855 h 4253346"/>
              <a:gd name="connsiteX235" fmla="*/ 1759527 w 4294909"/>
              <a:gd name="connsiteY235" fmla="*/ 3920837 h 4253346"/>
              <a:gd name="connsiteX236" fmla="*/ 1676400 w 4294909"/>
              <a:gd name="connsiteY236" fmla="*/ 3948546 h 4253346"/>
              <a:gd name="connsiteX237" fmla="*/ 1607127 w 4294909"/>
              <a:gd name="connsiteY237" fmla="*/ 4031673 h 4253346"/>
              <a:gd name="connsiteX238" fmla="*/ 1593273 w 4294909"/>
              <a:gd name="connsiteY238" fmla="*/ 4100946 h 4253346"/>
              <a:gd name="connsiteX239" fmla="*/ 1496291 w 4294909"/>
              <a:gd name="connsiteY239" fmla="*/ 4128655 h 4253346"/>
              <a:gd name="connsiteX240" fmla="*/ 1454727 w 4294909"/>
              <a:gd name="connsiteY240" fmla="*/ 4211782 h 4253346"/>
              <a:gd name="connsiteX241" fmla="*/ 1427018 w 4294909"/>
              <a:gd name="connsiteY241" fmla="*/ 4253346 h 4253346"/>
              <a:gd name="connsiteX242" fmla="*/ 1343891 w 4294909"/>
              <a:gd name="connsiteY242" fmla="*/ 4239491 h 4253346"/>
              <a:gd name="connsiteX243" fmla="*/ 1302327 w 4294909"/>
              <a:gd name="connsiteY243" fmla="*/ 4156364 h 4253346"/>
              <a:gd name="connsiteX244" fmla="*/ 1260764 w 4294909"/>
              <a:gd name="connsiteY244" fmla="*/ 4142510 h 4253346"/>
              <a:gd name="connsiteX245" fmla="*/ 1233055 w 4294909"/>
              <a:gd name="connsiteY245" fmla="*/ 4114800 h 4253346"/>
              <a:gd name="connsiteX246" fmla="*/ 1177636 w 4294909"/>
              <a:gd name="connsiteY246" fmla="*/ 3976255 h 4253346"/>
              <a:gd name="connsiteX247" fmla="*/ 1136073 w 4294909"/>
              <a:gd name="connsiteY247" fmla="*/ 3837710 h 4253346"/>
              <a:gd name="connsiteX248" fmla="*/ 1108364 w 4294909"/>
              <a:gd name="connsiteY248" fmla="*/ 3810000 h 4253346"/>
              <a:gd name="connsiteX249" fmla="*/ 1052946 w 4294909"/>
              <a:gd name="connsiteY249" fmla="*/ 3588328 h 4253346"/>
              <a:gd name="connsiteX250" fmla="*/ 1011382 w 4294909"/>
              <a:gd name="connsiteY250" fmla="*/ 3602182 h 4253346"/>
              <a:gd name="connsiteX251" fmla="*/ 997527 w 4294909"/>
              <a:gd name="connsiteY251" fmla="*/ 3532910 h 4253346"/>
              <a:gd name="connsiteX252" fmla="*/ 983673 w 4294909"/>
              <a:gd name="connsiteY252" fmla="*/ 3477491 h 4253346"/>
              <a:gd name="connsiteX253" fmla="*/ 997527 w 4294909"/>
              <a:gd name="connsiteY253" fmla="*/ 3435928 h 4253346"/>
              <a:gd name="connsiteX254" fmla="*/ 955964 w 4294909"/>
              <a:gd name="connsiteY254" fmla="*/ 3241964 h 4253346"/>
              <a:gd name="connsiteX255" fmla="*/ 900546 w 4294909"/>
              <a:gd name="connsiteY255" fmla="*/ 3200400 h 4253346"/>
              <a:gd name="connsiteX256" fmla="*/ 858982 w 4294909"/>
              <a:gd name="connsiteY256" fmla="*/ 3117273 h 4253346"/>
              <a:gd name="connsiteX257" fmla="*/ 817418 w 4294909"/>
              <a:gd name="connsiteY257" fmla="*/ 3048000 h 4253346"/>
              <a:gd name="connsiteX258" fmla="*/ 803564 w 4294909"/>
              <a:gd name="connsiteY258" fmla="*/ 3006437 h 4253346"/>
              <a:gd name="connsiteX259" fmla="*/ 775855 w 4294909"/>
              <a:gd name="connsiteY259" fmla="*/ 2964873 h 4253346"/>
              <a:gd name="connsiteX260" fmla="*/ 734291 w 4294909"/>
              <a:gd name="connsiteY260" fmla="*/ 2826328 h 4253346"/>
              <a:gd name="connsiteX261" fmla="*/ 692727 w 4294909"/>
              <a:gd name="connsiteY261" fmla="*/ 2590800 h 42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4294909" h="4253346">
                <a:moveTo>
                  <a:pt x="692727" y="2590800"/>
                </a:moveTo>
                <a:cubicBezTo>
                  <a:pt x="683491" y="2500745"/>
                  <a:pt x="686983" y="2387381"/>
                  <a:pt x="678873" y="2286000"/>
                </a:cubicBezTo>
                <a:cubicBezTo>
                  <a:pt x="677708" y="2271443"/>
                  <a:pt x="665018" y="2259041"/>
                  <a:pt x="665018" y="2244437"/>
                </a:cubicBezTo>
                <a:cubicBezTo>
                  <a:pt x="665018" y="2164428"/>
                  <a:pt x="666451" y="2173732"/>
                  <a:pt x="706582" y="2133600"/>
                </a:cubicBezTo>
                <a:cubicBezTo>
                  <a:pt x="701964" y="2119746"/>
                  <a:pt x="706581" y="2087419"/>
                  <a:pt x="692727" y="2092037"/>
                </a:cubicBezTo>
                <a:cubicBezTo>
                  <a:pt x="661748" y="2102364"/>
                  <a:pt x="623455" y="2161310"/>
                  <a:pt x="623455" y="2161310"/>
                </a:cubicBezTo>
                <a:cubicBezTo>
                  <a:pt x="614219" y="2189019"/>
                  <a:pt x="601474" y="2215796"/>
                  <a:pt x="595746" y="2244437"/>
                </a:cubicBezTo>
                <a:cubicBezTo>
                  <a:pt x="591128" y="2267528"/>
                  <a:pt x="590159" y="2291661"/>
                  <a:pt x="581891" y="2313710"/>
                </a:cubicBezTo>
                <a:cubicBezTo>
                  <a:pt x="576044" y="2329301"/>
                  <a:pt x="567184" y="2344871"/>
                  <a:pt x="554182" y="2355273"/>
                </a:cubicBezTo>
                <a:cubicBezTo>
                  <a:pt x="542778" y="2364396"/>
                  <a:pt x="526473" y="2364510"/>
                  <a:pt x="512618" y="2369128"/>
                </a:cubicBezTo>
                <a:cubicBezTo>
                  <a:pt x="447964" y="2364510"/>
                  <a:pt x="377393" y="2382684"/>
                  <a:pt x="318655" y="2355273"/>
                </a:cubicBezTo>
                <a:cubicBezTo>
                  <a:pt x="293199" y="2343394"/>
                  <a:pt x="316209" y="2297816"/>
                  <a:pt x="304800" y="2272146"/>
                </a:cubicBezTo>
                <a:cubicBezTo>
                  <a:pt x="296842" y="2254241"/>
                  <a:pt x="278288" y="2243125"/>
                  <a:pt x="263236" y="2230582"/>
                </a:cubicBezTo>
                <a:cubicBezTo>
                  <a:pt x="227425" y="2200740"/>
                  <a:pt x="221767" y="2202904"/>
                  <a:pt x="180109" y="2189019"/>
                </a:cubicBezTo>
                <a:cubicBezTo>
                  <a:pt x="170873" y="2175164"/>
                  <a:pt x="149134" y="2163783"/>
                  <a:pt x="152400" y="2147455"/>
                </a:cubicBezTo>
                <a:cubicBezTo>
                  <a:pt x="155666" y="2131127"/>
                  <a:pt x="177480" y="2122101"/>
                  <a:pt x="193964" y="2119746"/>
                </a:cubicBezTo>
                <a:cubicBezTo>
                  <a:pt x="206144" y="2118006"/>
                  <a:pt x="275347" y="2142255"/>
                  <a:pt x="290946" y="2147455"/>
                </a:cubicBezTo>
                <a:cubicBezTo>
                  <a:pt x="412383" y="2026015"/>
                  <a:pt x="263767" y="2180069"/>
                  <a:pt x="360218" y="2064328"/>
                </a:cubicBezTo>
                <a:cubicBezTo>
                  <a:pt x="372761" y="2049276"/>
                  <a:pt x="387927" y="2036619"/>
                  <a:pt x="401782" y="2022764"/>
                </a:cubicBezTo>
                <a:cubicBezTo>
                  <a:pt x="387927" y="2018146"/>
                  <a:pt x="374822" y="2008910"/>
                  <a:pt x="360218" y="2008910"/>
                </a:cubicBezTo>
                <a:cubicBezTo>
                  <a:pt x="210468" y="2008910"/>
                  <a:pt x="226338" y="2007354"/>
                  <a:pt x="138546" y="2036619"/>
                </a:cubicBezTo>
                <a:cubicBezTo>
                  <a:pt x="44105" y="1973659"/>
                  <a:pt x="149494" y="2058517"/>
                  <a:pt x="83127" y="1925782"/>
                </a:cubicBezTo>
                <a:cubicBezTo>
                  <a:pt x="72384" y="1904295"/>
                  <a:pt x="19672" y="1890776"/>
                  <a:pt x="0" y="1884219"/>
                </a:cubicBezTo>
                <a:cubicBezTo>
                  <a:pt x="4618" y="1870364"/>
                  <a:pt x="-187" y="1846667"/>
                  <a:pt x="13855" y="1842655"/>
                </a:cubicBezTo>
                <a:cubicBezTo>
                  <a:pt x="40865" y="1834938"/>
                  <a:pt x="68891" y="1856510"/>
                  <a:pt x="96982" y="1856510"/>
                </a:cubicBezTo>
                <a:cubicBezTo>
                  <a:pt x="125073" y="1856510"/>
                  <a:pt x="152857" y="1849468"/>
                  <a:pt x="180109" y="1842655"/>
                </a:cubicBezTo>
                <a:cubicBezTo>
                  <a:pt x="208445" y="1835571"/>
                  <a:pt x="235527" y="1824182"/>
                  <a:pt x="263236" y="1814946"/>
                </a:cubicBezTo>
                <a:lnTo>
                  <a:pt x="304800" y="1801091"/>
                </a:lnTo>
                <a:cubicBezTo>
                  <a:pt x="366583" y="1821686"/>
                  <a:pt x="430223" y="1849070"/>
                  <a:pt x="498764" y="1801091"/>
                </a:cubicBezTo>
                <a:cubicBezTo>
                  <a:pt x="587906" y="1738691"/>
                  <a:pt x="456766" y="1708583"/>
                  <a:pt x="443346" y="1704110"/>
                </a:cubicBezTo>
                <a:cubicBezTo>
                  <a:pt x="412204" y="1672968"/>
                  <a:pt x="412059" y="1681085"/>
                  <a:pt x="401782" y="1634837"/>
                </a:cubicBezTo>
                <a:cubicBezTo>
                  <a:pt x="395688" y="1607415"/>
                  <a:pt x="406208" y="1573039"/>
                  <a:pt x="387927" y="1551710"/>
                </a:cubicBezTo>
                <a:cubicBezTo>
                  <a:pt x="372602" y="1533831"/>
                  <a:pt x="341746" y="1542473"/>
                  <a:pt x="318655" y="1537855"/>
                </a:cubicBezTo>
                <a:cubicBezTo>
                  <a:pt x="304800" y="1524000"/>
                  <a:pt x="287960" y="1512594"/>
                  <a:pt x="277091" y="1496291"/>
                </a:cubicBezTo>
                <a:cubicBezTo>
                  <a:pt x="268990" y="1484140"/>
                  <a:pt x="268989" y="1468151"/>
                  <a:pt x="263236" y="1454728"/>
                </a:cubicBezTo>
                <a:cubicBezTo>
                  <a:pt x="211883" y="1334905"/>
                  <a:pt x="254159" y="1455208"/>
                  <a:pt x="221673" y="1357746"/>
                </a:cubicBezTo>
                <a:cubicBezTo>
                  <a:pt x="235527" y="1353128"/>
                  <a:pt x="250713" y="1351405"/>
                  <a:pt x="263236" y="1343891"/>
                </a:cubicBezTo>
                <a:cubicBezTo>
                  <a:pt x="343675" y="1295627"/>
                  <a:pt x="239409" y="1340010"/>
                  <a:pt x="304800" y="1274619"/>
                </a:cubicBezTo>
                <a:cubicBezTo>
                  <a:pt x="315127" y="1264292"/>
                  <a:pt x="332509" y="1265382"/>
                  <a:pt x="346364" y="1260764"/>
                </a:cubicBezTo>
                <a:cubicBezTo>
                  <a:pt x="355600" y="1237673"/>
                  <a:pt x="354653" y="1207027"/>
                  <a:pt x="374073" y="1191491"/>
                </a:cubicBezTo>
                <a:cubicBezTo>
                  <a:pt x="385477" y="1182368"/>
                  <a:pt x="403485" y="1197245"/>
                  <a:pt x="415636" y="1205346"/>
                </a:cubicBezTo>
                <a:cubicBezTo>
                  <a:pt x="515430" y="1271877"/>
                  <a:pt x="388016" y="1233074"/>
                  <a:pt x="526473" y="1260764"/>
                </a:cubicBezTo>
                <a:cubicBezTo>
                  <a:pt x="558387" y="1239488"/>
                  <a:pt x="581891" y="1236104"/>
                  <a:pt x="581891" y="1191491"/>
                </a:cubicBezTo>
                <a:cubicBezTo>
                  <a:pt x="581891" y="1176887"/>
                  <a:pt x="572654" y="1163782"/>
                  <a:pt x="568036" y="1149928"/>
                </a:cubicBezTo>
                <a:cubicBezTo>
                  <a:pt x="672512" y="1115102"/>
                  <a:pt x="543729" y="1162081"/>
                  <a:pt x="651164" y="1108364"/>
                </a:cubicBezTo>
                <a:cubicBezTo>
                  <a:pt x="664226" y="1101833"/>
                  <a:pt x="678873" y="1099128"/>
                  <a:pt x="692727" y="1094510"/>
                </a:cubicBezTo>
                <a:cubicBezTo>
                  <a:pt x="711200" y="1076037"/>
                  <a:pt x="743023" y="1064708"/>
                  <a:pt x="748146" y="1039091"/>
                </a:cubicBezTo>
                <a:cubicBezTo>
                  <a:pt x="752764" y="1016000"/>
                  <a:pt x="756289" y="992664"/>
                  <a:pt x="762000" y="969819"/>
                </a:cubicBezTo>
                <a:cubicBezTo>
                  <a:pt x="765542" y="955651"/>
                  <a:pt x="764451" y="937378"/>
                  <a:pt x="775855" y="928255"/>
                </a:cubicBezTo>
                <a:cubicBezTo>
                  <a:pt x="790724" y="916360"/>
                  <a:pt x="812964" y="919631"/>
                  <a:pt x="831273" y="914400"/>
                </a:cubicBezTo>
                <a:cubicBezTo>
                  <a:pt x="845315" y="910388"/>
                  <a:pt x="858982" y="905164"/>
                  <a:pt x="872836" y="900546"/>
                </a:cubicBezTo>
                <a:cubicBezTo>
                  <a:pt x="977922" y="935573"/>
                  <a:pt x="851004" y="908285"/>
                  <a:pt x="928255" y="775855"/>
                </a:cubicBezTo>
                <a:cubicBezTo>
                  <a:pt x="942972" y="750626"/>
                  <a:pt x="1011382" y="748146"/>
                  <a:pt x="1011382" y="748146"/>
                </a:cubicBezTo>
                <a:cubicBezTo>
                  <a:pt x="976555" y="643666"/>
                  <a:pt x="1023536" y="772457"/>
                  <a:pt x="969818" y="665019"/>
                </a:cubicBezTo>
                <a:cubicBezTo>
                  <a:pt x="963287" y="651957"/>
                  <a:pt x="960582" y="637310"/>
                  <a:pt x="955964" y="623455"/>
                </a:cubicBezTo>
                <a:cubicBezTo>
                  <a:pt x="969818" y="614219"/>
                  <a:pt x="981463" y="600127"/>
                  <a:pt x="997527" y="595746"/>
                </a:cubicBezTo>
                <a:cubicBezTo>
                  <a:pt x="1033448" y="585949"/>
                  <a:pt x="1078066" y="603532"/>
                  <a:pt x="1108364" y="581891"/>
                </a:cubicBezTo>
                <a:cubicBezTo>
                  <a:pt x="1123858" y="570823"/>
                  <a:pt x="1107973" y="539937"/>
                  <a:pt x="1094509" y="526473"/>
                </a:cubicBezTo>
                <a:cubicBezTo>
                  <a:pt x="1081045" y="513009"/>
                  <a:pt x="1057564" y="517237"/>
                  <a:pt x="1039091" y="512619"/>
                </a:cubicBezTo>
                <a:cubicBezTo>
                  <a:pt x="1034473" y="494146"/>
                  <a:pt x="1037131" y="472069"/>
                  <a:pt x="1025236" y="457200"/>
                </a:cubicBezTo>
                <a:cubicBezTo>
                  <a:pt x="1016113" y="445796"/>
                  <a:pt x="997715" y="447358"/>
                  <a:pt x="983673" y="443346"/>
                </a:cubicBezTo>
                <a:cubicBezTo>
                  <a:pt x="965364" y="438115"/>
                  <a:pt x="946728" y="434109"/>
                  <a:pt x="928255" y="429491"/>
                </a:cubicBezTo>
                <a:cubicBezTo>
                  <a:pt x="918178" y="389186"/>
                  <a:pt x="901385" y="358960"/>
                  <a:pt x="928255" y="318655"/>
                </a:cubicBezTo>
                <a:cubicBezTo>
                  <a:pt x="937491" y="304801"/>
                  <a:pt x="955964" y="300182"/>
                  <a:pt x="969818" y="290946"/>
                </a:cubicBezTo>
                <a:cubicBezTo>
                  <a:pt x="906299" y="195668"/>
                  <a:pt x="924931" y="239412"/>
                  <a:pt x="900546" y="166255"/>
                </a:cubicBezTo>
                <a:cubicBezTo>
                  <a:pt x="914400" y="157019"/>
                  <a:pt x="925587" y="140611"/>
                  <a:pt x="942109" y="138546"/>
                </a:cubicBezTo>
                <a:cubicBezTo>
                  <a:pt x="965475" y="135625"/>
                  <a:pt x="988537" y="146689"/>
                  <a:pt x="1011382" y="152400"/>
                </a:cubicBezTo>
                <a:cubicBezTo>
                  <a:pt x="1052151" y="162592"/>
                  <a:pt x="1068716" y="174140"/>
                  <a:pt x="1108364" y="193964"/>
                </a:cubicBezTo>
                <a:cubicBezTo>
                  <a:pt x="1173018" y="189346"/>
                  <a:pt x="1238494" y="191375"/>
                  <a:pt x="1302327" y="180110"/>
                </a:cubicBezTo>
                <a:cubicBezTo>
                  <a:pt x="1360853" y="169782"/>
                  <a:pt x="1334406" y="145848"/>
                  <a:pt x="1357746" y="110837"/>
                </a:cubicBezTo>
                <a:cubicBezTo>
                  <a:pt x="1379083" y="78832"/>
                  <a:pt x="1410202" y="62011"/>
                  <a:pt x="1440873" y="41564"/>
                </a:cubicBezTo>
                <a:cubicBezTo>
                  <a:pt x="1464439" y="-29136"/>
                  <a:pt x="1439683" y="3825"/>
                  <a:pt x="1496291" y="41564"/>
                </a:cubicBezTo>
                <a:cubicBezTo>
                  <a:pt x="1508442" y="49665"/>
                  <a:pt x="1525089" y="48327"/>
                  <a:pt x="1537855" y="55419"/>
                </a:cubicBezTo>
                <a:cubicBezTo>
                  <a:pt x="1566966" y="71592"/>
                  <a:pt x="1620982" y="110837"/>
                  <a:pt x="1620982" y="110837"/>
                </a:cubicBezTo>
                <a:cubicBezTo>
                  <a:pt x="1616364" y="143164"/>
                  <a:pt x="1614470" y="176000"/>
                  <a:pt x="1607127" y="207819"/>
                </a:cubicBezTo>
                <a:cubicBezTo>
                  <a:pt x="1600559" y="236279"/>
                  <a:pt x="1579418" y="290946"/>
                  <a:pt x="1579418" y="290946"/>
                </a:cubicBezTo>
                <a:cubicBezTo>
                  <a:pt x="1584036" y="304801"/>
                  <a:pt x="1582946" y="322183"/>
                  <a:pt x="1593273" y="332510"/>
                </a:cubicBezTo>
                <a:cubicBezTo>
                  <a:pt x="1616821" y="356058"/>
                  <a:pt x="1652852" y="364380"/>
                  <a:pt x="1676400" y="387928"/>
                </a:cubicBezTo>
                <a:lnTo>
                  <a:pt x="1717964" y="429491"/>
                </a:lnTo>
                <a:cubicBezTo>
                  <a:pt x="1713346" y="443346"/>
                  <a:pt x="1713232" y="459651"/>
                  <a:pt x="1704109" y="471055"/>
                </a:cubicBezTo>
                <a:cubicBezTo>
                  <a:pt x="1664600" y="520442"/>
                  <a:pt x="1565749" y="508444"/>
                  <a:pt x="1524000" y="512619"/>
                </a:cubicBezTo>
                <a:cubicBezTo>
                  <a:pt x="1560434" y="658352"/>
                  <a:pt x="1506047" y="481200"/>
                  <a:pt x="1579418" y="609600"/>
                </a:cubicBezTo>
                <a:cubicBezTo>
                  <a:pt x="1588865" y="626133"/>
                  <a:pt x="1577778" y="653951"/>
                  <a:pt x="1593273" y="665019"/>
                </a:cubicBezTo>
                <a:cubicBezTo>
                  <a:pt x="1616132" y="681347"/>
                  <a:pt x="1648691" y="674255"/>
                  <a:pt x="1676400" y="678873"/>
                </a:cubicBezTo>
                <a:cubicBezTo>
                  <a:pt x="1683101" y="719078"/>
                  <a:pt x="1674717" y="768086"/>
                  <a:pt x="1717964" y="789710"/>
                </a:cubicBezTo>
                <a:cubicBezTo>
                  <a:pt x="1734995" y="798226"/>
                  <a:pt x="1754764" y="799574"/>
                  <a:pt x="1773382" y="803564"/>
                </a:cubicBezTo>
                <a:cubicBezTo>
                  <a:pt x="1819433" y="813432"/>
                  <a:pt x="1911927" y="831273"/>
                  <a:pt x="1911927" y="831273"/>
                </a:cubicBezTo>
                <a:cubicBezTo>
                  <a:pt x="1907309" y="845128"/>
                  <a:pt x="1908400" y="862510"/>
                  <a:pt x="1898073" y="872837"/>
                </a:cubicBezTo>
                <a:cubicBezTo>
                  <a:pt x="1891450" y="879460"/>
                  <a:pt x="1801568" y="900427"/>
                  <a:pt x="1801091" y="900546"/>
                </a:cubicBezTo>
                <a:cubicBezTo>
                  <a:pt x="1787236" y="909782"/>
                  <a:pt x="1765217" y="912606"/>
                  <a:pt x="1759527" y="928255"/>
                </a:cubicBezTo>
                <a:cubicBezTo>
                  <a:pt x="1757343" y="934261"/>
                  <a:pt x="1717097" y="1071996"/>
                  <a:pt x="1773382" y="1094510"/>
                </a:cubicBezTo>
                <a:cubicBezTo>
                  <a:pt x="1807952" y="1108338"/>
                  <a:pt x="1847273" y="1103746"/>
                  <a:pt x="1884218" y="1108364"/>
                </a:cubicBezTo>
                <a:cubicBezTo>
                  <a:pt x="1888836" y="1131455"/>
                  <a:pt x="1879234" y="1163508"/>
                  <a:pt x="1898073" y="1177637"/>
                </a:cubicBezTo>
                <a:cubicBezTo>
                  <a:pt x="1924197" y="1197230"/>
                  <a:pt x="1963034" y="1185087"/>
                  <a:pt x="1995055" y="1191491"/>
                </a:cubicBezTo>
                <a:cubicBezTo>
                  <a:pt x="2009375" y="1194355"/>
                  <a:pt x="2022764" y="1200728"/>
                  <a:pt x="2036618" y="1205346"/>
                </a:cubicBezTo>
                <a:cubicBezTo>
                  <a:pt x="2045854" y="1228437"/>
                  <a:pt x="2054226" y="1251893"/>
                  <a:pt x="2064327" y="1274619"/>
                </a:cubicBezTo>
                <a:cubicBezTo>
                  <a:pt x="2072715" y="1293492"/>
                  <a:pt x="2083900" y="1311054"/>
                  <a:pt x="2092036" y="1330037"/>
                </a:cubicBezTo>
                <a:cubicBezTo>
                  <a:pt x="2119014" y="1392984"/>
                  <a:pt x="2087522" y="1353230"/>
                  <a:pt x="2133600" y="1399310"/>
                </a:cubicBezTo>
                <a:cubicBezTo>
                  <a:pt x="2138218" y="1413164"/>
                  <a:pt x="2133135" y="1438009"/>
                  <a:pt x="2147455" y="1440873"/>
                </a:cubicBezTo>
                <a:cubicBezTo>
                  <a:pt x="2200956" y="1451573"/>
                  <a:pt x="2206934" y="1400980"/>
                  <a:pt x="2216727" y="1371600"/>
                </a:cubicBezTo>
                <a:cubicBezTo>
                  <a:pt x="2212109" y="1357746"/>
                  <a:pt x="2211996" y="1341441"/>
                  <a:pt x="2202873" y="1330037"/>
                </a:cubicBezTo>
                <a:cubicBezTo>
                  <a:pt x="2184883" y="1307550"/>
                  <a:pt x="2145773" y="1295909"/>
                  <a:pt x="2119746" y="1288473"/>
                </a:cubicBezTo>
                <a:cubicBezTo>
                  <a:pt x="2101437" y="1283242"/>
                  <a:pt x="2083368" y="1274619"/>
                  <a:pt x="2064327" y="1274619"/>
                </a:cubicBezTo>
                <a:cubicBezTo>
                  <a:pt x="2049723" y="1274619"/>
                  <a:pt x="2105891" y="1288473"/>
                  <a:pt x="2105891" y="1288473"/>
                </a:cubicBezTo>
                <a:cubicBezTo>
                  <a:pt x="2124364" y="1283855"/>
                  <a:pt x="2142268" y="1274619"/>
                  <a:pt x="2161309" y="1274619"/>
                </a:cubicBezTo>
                <a:cubicBezTo>
                  <a:pt x="2196135" y="1274619"/>
                  <a:pt x="2216414" y="1302171"/>
                  <a:pt x="2244436" y="1316182"/>
                </a:cubicBezTo>
                <a:cubicBezTo>
                  <a:pt x="2257498" y="1322713"/>
                  <a:pt x="2272145" y="1325419"/>
                  <a:pt x="2286000" y="1330037"/>
                </a:cubicBezTo>
                <a:cubicBezTo>
                  <a:pt x="2299855" y="1325419"/>
                  <a:pt x="2312960" y="1316182"/>
                  <a:pt x="2327564" y="1316182"/>
                </a:cubicBezTo>
                <a:cubicBezTo>
                  <a:pt x="2372176" y="1316182"/>
                  <a:pt x="2375560" y="1339687"/>
                  <a:pt x="2396836" y="1371600"/>
                </a:cubicBezTo>
                <a:cubicBezTo>
                  <a:pt x="2406073" y="1362364"/>
                  <a:pt x="2411661" y="1346038"/>
                  <a:pt x="2424546" y="1343891"/>
                </a:cubicBezTo>
                <a:cubicBezTo>
                  <a:pt x="2478225" y="1334945"/>
                  <a:pt x="2485049" y="1365373"/>
                  <a:pt x="2507673" y="1399310"/>
                </a:cubicBezTo>
                <a:cubicBezTo>
                  <a:pt x="2521527" y="1390073"/>
                  <a:pt x="2533082" y="1367562"/>
                  <a:pt x="2549236" y="1371600"/>
                </a:cubicBezTo>
                <a:cubicBezTo>
                  <a:pt x="2563404" y="1375142"/>
                  <a:pt x="2557338" y="1399741"/>
                  <a:pt x="2563091" y="1413164"/>
                </a:cubicBezTo>
                <a:cubicBezTo>
                  <a:pt x="2590445" y="1476989"/>
                  <a:pt x="2584846" y="1462628"/>
                  <a:pt x="2632364" y="1510146"/>
                </a:cubicBezTo>
                <a:cubicBezTo>
                  <a:pt x="2718387" y="1452797"/>
                  <a:pt x="2641073" y="1494951"/>
                  <a:pt x="2812473" y="1468582"/>
                </a:cubicBezTo>
                <a:cubicBezTo>
                  <a:pt x="2826907" y="1466361"/>
                  <a:pt x="2839602" y="1456949"/>
                  <a:pt x="2854036" y="1454728"/>
                </a:cubicBezTo>
                <a:cubicBezTo>
                  <a:pt x="2899909" y="1447671"/>
                  <a:pt x="2946400" y="1445491"/>
                  <a:pt x="2992582" y="1440873"/>
                </a:cubicBezTo>
                <a:cubicBezTo>
                  <a:pt x="2983346" y="1427019"/>
                  <a:pt x="2972320" y="1414203"/>
                  <a:pt x="2964873" y="1399310"/>
                </a:cubicBezTo>
                <a:cubicBezTo>
                  <a:pt x="2939578" y="1348720"/>
                  <a:pt x="2944295" y="1284500"/>
                  <a:pt x="2964873" y="1233055"/>
                </a:cubicBezTo>
                <a:cubicBezTo>
                  <a:pt x="2970297" y="1219496"/>
                  <a:pt x="2992582" y="1223818"/>
                  <a:pt x="3006436" y="1219200"/>
                </a:cubicBezTo>
                <a:cubicBezTo>
                  <a:pt x="3020291" y="1223818"/>
                  <a:pt x="3037673" y="1222728"/>
                  <a:pt x="3048000" y="1233055"/>
                </a:cubicBezTo>
                <a:cubicBezTo>
                  <a:pt x="3058327" y="1243382"/>
                  <a:pt x="3061855" y="1260015"/>
                  <a:pt x="3061855" y="1274619"/>
                </a:cubicBezTo>
                <a:cubicBezTo>
                  <a:pt x="3061855" y="1303297"/>
                  <a:pt x="3034299" y="1336733"/>
                  <a:pt x="3020291" y="1357746"/>
                </a:cubicBezTo>
                <a:cubicBezTo>
                  <a:pt x="3024909" y="1376219"/>
                  <a:pt x="3016082" y="1407143"/>
                  <a:pt x="3034146" y="1413164"/>
                </a:cubicBezTo>
                <a:cubicBezTo>
                  <a:pt x="3069468" y="1424938"/>
                  <a:pt x="3107749" y="1399310"/>
                  <a:pt x="3144982" y="1399310"/>
                </a:cubicBezTo>
                <a:cubicBezTo>
                  <a:pt x="3168530" y="1399310"/>
                  <a:pt x="3190981" y="1409583"/>
                  <a:pt x="3214255" y="1413164"/>
                </a:cubicBezTo>
                <a:cubicBezTo>
                  <a:pt x="3251055" y="1418826"/>
                  <a:pt x="3288146" y="1422401"/>
                  <a:pt x="3325091" y="1427019"/>
                </a:cubicBezTo>
                <a:cubicBezTo>
                  <a:pt x="3338946" y="1436255"/>
                  <a:pt x="3350072" y="1453221"/>
                  <a:pt x="3366655" y="1454728"/>
                </a:cubicBezTo>
                <a:cubicBezTo>
                  <a:pt x="3449998" y="1462304"/>
                  <a:pt x="3470807" y="1444215"/>
                  <a:pt x="3532909" y="1413164"/>
                </a:cubicBezTo>
                <a:cubicBezTo>
                  <a:pt x="3500582" y="1316182"/>
                  <a:pt x="3532909" y="1339274"/>
                  <a:pt x="3463636" y="1316182"/>
                </a:cubicBezTo>
                <a:cubicBezTo>
                  <a:pt x="3472873" y="1302328"/>
                  <a:pt x="3477491" y="1283855"/>
                  <a:pt x="3491346" y="1274619"/>
                </a:cubicBezTo>
                <a:cubicBezTo>
                  <a:pt x="3507189" y="1264057"/>
                  <a:pt x="3528455" y="1265995"/>
                  <a:pt x="3546764" y="1260764"/>
                </a:cubicBezTo>
                <a:cubicBezTo>
                  <a:pt x="3560806" y="1256752"/>
                  <a:pt x="3574473" y="1251528"/>
                  <a:pt x="3588327" y="1246910"/>
                </a:cubicBezTo>
                <a:cubicBezTo>
                  <a:pt x="3602182" y="1237673"/>
                  <a:pt x="3614998" y="1226647"/>
                  <a:pt x="3629891" y="1219200"/>
                </a:cubicBezTo>
                <a:cubicBezTo>
                  <a:pt x="3642953" y="1212669"/>
                  <a:pt x="3660051" y="1214469"/>
                  <a:pt x="3671455" y="1205346"/>
                </a:cubicBezTo>
                <a:cubicBezTo>
                  <a:pt x="3684457" y="1194944"/>
                  <a:pt x="3689928" y="1177637"/>
                  <a:pt x="3699164" y="1163782"/>
                </a:cubicBezTo>
                <a:cubicBezTo>
                  <a:pt x="3703782" y="1149928"/>
                  <a:pt x="3702692" y="1132545"/>
                  <a:pt x="3713018" y="1122219"/>
                </a:cubicBezTo>
                <a:cubicBezTo>
                  <a:pt x="3723345" y="1111892"/>
                  <a:pt x="3741520" y="1114895"/>
                  <a:pt x="3754582" y="1108364"/>
                </a:cubicBezTo>
                <a:cubicBezTo>
                  <a:pt x="3769475" y="1100917"/>
                  <a:pt x="3782291" y="1089891"/>
                  <a:pt x="3796146" y="1080655"/>
                </a:cubicBezTo>
                <a:cubicBezTo>
                  <a:pt x="3810000" y="1085273"/>
                  <a:pt x="3823105" y="1094510"/>
                  <a:pt x="3837709" y="1094510"/>
                </a:cubicBezTo>
                <a:cubicBezTo>
                  <a:pt x="3882440" y="1094510"/>
                  <a:pt x="3900755" y="1075569"/>
                  <a:pt x="3934691" y="1052946"/>
                </a:cubicBezTo>
                <a:cubicBezTo>
                  <a:pt x="3920836" y="1048328"/>
                  <a:pt x="3893127" y="1053695"/>
                  <a:pt x="3893127" y="1039091"/>
                </a:cubicBezTo>
                <a:cubicBezTo>
                  <a:pt x="3893127" y="1021185"/>
                  <a:pt x="3966006" y="1000944"/>
                  <a:pt x="3976255" y="997528"/>
                </a:cubicBezTo>
                <a:cubicBezTo>
                  <a:pt x="3994023" y="1024179"/>
                  <a:pt x="4003992" y="1057561"/>
                  <a:pt x="4045527" y="1052946"/>
                </a:cubicBezTo>
                <a:cubicBezTo>
                  <a:pt x="4074557" y="1049721"/>
                  <a:pt x="4128655" y="1025237"/>
                  <a:pt x="4128655" y="1025237"/>
                </a:cubicBezTo>
                <a:cubicBezTo>
                  <a:pt x="4147441" y="1081594"/>
                  <a:pt x="4180655" y="1108329"/>
                  <a:pt x="4128655" y="1149928"/>
                </a:cubicBezTo>
                <a:cubicBezTo>
                  <a:pt x="4117251" y="1159051"/>
                  <a:pt x="4100946" y="1159164"/>
                  <a:pt x="4087091" y="1163782"/>
                </a:cubicBezTo>
                <a:cubicBezTo>
                  <a:pt x="4100946" y="1168400"/>
                  <a:pt x="4114198" y="1175572"/>
                  <a:pt x="4128655" y="1177637"/>
                </a:cubicBezTo>
                <a:cubicBezTo>
                  <a:pt x="4179152" y="1184851"/>
                  <a:pt x="4232663" y="1175360"/>
                  <a:pt x="4281055" y="1191491"/>
                </a:cubicBezTo>
                <a:cubicBezTo>
                  <a:pt x="4294910" y="1196109"/>
                  <a:pt x="4290291" y="1219200"/>
                  <a:pt x="4294909" y="1233055"/>
                </a:cubicBezTo>
                <a:cubicBezTo>
                  <a:pt x="4281055" y="1246910"/>
                  <a:pt x="4262861" y="1257491"/>
                  <a:pt x="4253346" y="1274619"/>
                </a:cubicBezTo>
                <a:cubicBezTo>
                  <a:pt x="4239161" y="1300151"/>
                  <a:pt x="4225636" y="1357746"/>
                  <a:pt x="4225636" y="1357746"/>
                </a:cubicBezTo>
                <a:cubicBezTo>
                  <a:pt x="4202545" y="1353128"/>
                  <a:pt x="4179209" y="1349602"/>
                  <a:pt x="4156364" y="1343891"/>
                </a:cubicBezTo>
                <a:cubicBezTo>
                  <a:pt x="4142196" y="1340349"/>
                  <a:pt x="4129404" y="1330037"/>
                  <a:pt x="4114800" y="1330037"/>
                </a:cubicBezTo>
                <a:cubicBezTo>
                  <a:pt x="4100196" y="1330037"/>
                  <a:pt x="4087091" y="1339273"/>
                  <a:pt x="4073236" y="1343891"/>
                </a:cubicBezTo>
                <a:cubicBezTo>
                  <a:pt x="4059382" y="1353127"/>
                  <a:pt x="4040909" y="1357746"/>
                  <a:pt x="4031673" y="1371600"/>
                </a:cubicBezTo>
                <a:cubicBezTo>
                  <a:pt x="4021111" y="1387444"/>
                  <a:pt x="4023049" y="1408710"/>
                  <a:pt x="4017818" y="1427019"/>
                </a:cubicBezTo>
                <a:cubicBezTo>
                  <a:pt x="4013806" y="1441061"/>
                  <a:pt x="4010495" y="1455520"/>
                  <a:pt x="4003964" y="1468582"/>
                </a:cubicBezTo>
                <a:cubicBezTo>
                  <a:pt x="3983823" y="1508864"/>
                  <a:pt x="3961318" y="1528578"/>
                  <a:pt x="3920836" y="1551710"/>
                </a:cubicBezTo>
                <a:cubicBezTo>
                  <a:pt x="3908156" y="1558955"/>
                  <a:pt x="3893127" y="1560946"/>
                  <a:pt x="3879273" y="1565564"/>
                </a:cubicBezTo>
                <a:cubicBezTo>
                  <a:pt x="3870037" y="1579419"/>
                  <a:pt x="3859011" y="1592235"/>
                  <a:pt x="3851564" y="1607128"/>
                </a:cubicBezTo>
                <a:cubicBezTo>
                  <a:pt x="3837354" y="1635548"/>
                  <a:pt x="3828828" y="1661834"/>
                  <a:pt x="3851564" y="1690255"/>
                </a:cubicBezTo>
                <a:cubicBezTo>
                  <a:pt x="3861966" y="1703257"/>
                  <a:pt x="3879273" y="1708728"/>
                  <a:pt x="3893127" y="1717964"/>
                </a:cubicBezTo>
                <a:cubicBezTo>
                  <a:pt x="3856183" y="1828801"/>
                  <a:pt x="3911600" y="1699491"/>
                  <a:pt x="3837709" y="1773382"/>
                </a:cubicBezTo>
                <a:cubicBezTo>
                  <a:pt x="3827382" y="1783709"/>
                  <a:pt x="3830386" y="1801884"/>
                  <a:pt x="3823855" y="1814946"/>
                </a:cubicBezTo>
                <a:cubicBezTo>
                  <a:pt x="3818324" y="1826009"/>
                  <a:pt x="3784839" y="1877189"/>
                  <a:pt x="3768436" y="1884219"/>
                </a:cubicBezTo>
                <a:cubicBezTo>
                  <a:pt x="3746792" y="1893495"/>
                  <a:pt x="3722255" y="1893455"/>
                  <a:pt x="3699164" y="1898073"/>
                </a:cubicBezTo>
                <a:cubicBezTo>
                  <a:pt x="3703782" y="1911928"/>
                  <a:pt x="3713018" y="1925033"/>
                  <a:pt x="3713018" y="1939637"/>
                </a:cubicBezTo>
                <a:cubicBezTo>
                  <a:pt x="3713018" y="2053042"/>
                  <a:pt x="3683398" y="1973087"/>
                  <a:pt x="3643746" y="2092037"/>
                </a:cubicBezTo>
                <a:lnTo>
                  <a:pt x="3629891" y="2133600"/>
                </a:lnTo>
                <a:cubicBezTo>
                  <a:pt x="3634509" y="2147455"/>
                  <a:pt x="3629704" y="2171152"/>
                  <a:pt x="3643746" y="2175164"/>
                </a:cubicBezTo>
                <a:cubicBezTo>
                  <a:pt x="3670756" y="2182881"/>
                  <a:pt x="3752955" y="2171743"/>
                  <a:pt x="3726873" y="2161310"/>
                </a:cubicBezTo>
                <a:cubicBezTo>
                  <a:pt x="3679512" y="2142366"/>
                  <a:pt x="3625273" y="2152073"/>
                  <a:pt x="3574473" y="2147455"/>
                </a:cubicBezTo>
                <a:cubicBezTo>
                  <a:pt x="3579091" y="2105891"/>
                  <a:pt x="3588327" y="2064583"/>
                  <a:pt x="3588327" y="2022764"/>
                </a:cubicBezTo>
                <a:cubicBezTo>
                  <a:pt x="3588327" y="2006951"/>
                  <a:pt x="3571552" y="1933796"/>
                  <a:pt x="3560618" y="1911928"/>
                </a:cubicBezTo>
                <a:cubicBezTo>
                  <a:pt x="3553171" y="1897035"/>
                  <a:pt x="3542145" y="1884219"/>
                  <a:pt x="3532909" y="1870364"/>
                </a:cubicBezTo>
                <a:cubicBezTo>
                  <a:pt x="3519055" y="1879600"/>
                  <a:pt x="3500582" y="1884219"/>
                  <a:pt x="3491346" y="1898073"/>
                </a:cubicBezTo>
                <a:cubicBezTo>
                  <a:pt x="3480784" y="1913916"/>
                  <a:pt x="3494522" y="1944976"/>
                  <a:pt x="3477491" y="1953491"/>
                </a:cubicBezTo>
                <a:cubicBezTo>
                  <a:pt x="3456429" y="1964022"/>
                  <a:pt x="3431309" y="1944255"/>
                  <a:pt x="3408218" y="1939637"/>
                </a:cubicBezTo>
                <a:cubicBezTo>
                  <a:pt x="3398982" y="1925782"/>
                  <a:pt x="3387956" y="1912966"/>
                  <a:pt x="3380509" y="1898073"/>
                </a:cubicBezTo>
                <a:cubicBezTo>
                  <a:pt x="3333979" y="1805011"/>
                  <a:pt x="3409568" y="1852934"/>
                  <a:pt x="3532909" y="1842655"/>
                </a:cubicBezTo>
                <a:cubicBezTo>
                  <a:pt x="3537527" y="1824182"/>
                  <a:pt x="3537317" y="1803769"/>
                  <a:pt x="3546764" y="1787237"/>
                </a:cubicBezTo>
                <a:cubicBezTo>
                  <a:pt x="3571184" y="1744502"/>
                  <a:pt x="3590214" y="1745044"/>
                  <a:pt x="3629891" y="1731819"/>
                </a:cubicBezTo>
                <a:cubicBezTo>
                  <a:pt x="3616036" y="1727201"/>
                  <a:pt x="3601389" y="1724495"/>
                  <a:pt x="3588327" y="1717964"/>
                </a:cubicBezTo>
                <a:cubicBezTo>
                  <a:pt x="3549721" y="1698661"/>
                  <a:pt x="3549310" y="1681043"/>
                  <a:pt x="3505200" y="1676400"/>
                </a:cubicBezTo>
                <a:cubicBezTo>
                  <a:pt x="3431572" y="1668650"/>
                  <a:pt x="3357418" y="1667164"/>
                  <a:pt x="3283527" y="1662546"/>
                </a:cubicBezTo>
                <a:cubicBezTo>
                  <a:pt x="3240526" y="1633878"/>
                  <a:pt x="3229880" y="1636709"/>
                  <a:pt x="3214255" y="1579419"/>
                </a:cubicBezTo>
                <a:cubicBezTo>
                  <a:pt x="3205663" y="1547914"/>
                  <a:pt x="3224807" y="1504132"/>
                  <a:pt x="3200400" y="1482437"/>
                </a:cubicBezTo>
                <a:cubicBezTo>
                  <a:pt x="3172572" y="1457701"/>
                  <a:pt x="3126290" y="1474703"/>
                  <a:pt x="3089564" y="1468582"/>
                </a:cubicBezTo>
                <a:cubicBezTo>
                  <a:pt x="3070782" y="1465452"/>
                  <a:pt x="3052619" y="1459346"/>
                  <a:pt x="3034146" y="1454728"/>
                </a:cubicBezTo>
                <a:cubicBezTo>
                  <a:pt x="3014659" y="1435242"/>
                  <a:pt x="2987494" y="1392238"/>
                  <a:pt x="2951018" y="1440873"/>
                </a:cubicBezTo>
                <a:cubicBezTo>
                  <a:pt x="2942256" y="1452556"/>
                  <a:pt x="2960255" y="1468582"/>
                  <a:pt x="2964873" y="1482437"/>
                </a:cubicBezTo>
                <a:cubicBezTo>
                  <a:pt x="2937318" y="1500807"/>
                  <a:pt x="2895099" y="1509645"/>
                  <a:pt x="2937164" y="1551710"/>
                </a:cubicBezTo>
                <a:cubicBezTo>
                  <a:pt x="2960712" y="1575258"/>
                  <a:pt x="3020291" y="1607128"/>
                  <a:pt x="3020291" y="1607128"/>
                </a:cubicBezTo>
                <a:cubicBezTo>
                  <a:pt x="3024909" y="1620982"/>
                  <a:pt x="3044473" y="1638365"/>
                  <a:pt x="3034146" y="1648691"/>
                </a:cubicBezTo>
                <a:cubicBezTo>
                  <a:pt x="3013493" y="1669344"/>
                  <a:pt x="2951018" y="1676400"/>
                  <a:pt x="2951018" y="1676400"/>
                </a:cubicBezTo>
                <a:cubicBezTo>
                  <a:pt x="2912010" y="1702406"/>
                  <a:pt x="2862976" y="1716848"/>
                  <a:pt x="2923309" y="1787237"/>
                </a:cubicBezTo>
                <a:cubicBezTo>
                  <a:pt x="2938634" y="1805116"/>
                  <a:pt x="2969491" y="1796473"/>
                  <a:pt x="2992582" y="1801091"/>
                </a:cubicBezTo>
                <a:cubicBezTo>
                  <a:pt x="3001818" y="1814946"/>
                  <a:pt x="3014444" y="1827064"/>
                  <a:pt x="3020291" y="1842655"/>
                </a:cubicBezTo>
                <a:cubicBezTo>
                  <a:pt x="3028559" y="1864704"/>
                  <a:pt x="3028435" y="1889083"/>
                  <a:pt x="3034146" y="1911928"/>
                </a:cubicBezTo>
                <a:cubicBezTo>
                  <a:pt x="3037688" y="1926096"/>
                  <a:pt x="3043382" y="1939637"/>
                  <a:pt x="3048000" y="1953491"/>
                </a:cubicBezTo>
                <a:cubicBezTo>
                  <a:pt x="3043382" y="2041237"/>
                  <a:pt x="3049416" y="2130198"/>
                  <a:pt x="3034146" y="2216728"/>
                </a:cubicBezTo>
                <a:cubicBezTo>
                  <a:pt x="3031876" y="2229592"/>
                  <a:pt x="3006436" y="2189019"/>
                  <a:pt x="3006436" y="2189019"/>
                </a:cubicBezTo>
                <a:cubicBezTo>
                  <a:pt x="2880580" y="2272924"/>
                  <a:pt x="3056653" y="2175164"/>
                  <a:pt x="2923309" y="2175164"/>
                </a:cubicBezTo>
                <a:cubicBezTo>
                  <a:pt x="2903716" y="2175164"/>
                  <a:pt x="2895600" y="2202873"/>
                  <a:pt x="2881746" y="2216728"/>
                </a:cubicBezTo>
                <a:cubicBezTo>
                  <a:pt x="2877128" y="2235201"/>
                  <a:pt x="2879786" y="2257277"/>
                  <a:pt x="2867891" y="2272146"/>
                </a:cubicBezTo>
                <a:cubicBezTo>
                  <a:pt x="2844557" y="2301313"/>
                  <a:pt x="2808098" y="2279924"/>
                  <a:pt x="2784764" y="2272146"/>
                </a:cubicBezTo>
                <a:cubicBezTo>
                  <a:pt x="2775528" y="2286001"/>
                  <a:pt x="2761094" y="2297556"/>
                  <a:pt x="2757055" y="2313710"/>
                </a:cubicBezTo>
                <a:cubicBezTo>
                  <a:pt x="2754242" y="2324963"/>
                  <a:pt x="2768871" y="2448317"/>
                  <a:pt x="2715491" y="2466110"/>
                </a:cubicBezTo>
                <a:cubicBezTo>
                  <a:pt x="2684511" y="2476437"/>
                  <a:pt x="2650836" y="2475346"/>
                  <a:pt x="2618509" y="2479964"/>
                </a:cubicBezTo>
                <a:cubicBezTo>
                  <a:pt x="2490584" y="2565248"/>
                  <a:pt x="2647944" y="2456416"/>
                  <a:pt x="2549236" y="2535382"/>
                </a:cubicBezTo>
                <a:cubicBezTo>
                  <a:pt x="2536234" y="2545784"/>
                  <a:pt x="2521527" y="2553855"/>
                  <a:pt x="2507673" y="2563091"/>
                </a:cubicBezTo>
                <a:cubicBezTo>
                  <a:pt x="2493148" y="2606666"/>
                  <a:pt x="2496731" y="2616568"/>
                  <a:pt x="2452255" y="2646219"/>
                </a:cubicBezTo>
                <a:cubicBezTo>
                  <a:pt x="2440104" y="2654320"/>
                  <a:pt x="2424546" y="2655455"/>
                  <a:pt x="2410691" y="2660073"/>
                </a:cubicBezTo>
                <a:cubicBezTo>
                  <a:pt x="2384591" y="2686173"/>
                  <a:pt x="2362282" y="2713916"/>
                  <a:pt x="2327564" y="2729346"/>
                </a:cubicBezTo>
                <a:cubicBezTo>
                  <a:pt x="2300873" y="2741209"/>
                  <a:pt x="2272145" y="2747818"/>
                  <a:pt x="2244436" y="2757055"/>
                </a:cubicBezTo>
                <a:cubicBezTo>
                  <a:pt x="2230582" y="2761673"/>
                  <a:pt x="2215024" y="2762809"/>
                  <a:pt x="2202873" y="2770910"/>
                </a:cubicBezTo>
                <a:cubicBezTo>
                  <a:pt x="2107595" y="2834429"/>
                  <a:pt x="2151339" y="2815797"/>
                  <a:pt x="2078182" y="2840182"/>
                </a:cubicBezTo>
                <a:cubicBezTo>
                  <a:pt x="2073564" y="2854037"/>
                  <a:pt x="2055839" y="2869862"/>
                  <a:pt x="2064327" y="2881746"/>
                </a:cubicBezTo>
                <a:cubicBezTo>
                  <a:pt x="2083684" y="2908845"/>
                  <a:pt x="2147455" y="2937164"/>
                  <a:pt x="2147455" y="2937164"/>
                </a:cubicBezTo>
                <a:cubicBezTo>
                  <a:pt x="2142837" y="2955637"/>
                  <a:pt x="2145495" y="2977713"/>
                  <a:pt x="2133600" y="2992582"/>
                </a:cubicBezTo>
                <a:cubicBezTo>
                  <a:pt x="2124477" y="3003986"/>
                  <a:pt x="2106441" y="3004036"/>
                  <a:pt x="2092036" y="3006437"/>
                </a:cubicBezTo>
                <a:cubicBezTo>
                  <a:pt x="2050786" y="3013312"/>
                  <a:pt x="2008909" y="3015673"/>
                  <a:pt x="1967346" y="3020291"/>
                </a:cubicBezTo>
                <a:cubicBezTo>
                  <a:pt x="1831463" y="3065586"/>
                  <a:pt x="2023412" y="2992151"/>
                  <a:pt x="1898073" y="3075710"/>
                </a:cubicBezTo>
                <a:cubicBezTo>
                  <a:pt x="1882230" y="3086272"/>
                  <a:pt x="1861128" y="3084946"/>
                  <a:pt x="1842655" y="3089564"/>
                </a:cubicBezTo>
                <a:cubicBezTo>
                  <a:pt x="1771817" y="3136789"/>
                  <a:pt x="1813783" y="3094212"/>
                  <a:pt x="1787236" y="3200400"/>
                </a:cubicBezTo>
                <a:cubicBezTo>
                  <a:pt x="1780152" y="3228736"/>
                  <a:pt x="1765255" y="3254887"/>
                  <a:pt x="1759527" y="3283528"/>
                </a:cubicBezTo>
                <a:lnTo>
                  <a:pt x="1745673" y="3352800"/>
                </a:lnTo>
                <a:cubicBezTo>
                  <a:pt x="1750291" y="3385127"/>
                  <a:pt x="1747399" y="3419462"/>
                  <a:pt x="1759527" y="3449782"/>
                </a:cubicBezTo>
                <a:cubicBezTo>
                  <a:pt x="1766804" y="3467974"/>
                  <a:pt x="1791370" y="3474334"/>
                  <a:pt x="1801091" y="3491346"/>
                </a:cubicBezTo>
                <a:cubicBezTo>
                  <a:pt x="1810538" y="3507878"/>
                  <a:pt x="1810328" y="3528291"/>
                  <a:pt x="1814946" y="3546764"/>
                </a:cubicBezTo>
                <a:cubicBezTo>
                  <a:pt x="1810328" y="3560619"/>
                  <a:pt x="1810057" y="3576800"/>
                  <a:pt x="1801091" y="3588328"/>
                </a:cubicBezTo>
                <a:cubicBezTo>
                  <a:pt x="1777033" y="3619260"/>
                  <a:pt x="1717964" y="3671455"/>
                  <a:pt x="1717964" y="3671455"/>
                </a:cubicBezTo>
                <a:cubicBezTo>
                  <a:pt x="1702140" y="3718925"/>
                  <a:pt x="1683355" y="3754626"/>
                  <a:pt x="1717964" y="3810000"/>
                </a:cubicBezTo>
                <a:cubicBezTo>
                  <a:pt x="1728056" y="3826147"/>
                  <a:pt x="1754909" y="3819237"/>
                  <a:pt x="1773382" y="3823855"/>
                </a:cubicBezTo>
                <a:cubicBezTo>
                  <a:pt x="1768764" y="3856182"/>
                  <a:pt x="1779576" y="3895060"/>
                  <a:pt x="1759527" y="3920837"/>
                </a:cubicBezTo>
                <a:cubicBezTo>
                  <a:pt x="1741595" y="3943892"/>
                  <a:pt x="1676400" y="3948546"/>
                  <a:pt x="1676400" y="3948546"/>
                </a:cubicBezTo>
                <a:cubicBezTo>
                  <a:pt x="1654839" y="3970107"/>
                  <a:pt x="1618700" y="4000812"/>
                  <a:pt x="1607127" y="4031673"/>
                </a:cubicBezTo>
                <a:cubicBezTo>
                  <a:pt x="1598859" y="4053722"/>
                  <a:pt x="1610995" y="4085439"/>
                  <a:pt x="1593273" y="4100946"/>
                </a:cubicBezTo>
                <a:cubicBezTo>
                  <a:pt x="1567971" y="4123086"/>
                  <a:pt x="1528618" y="4119419"/>
                  <a:pt x="1496291" y="4128655"/>
                </a:cubicBezTo>
                <a:cubicBezTo>
                  <a:pt x="1416880" y="4247773"/>
                  <a:pt x="1512088" y="4097061"/>
                  <a:pt x="1454727" y="4211782"/>
                </a:cubicBezTo>
                <a:cubicBezTo>
                  <a:pt x="1447280" y="4226675"/>
                  <a:pt x="1436254" y="4239491"/>
                  <a:pt x="1427018" y="4253346"/>
                </a:cubicBezTo>
                <a:cubicBezTo>
                  <a:pt x="1399309" y="4248728"/>
                  <a:pt x="1369017" y="4252054"/>
                  <a:pt x="1343891" y="4239491"/>
                </a:cubicBezTo>
                <a:cubicBezTo>
                  <a:pt x="1292502" y="4213796"/>
                  <a:pt x="1335112" y="4189149"/>
                  <a:pt x="1302327" y="4156364"/>
                </a:cubicBezTo>
                <a:cubicBezTo>
                  <a:pt x="1292001" y="4146038"/>
                  <a:pt x="1274618" y="4147128"/>
                  <a:pt x="1260764" y="4142510"/>
                </a:cubicBezTo>
                <a:cubicBezTo>
                  <a:pt x="1251528" y="4133273"/>
                  <a:pt x="1240301" y="4125669"/>
                  <a:pt x="1233055" y="4114800"/>
                </a:cubicBezTo>
                <a:cubicBezTo>
                  <a:pt x="1210124" y="4080403"/>
                  <a:pt x="1186647" y="4012301"/>
                  <a:pt x="1177636" y="3976255"/>
                </a:cubicBezTo>
                <a:cubicBezTo>
                  <a:pt x="1171357" y="3951139"/>
                  <a:pt x="1147318" y="3848955"/>
                  <a:pt x="1136073" y="3837710"/>
                </a:cubicBezTo>
                <a:lnTo>
                  <a:pt x="1108364" y="3810000"/>
                </a:lnTo>
                <a:cubicBezTo>
                  <a:pt x="1106760" y="3787543"/>
                  <a:pt x="1144990" y="3603669"/>
                  <a:pt x="1052946" y="3588328"/>
                </a:cubicBezTo>
                <a:cubicBezTo>
                  <a:pt x="1038541" y="3585927"/>
                  <a:pt x="1025237" y="3597564"/>
                  <a:pt x="1011382" y="3602182"/>
                </a:cubicBezTo>
                <a:cubicBezTo>
                  <a:pt x="1006764" y="3579091"/>
                  <a:pt x="1002635" y="3555897"/>
                  <a:pt x="997527" y="3532910"/>
                </a:cubicBezTo>
                <a:cubicBezTo>
                  <a:pt x="993396" y="3514322"/>
                  <a:pt x="983673" y="3496532"/>
                  <a:pt x="983673" y="3477491"/>
                </a:cubicBezTo>
                <a:cubicBezTo>
                  <a:pt x="983673" y="3462887"/>
                  <a:pt x="992909" y="3449782"/>
                  <a:pt x="997527" y="3435928"/>
                </a:cubicBezTo>
                <a:cubicBezTo>
                  <a:pt x="990743" y="3361306"/>
                  <a:pt x="1009168" y="3295168"/>
                  <a:pt x="955964" y="3241964"/>
                </a:cubicBezTo>
                <a:cubicBezTo>
                  <a:pt x="939636" y="3225636"/>
                  <a:pt x="919019" y="3214255"/>
                  <a:pt x="900546" y="3200400"/>
                </a:cubicBezTo>
                <a:cubicBezTo>
                  <a:pt x="865721" y="3095931"/>
                  <a:pt x="912697" y="3224702"/>
                  <a:pt x="858982" y="3117273"/>
                </a:cubicBezTo>
                <a:cubicBezTo>
                  <a:pt x="823011" y="3045333"/>
                  <a:pt x="871540" y="3102124"/>
                  <a:pt x="817418" y="3048000"/>
                </a:cubicBezTo>
                <a:cubicBezTo>
                  <a:pt x="812800" y="3034146"/>
                  <a:pt x="810095" y="3019499"/>
                  <a:pt x="803564" y="3006437"/>
                </a:cubicBezTo>
                <a:cubicBezTo>
                  <a:pt x="796117" y="2991544"/>
                  <a:pt x="781121" y="2980670"/>
                  <a:pt x="775855" y="2964873"/>
                </a:cubicBezTo>
                <a:cubicBezTo>
                  <a:pt x="706855" y="2757875"/>
                  <a:pt x="812610" y="2982965"/>
                  <a:pt x="734291" y="2826328"/>
                </a:cubicBezTo>
                <a:cubicBezTo>
                  <a:pt x="715336" y="2655737"/>
                  <a:pt x="701963" y="2680855"/>
                  <a:pt x="692727" y="259080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6FCC3371-D26E-4119-8E83-B427D0921B45}"/>
              </a:ext>
            </a:extLst>
          </p:cNvPr>
          <p:cNvSpPr/>
          <p:nvPr/>
        </p:nvSpPr>
        <p:spPr>
          <a:xfrm>
            <a:off x="2149843" y="1565562"/>
            <a:ext cx="2436026" cy="2147454"/>
          </a:xfrm>
          <a:custGeom>
            <a:avLst/>
            <a:gdLst>
              <a:gd name="connsiteX0" fmla="*/ 11305 w 2436026"/>
              <a:gd name="connsiteY0" fmla="*/ 1149927 h 2147454"/>
              <a:gd name="connsiteX1" fmla="*/ 80577 w 2436026"/>
              <a:gd name="connsiteY1" fmla="*/ 1205345 h 2147454"/>
              <a:gd name="connsiteX2" fmla="*/ 122141 w 2436026"/>
              <a:gd name="connsiteY2" fmla="*/ 1219200 h 2147454"/>
              <a:gd name="connsiteX3" fmla="*/ 371523 w 2436026"/>
              <a:gd name="connsiteY3" fmla="*/ 1205345 h 2147454"/>
              <a:gd name="connsiteX4" fmla="*/ 413087 w 2436026"/>
              <a:gd name="connsiteY4" fmla="*/ 1191491 h 2147454"/>
              <a:gd name="connsiteX5" fmla="*/ 496214 w 2436026"/>
              <a:gd name="connsiteY5" fmla="*/ 1246909 h 2147454"/>
              <a:gd name="connsiteX6" fmla="*/ 704032 w 2436026"/>
              <a:gd name="connsiteY6" fmla="*/ 1233054 h 2147454"/>
              <a:gd name="connsiteX7" fmla="*/ 745596 w 2436026"/>
              <a:gd name="connsiteY7" fmla="*/ 1219200 h 2147454"/>
              <a:gd name="connsiteX8" fmla="*/ 787159 w 2436026"/>
              <a:gd name="connsiteY8" fmla="*/ 1177636 h 2147454"/>
              <a:gd name="connsiteX9" fmla="*/ 814868 w 2436026"/>
              <a:gd name="connsiteY9" fmla="*/ 1136072 h 2147454"/>
              <a:gd name="connsiteX10" fmla="*/ 828723 w 2436026"/>
              <a:gd name="connsiteY10" fmla="*/ 1039091 h 2147454"/>
              <a:gd name="connsiteX11" fmla="*/ 842577 w 2436026"/>
              <a:gd name="connsiteY11" fmla="*/ 969818 h 2147454"/>
              <a:gd name="connsiteX12" fmla="*/ 981123 w 2436026"/>
              <a:gd name="connsiteY12" fmla="*/ 997527 h 2147454"/>
              <a:gd name="connsiteX13" fmla="*/ 1064250 w 2436026"/>
              <a:gd name="connsiteY13" fmla="*/ 928254 h 2147454"/>
              <a:gd name="connsiteX14" fmla="*/ 1105814 w 2436026"/>
              <a:gd name="connsiteY14" fmla="*/ 900545 h 2147454"/>
              <a:gd name="connsiteX15" fmla="*/ 1036541 w 2436026"/>
              <a:gd name="connsiteY15" fmla="*/ 914400 h 2147454"/>
              <a:gd name="connsiteX16" fmla="*/ 1230505 w 2436026"/>
              <a:gd name="connsiteY16" fmla="*/ 900545 h 2147454"/>
              <a:gd name="connsiteX17" fmla="*/ 1272068 w 2436026"/>
              <a:gd name="connsiteY17" fmla="*/ 817418 h 2147454"/>
              <a:gd name="connsiteX18" fmla="*/ 1285923 w 2436026"/>
              <a:gd name="connsiteY18" fmla="*/ 678872 h 2147454"/>
              <a:gd name="connsiteX19" fmla="*/ 1382905 w 2436026"/>
              <a:gd name="connsiteY19" fmla="*/ 665018 h 2147454"/>
              <a:gd name="connsiteX20" fmla="*/ 1369050 w 2436026"/>
              <a:gd name="connsiteY20" fmla="*/ 595745 h 2147454"/>
              <a:gd name="connsiteX21" fmla="*/ 1327487 w 2436026"/>
              <a:gd name="connsiteY21" fmla="*/ 568036 h 2147454"/>
              <a:gd name="connsiteX22" fmla="*/ 1382905 w 2436026"/>
              <a:gd name="connsiteY22" fmla="*/ 540327 h 2147454"/>
              <a:gd name="connsiteX23" fmla="*/ 1576868 w 2436026"/>
              <a:gd name="connsiteY23" fmla="*/ 471054 h 2147454"/>
              <a:gd name="connsiteX24" fmla="*/ 1535305 w 2436026"/>
              <a:gd name="connsiteY24" fmla="*/ 429491 h 2147454"/>
              <a:gd name="connsiteX25" fmla="*/ 1563014 w 2436026"/>
              <a:gd name="connsiteY25" fmla="*/ 401781 h 2147454"/>
              <a:gd name="connsiteX26" fmla="*/ 1563014 w 2436026"/>
              <a:gd name="connsiteY26" fmla="*/ 166254 h 2147454"/>
              <a:gd name="connsiteX27" fmla="*/ 1618432 w 2436026"/>
              <a:gd name="connsiteY27" fmla="*/ 96981 h 2147454"/>
              <a:gd name="connsiteX28" fmla="*/ 1659996 w 2436026"/>
              <a:gd name="connsiteY28" fmla="*/ 83127 h 2147454"/>
              <a:gd name="connsiteX29" fmla="*/ 1895523 w 2436026"/>
              <a:gd name="connsiteY29" fmla="*/ 41563 h 2147454"/>
              <a:gd name="connsiteX30" fmla="*/ 1937087 w 2436026"/>
              <a:gd name="connsiteY30" fmla="*/ 0 h 2147454"/>
              <a:gd name="connsiteX31" fmla="*/ 1992505 w 2436026"/>
              <a:gd name="connsiteY31" fmla="*/ 13854 h 2147454"/>
              <a:gd name="connsiteX32" fmla="*/ 2158759 w 2436026"/>
              <a:gd name="connsiteY32" fmla="*/ 41563 h 2147454"/>
              <a:gd name="connsiteX33" fmla="*/ 2186468 w 2436026"/>
              <a:gd name="connsiteY33" fmla="*/ 83127 h 2147454"/>
              <a:gd name="connsiteX34" fmla="*/ 2228032 w 2436026"/>
              <a:gd name="connsiteY34" fmla="*/ 124691 h 2147454"/>
              <a:gd name="connsiteX35" fmla="*/ 2241887 w 2436026"/>
              <a:gd name="connsiteY35" fmla="*/ 207818 h 2147454"/>
              <a:gd name="connsiteX36" fmla="*/ 2380432 w 2436026"/>
              <a:gd name="connsiteY36" fmla="*/ 249381 h 2147454"/>
              <a:gd name="connsiteX37" fmla="*/ 2435850 w 2436026"/>
              <a:gd name="connsiteY37" fmla="*/ 318654 h 2147454"/>
              <a:gd name="connsiteX38" fmla="*/ 2394287 w 2436026"/>
              <a:gd name="connsiteY38" fmla="*/ 332509 h 2147454"/>
              <a:gd name="connsiteX39" fmla="*/ 2338868 w 2436026"/>
              <a:gd name="connsiteY39" fmla="*/ 346363 h 2147454"/>
              <a:gd name="connsiteX40" fmla="*/ 2241887 w 2436026"/>
              <a:gd name="connsiteY40" fmla="*/ 374072 h 2147454"/>
              <a:gd name="connsiteX41" fmla="*/ 2214177 w 2436026"/>
              <a:gd name="connsiteY41" fmla="*/ 401781 h 2147454"/>
              <a:gd name="connsiteX42" fmla="*/ 1937087 w 2436026"/>
              <a:gd name="connsiteY42" fmla="*/ 415636 h 2147454"/>
              <a:gd name="connsiteX43" fmla="*/ 1950941 w 2436026"/>
              <a:gd name="connsiteY43" fmla="*/ 526472 h 2147454"/>
              <a:gd name="connsiteX44" fmla="*/ 1937087 w 2436026"/>
              <a:gd name="connsiteY44" fmla="*/ 651163 h 2147454"/>
              <a:gd name="connsiteX45" fmla="*/ 1978650 w 2436026"/>
              <a:gd name="connsiteY45" fmla="*/ 678872 h 2147454"/>
              <a:gd name="connsiteX46" fmla="*/ 2020214 w 2436026"/>
              <a:gd name="connsiteY46" fmla="*/ 692727 h 2147454"/>
              <a:gd name="connsiteX47" fmla="*/ 2089487 w 2436026"/>
              <a:gd name="connsiteY47" fmla="*/ 789709 h 2147454"/>
              <a:gd name="connsiteX48" fmla="*/ 2061777 w 2436026"/>
              <a:gd name="connsiteY48" fmla="*/ 817418 h 2147454"/>
              <a:gd name="connsiteX49" fmla="*/ 2020214 w 2436026"/>
              <a:gd name="connsiteY49" fmla="*/ 845127 h 2147454"/>
              <a:gd name="connsiteX50" fmla="*/ 1978650 w 2436026"/>
              <a:gd name="connsiteY50" fmla="*/ 928254 h 2147454"/>
              <a:gd name="connsiteX51" fmla="*/ 2020214 w 2436026"/>
              <a:gd name="connsiteY51" fmla="*/ 969818 h 2147454"/>
              <a:gd name="connsiteX52" fmla="*/ 1950941 w 2436026"/>
              <a:gd name="connsiteY52" fmla="*/ 1025236 h 2147454"/>
              <a:gd name="connsiteX53" fmla="*/ 1909377 w 2436026"/>
              <a:gd name="connsiteY53" fmla="*/ 1066800 h 2147454"/>
              <a:gd name="connsiteX54" fmla="*/ 1895523 w 2436026"/>
              <a:gd name="connsiteY54" fmla="*/ 1163781 h 2147454"/>
              <a:gd name="connsiteX55" fmla="*/ 1798541 w 2436026"/>
              <a:gd name="connsiteY55" fmla="*/ 1177636 h 2147454"/>
              <a:gd name="connsiteX56" fmla="*/ 1743123 w 2436026"/>
              <a:gd name="connsiteY56" fmla="*/ 1302327 h 2147454"/>
              <a:gd name="connsiteX57" fmla="*/ 1701559 w 2436026"/>
              <a:gd name="connsiteY57" fmla="*/ 1316181 h 2147454"/>
              <a:gd name="connsiteX58" fmla="*/ 1590723 w 2436026"/>
              <a:gd name="connsiteY58" fmla="*/ 1357745 h 2147454"/>
              <a:gd name="connsiteX59" fmla="*/ 1563014 w 2436026"/>
              <a:gd name="connsiteY59" fmla="*/ 1399309 h 2147454"/>
              <a:gd name="connsiteX60" fmla="*/ 1535305 w 2436026"/>
              <a:gd name="connsiteY60" fmla="*/ 1482436 h 2147454"/>
              <a:gd name="connsiteX61" fmla="*/ 1438323 w 2436026"/>
              <a:gd name="connsiteY61" fmla="*/ 1468581 h 2147454"/>
              <a:gd name="connsiteX62" fmla="*/ 1396759 w 2436026"/>
              <a:gd name="connsiteY62" fmla="*/ 1454727 h 2147454"/>
              <a:gd name="connsiteX63" fmla="*/ 1355196 w 2436026"/>
              <a:gd name="connsiteY63" fmla="*/ 1468581 h 2147454"/>
              <a:gd name="connsiteX64" fmla="*/ 1341341 w 2436026"/>
              <a:gd name="connsiteY64" fmla="*/ 1510145 h 2147454"/>
              <a:gd name="connsiteX65" fmla="*/ 1327487 w 2436026"/>
              <a:gd name="connsiteY65" fmla="*/ 1565563 h 2147454"/>
              <a:gd name="connsiteX66" fmla="*/ 1258214 w 2436026"/>
              <a:gd name="connsiteY66" fmla="*/ 1579418 h 2147454"/>
              <a:gd name="connsiteX67" fmla="*/ 1272068 w 2436026"/>
              <a:gd name="connsiteY67" fmla="*/ 1662545 h 2147454"/>
              <a:gd name="connsiteX68" fmla="*/ 1313632 w 2436026"/>
              <a:gd name="connsiteY68" fmla="*/ 1704109 h 2147454"/>
              <a:gd name="connsiteX69" fmla="*/ 1341341 w 2436026"/>
              <a:gd name="connsiteY69" fmla="*/ 1759527 h 2147454"/>
              <a:gd name="connsiteX70" fmla="*/ 1327487 w 2436026"/>
              <a:gd name="connsiteY70" fmla="*/ 1801091 h 2147454"/>
              <a:gd name="connsiteX71" fmla="*/ 1424468 w 2436026"/>
              <a:gd name="connsiteY71" fmla="*/ 1856509 h 2147454"/>
              <a:gd name="connsiteX72" fmla="*/ 1452177 w 2436026"/>
              <a:gd name="connsiteY72" fmla="*/ 1995054 h 2147454"/>
              <a:gd name="connsiteX73" fmla="*/ 1479887 w 2436026"/>
              <a:gd name="connsiteY73" fmla="*/ 2022763 h 2147454"/>
              <a:gd name="connsiteX74" fmla="*/ 1244359 w 2436026"/>
              <a:gd name="connsiteY74" fmla="*/ 2022763 h 2147454"/>
              <a:gd name="connsiteX75" fmla="*/ 1133523 w 2436026"/>
              <a:gd name="connsiteY75" fmla="*/ 2036618 h 2147454"/>
              <a:gd name="connsiteX76" fmla="*/ 1091959 w 2436026"/>
              <a:gd name="connsiteY76" fmla="*/ 2064327 h 2147454"/>
              <a:gd name="connsiteX77" fmla="*/ 1064250 w 2436026"/>
              <a:gd name="connsiteY77" fmla="*/ 2147454 h 2147454"/>
              <a:gd name="connsiteX78" fmla="*/ 925705 w 2436026"/>
              <a:gd name="connsiteY78" fmla="*/ 2133600 h 2147454"/>
              <a:gd name="connsiteX79" fmla="*/ 884141 w 2436026"/>
              <a:gd name="connsiteY79" fmla="*/ 2119745 h 2147454"/>
              <a:gd name="connsiteX80" fmla="*/ 897996 w 2436026"/>
              <a:gd name="connsiteY80" fmla="*/ 2022763 h 2147454"/>
              <a:gd name="connsiteX81" fmla="*/ 801014 w 2436026"/>
              <a:gd name="connsiteY81" fmla="*/ 1953491 h 2147454"/>
              <a:gd name="connsiteX82" fmla="*/ 814868 w 2436026"/>
              <a:gd name="connsiteY82" fmla="*/ 1911927 h 2147454"/>
              <a:gd name="connsiteX83" fmla="*/ 648614 w 2436026"/>
              <a:gd name="connsiteY83" fmla="*/ 1884218 h 2147454"/>
              <a:gd name="connsiteX84" fmla="*/ 607050 w 2436026"/>
              <a:gd name="connsiteY84" fmla="*/ 1898072 h 2147454"/>
              <a:gd name="connsiteX85" fmla="*/ 108287 w 2436026"/>
              <a:gd name="connsiteY85" fmla="*/ 1898072 h 2147454"/>
              <a:gd name="connsiteX86" fmla="*/ 80577 w 2436026"/>
              <a:gd name="connsiteY86" fmla="*/ 1870363 h 2147454"/>
              <a:gd name="connsiteX87" fmla="*/ 94432 w 2436026"/>
              <a:gd name="connsiteY87" fmla="*/ 1828800 h 2147454"/>
              <a:gd name="connsiteX88" fmla="*/ 122141 w 2436026"/>
              <a:gd name="connsiteY88" fmla="*/ 1787236 h 2147454"/>
              <a:gd name="connsiteX89" fmla="*/ 177559 w 2436026"/>
              <a:gd name="connsiteY89" fmla="*/ 1717963 h 2147454"/>
              <a:gd name="connsiteX90" fmla="*/ 288396 w 2436026"/>
              <a:gd name="connsiteY90" fmla="*/ 1704109 h 2147454"/>
              <a:gd name="connsiteX91" fmla="*/ 399232 w 2436026"/>
              <a:gd name="connsiteY91" fmla="*/ 1634836 h 2147454"/>
              <a:gd name="connsiteX92" fmla="*/ 302250 w 2436026"/>
              <a:gd name="connsiteY92" fmla="*/ 1607127 h 2147454"/>
              <a:gd name="connsiteX93" fmla="*/ 288396 w 2436026"/>
              <a:gd name="connsiteY93" fmla="*/ 1565563 h 2147454"/>
              <a:gd name="connsiteX94" fmla="*/ 260687 w 2436026"/>
              <a:gd name="connsiteY94" fmla="*/ 1524000 h 2147454"/>
              <a:gd name="connsiteX95" fmla="*/ 246832 w 2436026"/>
              <a:gd name="connsiteY95" fmla="*/ 1413163 h 2147454"/>
              <a:gd name="connsiteX96" fmla="*/ 149850 w 2436026"/>
              <a:gd name="connsiteY96" fmla="*/ 1399309 h 2147454"/>
              <a:gd name="connsiteX97" fmla="*/ 80577 w 2436026"/>
              <a:gd name="connsiteY97" fmla="*/ 1302327 h 2147454"/>
              <a:gd name="connsiteX98" fmla="*/ 66723 w 2436026"/>
              <a:gd name="connsiteY98" fmla="*/ 1260763 h 2147454"/>
              <a:gd name="connsiteX99" fmla="*/ 11305 w 2436026"/>
              <a:gd name="connsiteY99" fmla="*/ 1233054 h 2147454"/>
              <a:gd name="connsiteX100" fmla="*/ 11305 w 2436026"/>
              <a:gd name="connsiteY100" fmla="*/ 1149927 h 214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436026" h="2147454">
                <a:moveTo>
                  <a:pt x="11305" y="1149927"/>
                </a:moveTo>
                <a:cubicBezTo>
                  <a:pt x="22850" y="1145309"/>
                  <a:pt x="55501" y="1189673"/>
                  <a:pt x="80577" y="1205345"/>
                </a:cubicBezTo>
                <a:cubicBezTo>
                  <a:pt x="92961" y="1213085"/>
                  <a:pt x="107537" y="1219200"/>
                  <a:pt x="122141" y="1219200"/>
                </a:cubicBezTo>
                <a:cubicBezTo>
                  <a:pt x="205397" y="1219200"/>
                  <a:pt x="288396" y="1209963"/>
                  <a:pt x="371523" y="1205345"/>
                </a:cubicBezTo>
                <a:cubicBezTo>
                  <a:pt x="385378" y="1200727"/>
                  <a:pt x="398483" y="1191491"/>
                  <a:pt x="413087" y="1191491"/>
                </a:cubicBezTo>
                <a:cubicBezTo>
                  <a:pt x="453188" y="1191491"/>
                  <a:pt x="471224" y="1221919"/>
                  <a:pt x="496214" y="1246909"/>
                </a:cubicBezTo>
                <a:cubicBezTo>
                  <a:pt x="565487" y="1242291"/>
                  <a:pt x="635030" y="1240721"/>
                  <a:pt x="704032" y="1233054"/>
                </a:cubicBezTo>
                <a:cubicBezTo>
                  <a:pt x="718547" y="1231441"/>
                  <a:pt x="733445" y="1227301"/>
                  <a:pt x="745596" y="1219200"/>
                </a:cubicBezTo>
                <a:cubicBezTo>
                  <a:pt x="761899" y="1208332"/>
                  <a:pt x="774616" y="1192688"/>
                  <a:pt x="787159" y="1177636"/>
                </a:cubicBezTo>
                <a:cubicBezTo>
                  <a:pt x="797819" y="1164844"/>
                  <a:pt x="805632" y="1149927"/>
                  <a:pt x="814868" y="1136072"/>
                </a:cubicBezTo>
                <a:cubicBezTo>
                  <a:pt x="819486" y="1103745"/>
                  <a:pt x="823355" y="1071302"/>
                  <a:pt x="828723" y="1039091"/>
                </a:cubicBezTo>
                <a:cubicBezTo>
                  <a:pt x="832594" y="1015863"/>
                  <a:pt x="822131" y="981501"/>
                  <a:pt x="842577" y="969818"/>
                </a:cubicBezTo>
                <a:cubicBezTo>
                  <a:pt x="852918" y="963909"/>
                  <a:pt x="960521" y="992376"/>
                  <a:pt x="981123" y="997527"/>
                </a:cubicBezTo>
                <a:cubicBezTo>
                  <a:pt x="1084319" y="928731"/>
                  <a:pt x="957575" y="1017151"/>
                  <a:pt x="1064250" y="928254"/>
                </a:cubicBezTo>
                <a:cubicBezTo>
                  <a:pt x="1077042" y="917594"/>
                  <a:pt x="1120707" y="907991"/>
                  <a:pt x="1105814" y="900545"/>
                </a:cubicBezTo>
                <a:cubicBezTo>
                  <a:pt x="1084752" y="890014"/>
                  <a:pt x="1012993" y="914400"/>
                  <a:pt x="1036541" y="914400"/>
                </a:cubicBezTo>
                <a:cubicBezTo>
                  <a:pt x="1101360" y="914400"/>
                  <a:pt x="1165850" y="905163"/>
                  <a:pt x="1230505" y="900545"/>
                </a:cubicBezTo>
                <a:cubicBezTo>
                  <a:pt x="1251055" y="869720"/>
                  <a:pt x="1266332" y="854702"/>
                  <a:pt x="1272068" y="817418"/>
                </a:cubicBezTo>
                <a:cubicBezTo>
                  <a:pt x="1279125" y="771545"/>
                  <a:pt x="1258624" y="716407"/>
                  <a:pt x="1285923" y="678872"/>
                </a:cubicBezTo>
                <a:cubicBezTo>
                  <a:pt x="1305130" y="652462"/>
                  <a:pt x="1350578" y="669636"/>
                  <a:pt x="1382905" y="665018"/>
                </a:cubicBezTo>
                <a:cubicBezTo>
                  <a:pt x="1378287" y="641927"/>
                  <a:pt x="1380733" y="616191"/>
                  <a:pt x="1369050" y="595745"/>
                </a:cubicBezTo>
                <a:cubicBezTo>
                  <a:pt x="1360789" y="581288"/>
                  <a:pt x="1337889" y="581038"/>
                  <a:pt x="1327487" y="568036"/>
                </a:cubicBezTo>
                <a:cubicBezTo>
                  <a:pt x="1270684" y="497032"/>
                  <a:pt x="1356555" y="535057"/>
                  <a:pt x="1382905" y="540327"/>
                </a:cubicBezTo>
                <a:cubicBezTo>
                  <a:pt x="1398874" y="538875"/>
                  <a:pt x="1576868" y="560719"/>
                  <a:pt x="1576868" y="471054"/>
                </a:cubicBezTo>
                <a:lnTo>
                  <a:pt x="1535305" y="429491"/>
                </a:lnTo>
                <a:cubicBezTo>
                  <a:pt x="1544541" y="420254"/>
                  <a:pt x="1556294" y="412982"/>
                  <a:pt x="1563014" y="401781"/>
                </a:cubicBezTo>
                <a:cubicBezTo>
                  <a:pt x="1600289" y="339655"/>
                  <a:pt x="1564932" y="193113"/>
                  <a:pt x="1563014" y="166254"/>
                </a:cubicBezTo>
                <a:cubicBezTo>
                  <a:pt x="1575598" y="147379"/>
                  <a:pt x="1596499" y="110141"/>
                  <a:pt x="1618432" y="96981"/>
                </a:cubicBezTo>
                <a:cubicBezTo>
                  <a:pt x="1630955" y="89467"/>
                  <a:pt x="1646141" y="87745"/>
                  <a:pt x="1659996" y="83127"/>
                </a:cubicBezTo>
                <a:cubicBezTo>
                  <a:pt x="1776039" y="5764"/>
                  <a:pt x="1604964" y="109929"/>
                  <a:pt x="1895523" y="41563"/>
                </a:cubicBezTo>
                <a:cubicBezTo>
                  <a:pt x="1914595" y="37075"/>
                  <a:pt x="1923232" y="13854"/>
                  <a:pt x="1937087" y="0"/>
                </a:cubicBezTo>
                <a:cubicBezTo>
                  <a:pt x="1955560" y="4618"/>
                  <a:pt x="1973685" y="10959"/>
                  <a:pt x="1992505" y="13854"/>
                </a:cubicBezTo>
                <a:cubicBezTo>
                  <a:pt x="2164853" y="40369"/>
                  <a:pt x="2065949" y="10627"/>
                  <a:pt x="2158759" y="41563"/>
                </a:cubicBezTo>
                <a:cubicBezTo>
                  <a:pt x="2167995" y="55418"/>
                  <a:pt x="2175808" y="70335"/>
                  <a:pt x="2186468" y="83127"/>
                </a:cubicBezTo>
                <a:cubicBezTo>
                  <a:pt x="2199011" y="98179"/>
                  <a:pt x="2220074" y="106786"/>
                  <a:pt x="2228032" y="124691"/>
                </a:cubicBezTo>
                <a:cubicBezTo>
                  <a:pt x="2239441" y="150361"/>
                  <a:pt x="2223389" y="186677"/>
                  <a:pt x="2241887" y="207818"/>
                </a:cubicBezTo>
                <a:cubicBezTo>
                  <a:pt x="2251332" y="218613"/>
                  <a:pt x="2356489" y="243395"/>
                  <a:pt x="2380432" y="249381"/>
                </a:cubicBezTo>
                <a:cubicBezTo>
                  <a:pt x="2389751" y="258701"/>
                  <a:pt x="2439345" y="304674"/>
                  <a:pt x="2435850" y="318654"/>
                </a:cubicBezTo>
                <a:cubicBezTo>
                  <a:pt x="2432308" y="332822"/>
                  <a:pt x="2408329" y="328497"/>
                  <a:pt x="2394287" y="332509"/>
                </a:cubicBezTo>
                <a:cubicBezTo>
                  <a:pt x="2375978" y="337740"/>
                  <a:pt x="2357177" y="341132"/>
                  <a:pt x="2338868" y="346363"/>
                </a:cubicBezTo>
                <a:cubicBezTo>
                  <a:pt x="2199726" y="386118"/>
                  <a:pt x="2415148" y="330758"/>
                  <a:pt x="2241887" y="374072"/>
                </a:cubicBezTo>
                <a:cubicBezTo>
                  <a:pt x="2232650" y="383308"/>
                  <a:pt x="2227120" y="400016"/>
                  <a:pt x="2214177" y="401781"/>
                </a:cubicBezTo>
                <a:cubicBezTo>
                  <a:pt x="2122546" y="414276"/>
                  <a:pt x="2020663" y="376047"/>
                  <a:pt x="1937087" y="415636"/>
                </a:cubicBezTo>
                <a:cubicBezTo>
                  <a:pt x="1903438" y="431575"/>
                  <a:pt x="1946323" y="489527"/>
                  <a:pt x="1950941" y="526472"/>
                </a:cubicBezTo>
                <a:cubicBezTo>
                  <a:pt x="1937629" y="566407"/>
                  <a:pt x="1904488" y="610414"/>
                  <a:pt x="1937087" y="651163"/>
                </a:cubicBezTo>
                <a:cubicBezTo>
                  <a:pt x="1947489" y="664165"/>
                  <a:pt x="1963757" y="671425"/>
                  <a:pt x="1978650" y="678872"/>
                </a:cubicBezTo>
                <a:cubicBezTo>
                  <a:pt x="1991712" y="685403"/>
                  <a:pt x="2006359" y="688109"/>
                  <a:pt x="2020214" y="692727"/>
                </a:cubicBezTo>
                <a:cubicBezTo>
                  <a:pt x="2052541" y="789709"/>
                  <a:pt x="2020214" y="766617"/>
                  <a:pt x="2089487" y="789709"/>
                </a:cubicBezTo>
                <a:cubicBezTo>
                  <a:pt x="2080250" y="798945"/>
                  <a:pt x="2071977" y="809258"/>
                  <a:pt x="2061777" y="817418"/>
                </a:cubicBezTo>
                <a:cubicBezTo>
                  <a:pt x="2048775" y="827820"/>
                  <a:pt x="2031988" y="833353"/>
                  <a:pt x="2020214" y="845127"/>
                </a:cubicBezTo>
                <a:cubicBezTo>
                  <a:pt x="1993358" y="871984"/>
                  <a:pt x="1989918" y="894450"/>
                  <a:pt x="1978650" y="928254"/>
                </a:cubicBezTo>
                <a:cubicBezTo>
                  <a:pt x="1992505" y="942109"/>
                  <a:pt x="2014018" y="951230"/>
                  <a:pt x="2020214" y="969818"/>
                </a:cubicBezTo>
                <a:cubicBezTo>
                  <a:pt x="2037032" y="1020271"/>
                  <a:pt x="1972683" y="1019800"/>
                  <a:pt x="1950941" y="1025236"/>
                </a:cubicBezTo>
                <a:cubicBezTo>
                  <a:pt x="1937086" y="1039091"/>
                  <a:pt x="1916654" y="1048608"/>
                  <a:pt x="1909377" y="1066800"/>
                </a:cubicBezTo>
                <a:cubicBezTo>
                  <a:pt x="1897249" y="1097120"/>
                  <a:pt x="1918614" y="1140690"/>
                  <a:pt x="1895523" y="1163781"/>
                </a:cubicBezTo>
                <a:cubicBezTo>
                  <a:pt x="1872432" y="1186872"/>
                  <a:pt x="1830868" y="1173018"/>
                  <a:pt x="1798541" y="1177636"/>
                </a:cubicBezTo>
                <a:cubicBezTo>
                  <a:pt x="1698811" y="1244122"/>
                  <a:pt x="1820118" y="1148338"/>
                  <a:pt x="1743123" y="1302327"/>
                </a:cubicBezTo>
                <a:cubicBezTo>
                  <a:pt x="1736592" y="1315389"/>
                  <a:pt x="1715601" y="1312169"/>
                  <a:pt x="1701559" y="1316181"/>
                </a:cubicBezTo>
                <a:cubicBezTo>
                  <a:pt x="1613533" y="1341331"/>
                  <a:pt x="1676808" y="1314702"/>
                  <a:pt x="1590723" y="1357745"/>
                </a:cubicBezTo>
                <a:cubicBezTo>
                  <a:pt x="1581487" y="1371600"/>
                  <a:pt x="1569777" y="1384093"/>
                  <a:pt x="1563014" y="1399309"/>
                </a:cubicBezTo>
                <a:cubicBezTo>
                  <a:pt x="1551152" y="1425999"/>
                  <a:pt x="1535305" y="1482436"/>
                  <a:pt x="1535305" y="1482436"/>
                </a:cubicBezTo>
                <a:cubicBezTo>
                  <a:pt x="1502978" y="1477818"/>
                  <a:pt x="1470344" y="1474985"/>
                  <a:pt x="1438323" y="1468581"/>
                </a:cubicBezTo>
                <a:cubicBezTo>
                  <a:pt x="1424003" y="1465717"/>
                  <a:pt x="1411363" y="1454727"/>
                  <a:pt x="1396759" y="1454727"/>
                </a:cubicBezTo>
                <a:cubicBezTo>
                  <a:pt x="1382155" y="1454727"/>
                  <a:pt x="1369050" y="1463963"/>
                  <a:pt x="1355196" y="1468581"/>
                </a:cubicBezTo>
                <a:cubicBezTo>
                  <a:pt x="1350578" y="1482436"/>
                  <a:pt x="1345353" y="1496103"/>
                  <a:pt x="1341341" y="1510145"/>
                </a:cubicBezTo>
                <a:cubicBezTo>
                  <a:pt x="1336110" y="1528454"/>
                  <a:pt x="1342115" y="1553373"/>
                  <a:pt x="1327487" y="1565563"/>
                </a:cubicBezTo>
                <a:cubicBezTo>
                  <a:pt x="1309397" y="1580638"/>
                  <a:pt x="1281305" y="1574800"/>
                  <a:pt x="1258214" y="1579418"/>
                </a:cubicBezTo>
                <a:cubicBezTo>
                  <a:pt x="1262832" y="1607127"/>
                  <a:pt x="1260659" y="1636875"/>
                  <a:pt x="1272068" y="1662545"/>
                </a:cubicBezTo>
                <a:cubicBezTo>
                  <a:pt x="1280026" y="1680450"/>
                  <a:pt x="1302244" y="1688165"/>
                  <a:pt x="1313632" y="1704109"/>
                </a:cubicBezTo>
                <a:cubicBezTo>
                  <a:pt x="1325636" y="1720915"/>
                  <a:pt x="1332105" y="1741054"/>
                  <a:pt x="1341341" y="1759527"/>
                </a:cubicBezTo>
                <a:cubicBezTo>
                  <a:pt x="1336723" y="1773382"/>
                  <a:pt x="1327487" y="1786487"/>
                  <a:pt x="1327487" y="1801091"/>
                </a:cubicBezTo>
                <a:cubicBezTo>
                  <a:pt x="1327487" y="1865514"/>
                  <a:pt x="1370672" y="1847543"/>
                  <a:pt x="1424468" y="1856509"/>
                </a:cubicBezTo>
                <a:cubicBezTo>
                  <a:pt x="1426207" y="1866940"/>
                  <a:pt x="1441845" y="1974390"/>
                  <a:pt x="1452177" y="1995054"/>
                </a:cubicBezTo>
                <a:cubicBezTo>
                  <a:pt x="1458019" y="2006737"/>
                  <a:pt x="1470650" y="2013527"/>
                  <a:pt x="1479887" y="2022763"/>
                </a:cubicBezTo>
                <a:cubicBezTo>
                  <a:pt x="1366762" y="2060472"/>
                  <a:pt x="1497576" y="2022763"/>
                  <a:pt x="1244359" y="2022763"/>
                </a:cubicBezTo>
                <a:cubicBezTo>
                  <a:pt x="1207126" y="2022763"/>
                  <a:pt x="1170468" y="2032000"/>
                  <a:pt x="1133523" y="2036618"/>
                </a:cubicBezTo>
                <a:cubicBezTo>
                  <a:pt x="1119668" y="2045854"/>
                  <a:pt x="1100784" y="2050207"/>
                  <a:pt x="1091959" y="2064327"/>
                </a:cubicBezTo>
                <a:cubicBezTo>
                  <a:pt x="1076479" y="2089095"/>
                  <a:pt x="1064250" y="2147454"/>
                  <a:pt x="1064250" y="2147454"/>
                </a:cubicBezTo>
                <a:cubicBezTo>
                  <a:pt x="1018068" y="2142836"/>
                  <a:pt x="971577" y="2140657"/>
                  <a:pt x="925705" y="2133600"/>
                </a:cubicBezTo>
                <a:cubicBezTo>
                  <a:pt x="911271" y="2131379"/>
                  <a:pt x="887683" y="2133913"/>
                  <a:pt x="884141" y="2119745"/>
                </a:cubicBezTo>
                <a:cubicBezTo>
                  <a:pt x="876221" y="2088064"/>
                  <a:pt x="893378" y="2055090"/>
                  <a:pt x="897996" y="2022763"/>
                </a:cubicBezTo>
                <a:cubicBezTo>
                  <a:pt x="801014" y="1990436"/>
                  <a:pt x="824104" y="2022763"/>
                  <a:pt x="801014" y="1953491"/>
                </a:cubicBezTo>
                <a:cubicBezTo>
                  <a:pt x="805632" y="1939636"/>
                  <a:pt x="814868" y="1926531"/>
                  <a:pt x="814868" y="1911927"/>
                </a:cubicBezTo>
                <a:cubicBezTo>
                  <a:pt x="814868" y="1819245"/>
                  <a:pt x="710829" y="1878562"/>
                  <a:pt x="648614" y="1884218"/>
                </a:cubicBezTo>
                <a:cubicBezTo>
                  <a:pt x="634759" y="1888836"/>
                  <a:pt x="621092" y="1894060"/>
                  <a:pt x="607050" y="1898072"/>
                </a:cubicBezTo>
                <a:cubicBezTo>
                  <a:pt x="430593" y="1948488"/>
                  <a:pt x="396731" y="1907086"/>
                  <a:pt x="108287" y="1898072"/>
                </a:cubicBezTo>
                <a:cubicBezTo>
                  <a:pt x="99050" y="1888836"/>
                  <a:pt x="83139" y="1883172"/>
                  <a:pt x="80577" y="1870363"/>
                </a:cubicBezTo>
                <a:cubicBezTo>
                  <a:pt x="77713" y="1856043"/>
                  <a:pt x="87901" y="1841862"/>
                  <a:pt x="94432" y="1828800"/>
                </a:cubicBezTo>
                <a:cubicBezTo>
                  <a:pt x="101879" y="1813907"/>
                  <a:pt x="114694" y="1802129"/>
                  <a:pt x="122141" y="1787236"/>
                </a:cubicBezTo>
                <a:cubicBezTo>
                  <a:pt x="141586" y="1748347"/>
                  <a:pt x="123475" y="1732713"/>
                  <a:pt x="177559" y="1717963"/>
                </a:cubicBezTo>
                <a:cubicBezTo>
                  <a:pt x="213480" y="1708166"/>
                  <a:pt x="251450" y="1708727"/>
                  <a:pt x="288396" y="1704109"/>
                </a:cubicBezTo>
                <a:cubicBezTo>
                  <a:pt x="387320" y="1671134"/>
                  <a:pt x="355322" y="1700702"/>
                  <a:pt x="399232" y="1634836"/>
                </a:cubicBezTo>
                <a:cubicBezTo>
                  <a:pt x="398755" y="1634717"/>
                  <a:pt x="308873" y="1613750"/>
                  <a:pt x="302250" y="1607127"/>
                </a:cubicBezTo>
                <a:cubicBezTo>
                  <a:pt x="291923" y="1596800"/>
                  <a:pt x="294927" y="1578625"/>
                  <a:pt x="288396" y="1565563"/>
                </a:cubicBezTo>
                <a:cubicBezTo>
                  <a:pt x="280950" y="1550670"/>
                  <a:pt x="269923" y="1537854"/>
                  <a:pt x="260687" y="1524000"/>
                </a:cubicBezTo>
                <a:cubicBezTo>
                  <a:pt x="280824" y="1463588"/>
                  <a:pt x="320017" y="1435118"/>
                  <a:pt x="246832" y="1413163"/>
                </a:cubicBezTo>
                <a:cubicBezTo>
                  <a:pt x="215554" y="1403780"/>
                  <a:pt x="182177" y="1403927"/>
                  <a:pt x="149850" y="1399309"/>
                </a:cubicBezTo>
                <a:cubicBezTo>
                  <a:pt x="80579" y="1376217"/>
                  <a:pt x="112904" y="1399308"/>
                  <a:pt x="80577" y="1302327"/>
                </a:cubicBezTo>
                <a:cubicBezTo>
                  <a:pt x="75959" y="1288472"/>
                  <a:pt x="79785" y="1267294"/>
                  <a:pt x="66723" y="1260763"/>
                </a:cubicBezTo>
                <a:lnTo>
                  <a:pt x="11305" y="1233054"/>
                </a:lnTo>
                <a:cubicBezTo>
                  <a:pt x="-6931" y="1178347"/>
                  <a:pt x="-240" y="1154545"/>
                  <a:pt x="11305" y="1149927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পাকিস্তান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F44C733E-17CC-4527-A560-AD5085D109DD}"/>
              </a:ext>
            </a:extLst>
          </p:cNvPr>
          <p:cNvSpPr/>
          <p:nvPr/>
        </p:nvSpPr>
        <p:spPr>
          <a:xfrm>
            <a:off x="2149843" y="1242773"/>
            <a:ext cx="1995054" cy="1583553"/>
          </a:xfrm>
          <a:custGeom>
            <a:avLst/>
            <a:gdLst>
              <a:gd name="connsiteX0" fmla="*/ 124691 w 1995054"/>
              <a:gd name="connsiteY0" fmla="*/ 572171 h 1583553"/>
              <a:gd name="connsiteX1" fmla="*/ 193963 w 1995054"/>
              <a:gd name="connsiteY1" fmla="*/ 627589 h 1583553"/>
              <a:gd name="connsiteX2" fmla="*/ 235527 w 1995054"/>
              <a:gd name="connsiteY2" fmla="*/ 599880 h 1583553"/>
              <a:gd name="connsiteX3" fmla="*/ 277091 w 1995054"/>
              <a:gd name="connsiteY3" fmla="*/ 586026 h 1583553"/>
              <a:gd name="connsiteX4" fmla="*/ 374072 w 1995054"/>
              <a:gd name="connsiteY4" fmla="*/ 655299 h 1583553"/>
              <a:gd name="connsiteX5" fmla="*/ 401782 w 1995054"/>
              <a:gd name="connsiteY5" fmla="*/ 544462 h 1583553"/>
              <a:gd name="connsiteX6" fmla="*/ 540327 w 1995054"/>
              <a:gd name="connsiteY6" fmla="*/ 502899 h 1583553"/>
              <a:gd name="connsiteX7" fmla="*/ 581891 w 1995054"/>
              <a:gd name="connsiteY7" fmla="*/ 489044 h 1583553"/>
              <a:gd name="connsiteX8" fmla="*/ 609600 w 1995054"/>
              <a:gd name="connsiteY8" fmla="*/ 447480 h 1583553"/>
              <a:gd name="connsiteX9" fmla="*/ 651163 w 1995054"/>
              <a:gd name="connsiteY9" fmla="*/ 405917 h 1583553"/>
              <a:gd name="connsiteX10" fmla="*/ 678872 w 1995054"/>
              <a:gd name="connsiteY10" fmla="*/ 350499 h 1583553"/>
              <a:gd name="connsiteX11" fmla="*/ 692727 w 1995054"/>
              <a:gd name="connsiteY11" fmla="*/ 281226 h 1583553"/>
              <a:gd name="connsiteX12" fmla="*/ 831272 w 1995054"/>
              <a:gd name="connsiteY12" fmla="*/ 267371 h 1583553"/>
              <a:gd name="connsiteX13" fmla="*/ 872836 w 1995054"/>
              <a:gd name="connsiteY13" fmla="*/ 253517 h 1583553"/>
              <a:gd name="connsiteX14" fmla="*/ 928254 w 1995054"/>
              <a:gd name="connsiteY14" fmla="*/ 239662 h 1583553"/>
              <a:gd name="connsiteX15" fmla="*/ 1094509 w 1995054"/>
              <a:gd name="connsiteY15" fmla="*/ 281226 h 1583553"/>
              <a:gd name="connsiteX16" fmla="*/ 1136072 w 1995054"/>
              <a:gd name="connsiteY16" fmla="*/ 308935 h 1583553"/>
              <a:gd name="connsiteX17" fmla="*/ 1246909 w 1995054"/>
              <a:gd name="connsiteY17" fmla="*/ 295080 h 1583553"/>
              <a:gd name="connsiteX18" fmla="*/ 1302327 w 1995054"/>
              <a:gd name="connsiteY18" fmla="*/ 308935 h 1583553"/>
              <a:gd name="connsiteX19" fmla="*/ 1316182 w 1995054"/>
              <a:gd name="connsiteY19" fmla="*/ 225808 h 1583553"/>
              <a:gd name="connsiteX20" fmla="*/ 1454727 w 1995054"/>
              <a:gd name="connsiteY20" fmla="*/ 267371 h 1583553"/>
              <a:gd name="connsiteX21" fmla="*/ 1468582 w 1995054"/>
              <a:gd name="connsiteY21" fmla="*/ 211953 h 1583553"/>
              <a:gd name="connsiteX22" fmla="*/ 1510145 w 1995054"/>
              <a:gd name="connsiteY22" fmla="*/ 198099 h 1583553"/>
              <a:gd name="connsiteX23" fmla="*/ 1537854 w 1995054"/>
              <a:gd name="connsiteY23" fmla="*/ 170389 h 1583553"/>
              <a:gd name="connsiteX24" fmla="*/ 1496291 w 1995054"/>
              <a:gd name="connsiteY24" fmla="*/ 184244 h 1583553"/>
              <a:gd name="connsiteX25" fmla="*/ 1510145 w 1995054"/>
              <a:gd name="connsiteY25" fmla="*/ 142680 h 1583553"/>
              <a:gd name="connsiteX26" fmla="*/ 1524000 w 1995054"/>
              <a:gd name="connsiteY26" fmla="*/ 4135 h 1583553"/>
              <a:gd name="connsiteX27" fmla="*/ 1551709 w 1995054"/>
              <a:gd name="connsiteY27" fmla="*/ 87262 h 1583553"/>
              <a:gd name="connsiteX28" fmla="*/ 1607127 w 1995054"/>
              <a:gd name="connsiteY28" fmla="*/ 170389 h 1583553"/>
              <a:gd name="connsiteX29" fmla="*/ 1634836 w 1995054"/>
              <a:gd name="connsiteY29" fmla="*/ 267371 h 1583553"/>
              <a:gd name="connsiteX30" fmla="*/ 1662545 w 1995054"/>
              <a:gd name="connsiteY30" fmla="*/ 308935 h 1583553"/>
              <a:gd name="connsiteX31" fmla="*/ 1648691 w 1995054"/>
              <a:gd name="connsiteY31" fmla="*/ 378208 h 1583553"/>
              <a:gd name="connsiteX32" fmla="*/ 1690254 w 1995054"/>
              <a:gd name="connsiteY32" fmla="*/ 350499 h 1583553"/>
              <a:gd name="connsiteX33" fmla="*/ 1717963 w 1995054"/>
              <a:gd name="connsiteY33" fmla="*/ 308935 h 1583553"/>
              <a:gd name="connsiteX34" fmla="*/ 1842654 w 1995054"/>
              <a:gd name="connsiteY34" fmla="*/ 322789 h 1583553"/>
              <a:gd name="connsiteX35" fmla="*/ 1939636 w 1995054"/>
              <a:gd name="connsiteY35" fmla="*/ 295080 h 1583553"/>
              <a:gd name="connsiteX36" fmla="*/ 1953491 w 1995054"/>
              <a:gd name="connsiteY36" fmla="*/ 253517 h 1583553"/>
              <a:gd name="connsiteX37" fmla="*/ 1995054 w 1995054"/>
              <a:gd name="connsiteY37" fmla="*/ 281226 h 1583553"/>
              <a:gd name="connsiteX38" fmla="*/ 1911927 w 1995054"/>
              <a:gd name="connsiteY38" fmla="*/ 336644 h 1583553"/>
              <a:gd name="connsiteX39" fmla="*/ 1676400 w 1995054"/>
              <a:gd name="connsiteY39" fmla="*/ 392062 h 1583553"/>
              <a:gd name="connsiteX40" fmla="*/ 1662545 w 1995054"/>
              <a:gd name="connsiteY40" fmla="*/ 433626 h 1583553"/>
              <a:gd name="connsiteX41" fmla="*/ 1634836 w 1995054"/>
              <a:gd name="connsiteY41" fmla="*/ 475189 h 1583553"/>
              <a:gd name="connsiteX42" fmla="*/ 1634836 w 1995054"/>
              <a:gd name="connsiteY42" fmla="*/ 696862 h 1583553"/>
              <a:gd name="connsiteX43" fmla="*/ 1620982 w 1995054"/>
              <a:gd name="connsiteY43" fmla="*/ 779989 h 1583553"/>
              <a:gd name="connsiteX44" fmla="*/ 1593272 w 1995054"/>
              <a:gd name="connsiteY44" fmla="*/ 890826 h 1583553"/>
              <a:gd name="connsiteX45" fmla="*/ 1496291 w 1995054"/>
              <a:gd name="connsiteY45" fmla="*/ 876971 h 1583553"/>
              <a:gd name="connsiteX46" fmla="*/ 1454727 w 1995054"/>
              <a:gd name="connsiteY46" fmla="*/ 863117 h 1583553"/>
              <a:gd name="connsiteX47" fmla="*/ 1399309 w 1995054"/>
              <a:gd name="connsiteY47" fmla="*/ 876971 h 1583553"/>
              <a:gd name="connsiteX48" fmla="*/ 1413163 w 1995054"/>
              <a:gd name="connsiteY48" fmla="*/ 932389 h 1583553"/>
              <a:gd name="connsiteX49" fmla="*/ 1468582 w 1995054"/>
              <a:gd name="connsiteY49" fmla="*/ 1001662 h 1583553"/>
              <a:gd name="connsiteX50" fmla="*/ 1385454 w 1995054"/>
              <a:gd name="connsiteY50" fmla="*/ 1015517 h 1583553"/>
              <a:gd name="connsiteX51" fmla="*/ 1330036 w 1995054"/>
              <a:gd name="connsiteY51" fmla="*/ 1098644 h 1583553"/>
              <a:gd name="connsiteX52" fmla="*/ 1288472 w 1995054"/>
              <a:gd name="connsiteY52" fmla="*/ 1264899 h 1583553"/>
              <a:gd name="connsiteX53" fmla="*/ 1233054 w 1995054"/>
              <a:gd name="connsiteY53" fmla="*/ 1251044 h 1583553"/>
              <a:gd name="connsiteX54" fmla="*/ 1191491 w 1995054"/>
              <a:gd name="connsiteY54" fmla="*/ 1209480 h 1583553"/>
              <a:gd name="connsiteX55" fmla="*/ 1094509 w 1995054"/>
              <a:gd name="connsiteY55" fmla="*/ 1237189 h 1583553"/>
              <a:gd name="connsiteX56" fmla="*/ 1025236 w 1995054"/>
              <a:gd name="connsiteY56" fmla="*/ 1306462 h 1583553"/>
              <a:gd name="connsiteX57" fmla="*/ 983672 w 1995054"/>
              <a:gd name="connsiteY57" fmla="*/ 1334171 h 1583553"/>
              <a:gd name="connsiteX58" fmla="*/ 955963 w 1995054"/>
              <a:gd name="connsiteY58" fmla="*/ 1292608 h 1583553"/>
              <a:gd name="connsiteX59" fmla="*/ 900545 w 1995054"/>
              <a:gd name="connsiteY59" fmla="*/ 1375735 h 1583553"/>
              <a:gd name="connsiteX60" fmla="*/ 872836 w 1995054"/>
              <a:gd name="connsiteY60" fmla="*/ 1417299 h 1583553"/>
              <a:gd name="connsiteX61" fmla="*/ 831272 w 1995054"/>
              <a:gd name="connsiteY61" fmla="*/ 1500426 h 1583553"/>
              <a:gd name="connsiteX62" fmla="*/ 789709 w 1995054"/>
              <a:gd name="connsiteY62" fmla="*/ 1528135 h 1583553"/>
              <a:gd name="connsiteX63" fmla="*/ 540327 w 1995054"/>
              <a:gd name="connsiteY63" fmla="*/ 1569699 h 1583553"/>
              <a:gd name="connsiteX64" fmla="*/ 484909 w 1995054"/>
              <a:gd name="connsiteY64" fmla="*/ 1583553 h 1583553"/>
              <a:gd name="connsiteX65" fmla="*/ 415636 w 1995054"/>
              <a:gd name="connsiteY65" fmla="*/ 1569699 h 1583553"/>
              <a:gd name="connsiteX66" fmla="*/ 332509 w 1995054"/>
              <a:gd name="connsiteY66" fmla="*/ 1555844 h 1583553"/>
              <a:gd name="connsiteX67" fmla="*/ 277091 w 1995054"/>
              <a:gd name="connsiteY67" fmla="*/ 1541989 h 1583553"/>
              <a:gd name="connsiteX68" fmla="*/ 110836 w 1995054"/>
              <a:gd name="connsiteY68" fmla="*/ 1528135 h 1583553"/>
              <a:gd name="connsiteX69" fmla="*/ 69272 w 1995054"/>
              <a:gd name="connsiteY69" fmla="*/ 1500426 h 1583553"/>
              <a:gd name="connsiteX70" fmla="*/ 152400 w 1995054"/>
              <a:gd name="connsiteY70" fmla="*/ 1445008 h 1583553"/>
              <a:gd name="connsiteX71" fmla="*/ 193963 w 1995054"/>
              <a:gd name="connsiteY71" fmla="*/ 1348026 h 1583553"/>
              <a:gd name="connsiteX72" fmla="*/ 207818 w 1995054"/>
              <a:gd name="connsiteY72" fmla="*/ 1292608 h 1583553"/>
              <a:gd name="connsiteX73" fmla="*/ 221672 w 1995054"/>
              <a:gd name="connsiteY73" fmla="*/ 1251044 h 1583553"/>
              <a:gd name="connsiteX74" fmla="*/ 41563 w 1995054"/>
              <a:gd name="connsiteY74" fmla="*/ 1195626 h 1583553"/>
              <a:gd name="connsiteX75" fmla="*/ 55418 w 1995054"/>
              <a:gd name="connsiteY75" fmla="*/ 1112499 h 1583553"/>
              <a:gd name="connsiteX76" fmla="*/ 83127 w 1995054"/>
              <a:gd name="connsiteY76" fmla="*/ 1084789 h 1583553"/>
              <a:gd name="connsiteX77" fmla="*/ 69272 w 1995054"/>
              <a:gd name="connsiteY77" fmla="*/ 1015517 h 1583553"/>
              <a:gd name="connsiteX78" fmla="*/ 27709 w 1995054"/>
              <a:gd name="connsiteY78" fmla="*/ 904680 h 1583553"/>
              <a:gd name="connsiteX79" fmla="*/ 0 w 1995054"/>
              <a:gd name="connsiteY79" fmla="*/ 863117 h 1583553"/>
              <a:gd name="connsiteX80" fmla="*/ 27709 w 1995054"/>
              <a:gd name="connsiteY80" fmla="*/ 807699 h 1583553"/>
              <a:gd name="connsiteX81" fmla="*/ 96982 w 1995054"/>
              <a:gd name="connsiteY81" fmla="*/ 752280 h 1583553"/>
              <a:gd name="connsiteX82" fmla="*/ 110836 w 1995054"/>
              <a:gd name="connsiteY82" fmla="*/ 710717 h 1583553"/>
              <a:gd name="connsiteX83" fmla="*/ 124691 w 1995054"/>
              <a:gd name="connsiteY83" fmla="*/ 586026 h 1583553"/>
              <a:gd name="connsiteX84" fmla="*/ 180109 w 1995054"/>
              <a:gd name="connsiteY84" fmla="*/ 586026 h 158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995054" h="1583553">
                <a:moveTo>
                  <a:pt x="124691" y="572171"/>
                </a:moveTo>
                <a:cubicBezTo>
                  <a:pt x="147782" y="590644"/>
                  <a:pt x="165275" y="620417"/>
                  <a:pt x="193963" y="627589"/>
                </a:cubicBezTo>
                <a:cubicBezTo>
                  <a:pt x="210117" y="631628"/>
                  <a:pt x="220634" y="607326"/>
                  <a:pt x="235527" y="599880"/>
                </a:cubicBezTo>
                <a:cubicBezTo>
                  <a:pt x="248589" y="593349"/>
                  <a:pt x="263236" y="590644"/>
                  <a:pt x="277091" y="586026"/>
                </a:cubicBezTo>
                <a:cubicBezTo>
                  <a:pt x="340610" y="681304"/>
                  <a:pt x="300916" y="679684"/>
                  <a:pt x="374072" y="655299"/>
                </a:cubicBezTo>
                <a:cubicBezTo>
                  <a:pt x="383309" y="618353"/>
                  <a:pt x="364836" y="553698"/>
                  <a:pt x="401782" y="544462"/>
                </a:cubicBezTo>
                <a:cubicBezTo>
                  <a:pt x="485534" y="523525"/>
                  <a:pt x="439139" y="536629"/>
                  <a:pt x="540327" y="502899"/>
                </a:cubicBezTo>
                <a:lnTo>
                  <a:pt x="581891" y="489044"/>
                </a:lnTo>
                <a:cubicBezTo>
                  <a:pt x="591127" y="475189"/>
                  <a:pt x="598940" y="460272"/>
                  <a:pt x="609600" y="447480"/>
                </a:cubicBezTo>
                <a:cubicBezTo>
                  <a:pt x="622143" y="432428"/>
                  <a:pt x="639775" y="421860"/>
                  <a:pt x="651163" y="405917"/>
                </a:cubicBezTo>
                <a:cubicBezTo>
                  <a:pt x="663167" y="389111"/>
                  <a:pt x="669636" y="368972"/>
                  <a:pt x="678872" y="350499"/>
                </a:cubicBezTo>
                <a:cubicBezTo>
                  <a:pt x="683490" y="327408"/>
                  <a:pt x="672054" y="292502"/>
                  <a:pt x="692727" y="281226"/>
                </a:cubicBezTo>
                <a:cubicBezTo>
                  <a:pt x="733472" y="259001"/>
                  <a:pt x="785400" y="274428"/>
                  <a:pt x="831272" y="267371"/>
                </a:cubicBezTo>
                <a:cubicBezTo>
                  <a:pt x="845706" y="265150"/>
                  <a:pt x="858794" y="257529"/>
                  <a:pt x="872836" y="253517"/>
                </a:cubicBezTo>
                <a:cubicBezTo>
                  <a:pt x="891145" y="248286"/>
                  <a:pt x="909781" y="244280"/>
                  <a:pt x="928254" y="239662"/>
                </a:cubicBezTo>
                <a:cubicBezTo>
                  <a:pt x="1038032" y="276254"/>
                  <a:pt x="982571" y="262569"/>
                  <a:pt x="1094509" y="281226"/>
                </a:cubicBezTo>
                <a:cubicBezTo>
                  <a:pt x="1108363" y="290462"/>
                  <a:pt x="1119489" y="307428"/>
                  <a:pt x="1136072" y="308935"/>
                </a:cubicBezTo>
                <a:cubicBezTo>
                  <a:pt x="1173152" y="312306"/>
                  <a:pt x="1209676" y="295080"/>
                  <a:pt x="1246909" y="295080"/>
                </a:cubicBezTo>
                <a:cubicBezTo>
                  <a:pt x="1265950" y="295080"/>
                  <a:pt x="1283854" y="304317"/>
                  <a:pt x="1302327" y="308935"/>
                </a:cubicBezTo>
                <a:cubicBezTo>
                  <a:pt x="1306945" y="281226"/>
                  <a:pt x="1292361" y="240696"/>
                  <a:pt x="1316182" y="225808"/>
                </a:cubicBezTo>
                <a:cubicBezTo>
                  <a:pt x="1362195" y="197050"/>
                  <a:pt x="1420386" y="244478"/>
                  <a:pt x="1454727" y="267371"/>
                </a:cubicBezTo>
                <a:cubicBezTo>
                  <a:pt x="1459345" y="248898"/>
                  <a:pt x="1456687" y="226822"/>
                  <a:pt x="1468582" y="211953"/>
                </a:cubicBezTo>
                <a:cubicBezTo>
                  <a:pt x="1477705" y="200549"/>
                  <a:pt x="1497622" y="205613"/>
                  <a:pt x="1510145" y="198099"/>
                </a:cubicBezTo>
                <a:cubicBezTo>
                  <a:pt x="1521346" y="191378"/>
                  <a:pt x="1547090" y="179626"/>
                  <a:pt x="1537854" y="170389"/>
                </a:cubicBezTo>
                <a:cubicBezTo>
                  <a:pt x="1527528" y="160062"/>
                  <a:pt x="1510145" y="179626"/>
                  <a:pt x="1496291" y="184244"/>
                </a:cubicBezTo>
                <a:cubicBezTo>
                  <a:pt x="1500909" y="170389"/>
                  <a:pt x="1507924" y="157114"/>
                  <a:pt x="1510145" y="142680"/>
                </a:cubicBezTo>
                <a:cubicBezTo>
                  <a:pt x="1517202" y="96808"/>
                  <a:pt x="1496153" y="41264"/>
                  <a:pt x="1524000" y="4135"/>
                </a:cubicBezTo>
                <a:cubicBezTo>
                  <a:pt x="1541525" y="-19231"/>
                  <a:pt x="1535507" y="62960"/>
                  <a:pt x="1551709" y="87262"/>
                </a:cubicBezTo>
                <a:lnTo>
                  <a:pt x="1607127" y="170389"/>
                </a:lnTo>
                <a:cubicBezTo>
                  <a:pt x="1611565" y="188141"/>
                  <a:pt x="1624899" y="247497"/>
                  <a:pt x="1634836" y="267371"/>
                </a:cubicBezTo>
                <a:cubicBezTo>
                  <a:pt x="1642283" y="282264"/>
                  <a:pt x="1653309" y="295080"/>
                  <a:pt x="1662545" y="308935"/>
                </a:cubicBezTo>
                <a:cubicBezTo>
                  <a:pt x="1657927" y="332026"/>
                  <a:pt x="1635629" y="358615"/>
                  <a:pt x="1648691" y="378208"/>
                </a:cubicBezTo>
                <a:cubicBezTo>
                  <a:pt x="1657927" y="392062"/>
                  <a:pt x="1678480" y="362273"/>
                  <a:pt x="1690254" y="350499"/>
                </a:cubicBezTo>
                <a:cubicBezTo>
                  <a:pt x="1702028" y="338725"/>
                  <a:pt x="1708727" y="322790"/>
                  <a:pt x="1717963" y="308935"/>
                </a:cubicBezTo>
                <a:cubicBezTo>
                  <a:pt x="1759527" y="313553"/>
                  <a:pt x="1800835" y="322789"/>
                  <a:pt x="1842654" y="322789"/>
                </a:cubicBezTo>
                <a:cubicBezTo>
                  <a:pt x="1860054" y="322789"/>
                  <a:pt x="1920034" y="301614"/>
                  <a:pt x="1939636" y="295080"/>
                </a:cubicBezTo>
                <a:cubicBezTo>
                  <a:pt x="1944254" y="281226"/>
                  <a:pt x="1939323" y="257059"/>
                  <a:pt x="1953491" y="253517"/>
                </a:cubicBezTo>
                <a:cubicBezTo>
                  <a:pt x="1969645" y="249479"/>
                  <a:pt x="1995054" y="264575"/>
                  <a:pt x="1995054" y="281226"/>
                </a:cubicBezTo>
                <a:cubicBezTo>
                  <a:pt x="1995054" y="315819"/>
                  <a:pt x="1933401" y="329486"/>
                  <a:pt x="1911927" y="336644"/>
                </a:cubicBezTo>
                <a:cubicBezTo>
                  <a:pt x="1807346" y="441225"/>
                  <a:pt x="1946750" y="319969"/>
                  <a:pt x="1676400" y="392062"/>
                </a:cubicBezTo>
                <a:cubicBezTo>
                  <a:pt x="1662289" y="395825"/>
                  <a:pt x="1669076" y="420564"/>
                  <a:pt x="1662545" y="433626"/>
                </a:cubicBezTo>
                <a:cubicBezTo>
                  <a:pt x="1655098" y="448519"/>
                  <a:pt x="1644072" y="461335"/>
                  <a:pt x="1634836" y="475189"/>
                </a:cubicBezTo>
                <a:cubicBezTo>
                  <a:pt x="1598310" y="584773"/>
                  <a:pt x="1634836" y="457268"/>
                  <a:pt x="1634836" y="696862"/>
                </a:cubicBezTo>
                <a:cubicBezTo>
                  <a:pt x="1634836" y="724953"/>
                  <a:pt x="1626868" y="752521"/>
                  <a:pt x="1620982" y="779989"/>
                </a:cubicBezTo>
                <a:cubicBezTo>
                  <a:pt x="1613002" y="817226"/>
                  <a:pt x="1593272" y="890826"/>
                  <a:pt x="1593272" y="890826"/>
                </a:cubicBezTo>
                <a:cubicBezTo>
                  <a:pt x="1560945" y="886208"/>
                  <a:pt x="1528312" y="883375"/>
                  <a:pt x="1496291" y="876971"/>
                </a:cubicBezTo>
                <a:cubicBezTo>
                  <a:pt x="1481971" y="874107"/>
                  <a:pt x="1469331" y="863117"/>
                  <a:pt x="1454727" y="863117"/>
                </a:cubicBezTo>
                <a:cubicBezTo>
                  <a:pt x="1435686" y="863117"/>
                  <a:pt x="1417782" y="872353"/>
                  <a:pt x="1399309" y="876971"/>
                </a:cubicBezTo>
                <a:cubicBezTo>
                  <a:pt x="1403927" y="895444"/>
                  <a:pt x="1405662" y="914887"/>
                  <a:pt x="1413163" y="932389"/>
                </a:cubicBezTo>
                <a:cubicBezTo>
                  <a:pt x="1426272" y="962976"/>
                  <a:pt x="1446235" y="979316"/>
                  <a:pt x="1468582" y="1001662"/>
                </a:cubicBezTo>
                <a:cubicBezTo>
                  <a:pt x="1440873" y="1006280"/>
                  <a:pt x="1408468" y="999408"/>
                  <a:pt x="1385454" y="1015517"/>
                </a:cubicBezTo>
                <a:cubicBezTo>
                  <a:pt x="1358172" y="1034614"/>
                  <a:pt x="1330036" y="1098644"/>
                  <a:pt x="1330036" y="1098644"/>
                </a:cubicBezTo>
                <a:cubicBezTo>
                  <a:pt x="1293444" y="1208421"/>
                  <a:pt x="1307129" y="1152961"/>
                  <a:pt x="1288472" y="1264899"/>
                </a:cubicBezTo>
                <a:cubicBezTo>
                  <a:pt x="1269999" y="1260281"/>
                  <a:pt x="1249586" y="1260491"/>
                  <a:pt x="1233054" y="1251044"/>
                </a:cubicBezTo>
                <a:cubicBezTo>
                  <a:pt x="1216042" y="1241323"/>
                  <a:pt x="1210330" y="1214863"/>
                  <a:pt x="1191491" y="1209480"/>
                </a:cubicBezTo>
                <a:lnTo>
                  <a:pt x="1094509" y="1237189"/>
                </a:lnTo>
                <a:cubicBezTo>
                  <a:pt x="983666" y="1311086"/>
                  <a:pt x="1117605" y="1214095"/>
                  <a:pt x="1025236" y="1306462"/>
                </a:cubicBezTo>
                <a:cubicBezTo>
                  <a:pt x="1013462" y="1318236"/>
                  <a:pt x="997527" y="1324935"/>
                  <a:pt x="983672" y="1334171"/>
                </a:cubicBezTo>
                <a:cubicBezTo>
                  <a:pt x="974436" y="1320317"/>
                  <a:pt x="970856" y="1285161"/>
                  <a:pt x="955963" y="1292608"/>
                </a:cubicBezTo>
                <a:cubicBezTo>
                  <a:pt x="926177" y="1307501"/>
                  <a:pt x="919018" y="1348026"/>
                  <a:pt x="900545" y="1375735"/>
                </a:cubicBezTo>
                <a:lnTo>
                  <a:pt x="872836" y="1417299"/>
                </a:lnTo>
                <a:cubicBezTo>
                  <a:pt x="861567" y="1451106"/>
                  <a:pt x="858131" y="1473567"/>
                  <a:pt x="831272" y="1500426"/>
                </a:cubicBezTo>
                <a:cubicBezTo>
                  <a:pt x="819498" y="1512200"/>
                  <a:pt x="804925" y="1521372"/>
                  <a:pt x="789709" y="1528135"/>
                </a:cubicBezTo>
                <a:cubicBezTo>
                  <a:pt x="695636" y="1569945"/>
                  <a:pt x="656082" y="1560052"/>
                  <a:pt x="540327" y="1569699"/>
                </a:cubicBezTo>
                <a:cubicBezTo>
                  <a:pt x="521854" y="1574317"/>
                  <a:pt x="503950" y="1583553"/>
                  <a:pt x="484909" y="1583553"/>
                </a:cubicBezTo>
                <a:cubicBezTo>
                  <a:pt x="461361" y="1583553"/>
                  <a:pt x="438804" y="1573911"/>
                  <a:pt x="415636" y="1569699"/>
                </a:cubicBezTo>
                <a:cubicBezTo>
                  <a:pt x="387998" y="1564674"/>
                  <a:pt x="360055" y="1561353"/>
                  <a:pt x="332509" y="1555844"/>
                </a:cubicBezTo>
                <a:cubicBezTo>
                  <a:pt x="313838" y="1552110"/>
                  <a:pt x="295985" y="1544351"/>
                  <a:pt x="277091" y="1541989"/>
                </a:cubicBezTo>
                <a:cubicBezTo>
                  <a:pt x="221910" y="1535091"/>
                  <a:pt x="166254" y="1532753"/>
                  <a:pt x="110836" y="1528135"/>
                </a:cubicBezTo>
                <a:cubicBezTo>
                  <a:pt x="96981" y="1518899"/>
                  <a:pt x="61825" y="1515319"/>
                  <a:pt x="69272" y="1500426"/>
                </a:cubicBezTo>
                <a:cubicBezTo>
                  <a:pt x="84165" y="1470640"/>
                  <a:pt x="152400" y="1445008"/>
                  <a:pt x="152400" y="1445008"/>
                </a:cubicBezTo>
                <a:cubicBezTo>
                  <a:pt x="192171" y="1285914"/>
                  <a:pt x="136559" y="1481966"/>
                  <a:pt x="193963" y="1348026"/>
                </a:cubicBezTo>
                <a:cubicBezTo>
                  <a:pt x="201464" y="1330524"/>
                  <a:pt x="202587" y="1310917"/>
                  <a:pt x="207818" y="1292608"/>
                </a:cubicBezTo>
                <a:cubicBezTo>
                  <a:pt x="211830" y="1278566"/>
                  <a:pt x="217054" y="1264899"/>
                  <a:pt x="221672" y="1251044"/>
                </a:cubicBezTo>
                <a:cubicBezTo>
                  <a:pt x="197122" y="1248812"/>
                  <a:pt x="50420" y="1275345"/>
                  <a:pt x="41563" y="1195626"/>
                </a:cubicBezTo>
                <a:cubicBezTo>
                  <a:pt x="38461" y="1167707"/>
                  <a:pt x="45554" y="1138802"/>
                  <a:pt x="55418" y="1112499"/>
                </a:cubicBezTo>
                <a:cubicBezTo>
                  <a:pt x="60005" y="1100268"/>
                  <a:pt x="73891" y="1094026"/>
                  <a:pt x="83127" y="1084789"/>
                </a:cubicBezTo>
                <a:cubicBezTo>
                  <a:pt x="78509" y="1061698"/>
                  <a:pt x="74983" y="1038362"/>
                  <a:pt x="69272" y="1015517"/>
                </a:cubicBezTo>
                <a:cubicBezTo>
                  <a:pt x="63276" y="991531"/>
                  <a:pt x="34069" y="917399"/>
                  <a:pt x="27709" y="904680"/>
                </a:cubicBezTo>
                <a:cubicBezTo>
                  <a:pt x="20262" y="889787"/>
                  <a:pt x="9236" y="876971"/>
                  <a:pt x="0" y="863117"/>
                </a:cubicBezTo>
                <a:cubicBezTo>
                  <a:pt x="9236" y="844644"/>
                  <a:pt x="16253" y="824883"/>
                  <a:pt x="27709" y="807699"/>
                </a:cubicBezTo>
                <a:cubicBezTo>
                  <a:pt x="43504" y="784007"/>
                  <a:pt x="74746" y="767104"/>
                  <a:pt x="96982" y="752280"/>
                </a:cubicBezTo>
                <a:cubicBezTo>
                  <a:pt x="101600" y="738426"/>
                  <a:pt x="108435" y="725122"/>
                  <a:pt x="110836" y="710717"/>
                </a:cubicBezTo>
                <a:cubicBezTo>
                  <a:pt x="117711" y="669467"/>
                  <a:pt x="104382" y="622583"/>
                  <a:pt x="124691" y="586026"/>
                </a:cubicBezTo>
                <a:cubicBezTo>
                  <a:pt x="133662" y="569878"/>
                  <a:pt x="161636" y="586026"/>
                  <a:pt x="180109" y="586026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আফগানিস্তান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6A7D6D2-7D81-440D-8CE2-DE2263C480BE}"/>
              </a:ext>
            </a:extLst>
          </p:cNvPr>
          <p:cNvGrpSpPr/>
          <p:nvPr/>
        </p:nvGrpSpPr>
        <p:grpSpPr>
          <a:xfrm>
            <a:off x="4736584" y="2597724"/>
            <a:ext cx="1223481" cy="638970"/>
            <a:chOff x="3563671" y="1135649"/>
            <a:chExt cx="1223481" cy="63897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99CC169-28BC-4E31-B89E-D8C8E13084B9}"/>
                </a:ext>
              </a:extLst>
            </p:cNvPr>
            <p:cNvSpPr/>
            <p:nvPr/>
          </p:nvSpPr>
          <p:spPr>
            <a:xfrm>
              <a:off x="3563671" y="1135649"/>
              <a:ext cx="1223481" cy="638970"/>
            </a:xfrm>
            <a:custGeom>
              <a:avLst/>
              <a:gdLst>
                <a:gd name="connsiteX0" fmla="*/ 401782 w 1223481"/>
                <a:gd name="connsiteY0" fmla="*/ 70933 h 638970"/>
                <a:gd name="connsiteX1" fmla="*/ 360219 w 1223481"/>
                <a:gd name="connsiteY1" fmla="*/ 43224 h 638970"/>
                <a:gd name="connsiteX2" fmla="*/ 332509 w 1223481"/>
                <a:gd name="connsiteY2" fmla="*/ 1661 h 638970"/>
                <a:gd name="connsiteX3" fmla="*/ 249382 w 1223481"/>
                <a:gd name="connsiteY3" fmla="*/ 15515 h 638970"/>
                <a:gd name="connsiteX4" fmla="*/ 166255 w 1223481"/>
                <a:gd name="connsiteY4" fmla="*/ 15515 h 638970"/>
                <a:gd name="connsiteX5" fmla="*/ 138546 w 1223481"/>
                <a:gd name="connsiteY5" fmla="*/ 57079 h 638970"/>
                <a:gd name="connsiteX6" fmla="*/ 69273 w 1223481"/>
                <a:gd name="connsiteY6" fmla="*/ 70933 h 638970"/>
                <a:gd name="connsiteX7" fmla="*/ 41564 w 1223481"/>
                <a:gd name="connsiteY7" fmla="*/ 98643 h 638970"/>
                <a:gd name="connsiteX8" fmla="*/ 27709 w 1223481"/>
                <a:gd name="connsiteY8" fmla="*/ 140206 h 638970"/>
                <a:gd name="connsiteX9" fmla="*/ 0 w 1223481"/>
                <a:gd name="connsiteY9" fmla="*/ 181770 h 638970"/>
                <a:gd name="connsiteX10" fmla="*/ 27709 w 1223481"/>
                <a:gd name="connsiteY10" fmla="*/ 264897 h 638970"/>
                <a:gd name="connsiteX11" fmla="*/ 124691 w 1223481"/>
                <a:gd name="connsiteY11" fmla="*/ 278752 h 638970"/>
                <a:gd name="connsiteX12" fmla="*/ 110837 w 1223481"/>
                <a:gd name="connsiteY12" fmla="*/ 348024 h 638970"/>
                <a:gd name="connsiteX13" fmla="*/ 152400 w 1223481"/>
                <a:gd name="connsiteY13" fmla="*/ 320315 h 638970"/>
                <a:gd name="connsiteX14" fmla="*/ 180109 w 1223481"/>
                <a:gd name="connsiteY14" fmla="*/ 361879 h 638970"/>
                <a:gd name="connsiteX15" fmla="*/ 263237 w 1223481"/>
                <a:gd name="connsiteY15" fmla="*/ 389588 h 638970"/>
                <a:gd name="connsiteX16" fmla="*/ 277091 w 1223481"/>
                <a:gd name="connsiteY16" fmla="*/ 458861 h 638970"/>
                <a:gd name="connsiteX17" fmla="*/ 332509 w 1223481"/>
                <a:gd name="connsiteY17" fmla="*/ 445006 h 638970"/>
                <a:gd name="connsiteX18" fmla="*/ 360219 w 1223481"/>
                <a:gd name="connsiteY18" fmla="*/ 403443 h 638970"/>
                <a:gd name="connsiteX19" fmla="*/ 387928 w 1223481"/>
                <a:gd name="connsiteY19" fmla="*/ 375733 h 638970"/>
                <a:gd name="connsiteX20" fmla="*/ 415637 w 1223481"/>
                <a:gd name="connsiteY20" fmla="*/ 458861 h 638970"/>
                <a:gd name="connsiteX21" fmla="*/ 471055 w 1223481"/>
                <a:gd name="connsiteY21" fmla="*/ 541988 h 638970"/>
                <a:gd name="connsiteX22" fmla="*/ 401782 w 1223481"/>
                <a:gd name="connsiteY22" fmla="*/ 445006 h 638970"/>
                <a:gd name="connsiteX23" fmla="*/ 318655 w 1223481"/>
                <a:gd name="connsiteY23" fmla="*/ 458861 h 638970"/>
                <a:gd name="connsiteX24" fmla="*/ 374073 w 1223481"/>
                <a:gd name="connsiteY24" fmla="*/ 472715 h 638970"/>
                <a:gd name="connsiteX25" fmla="*/ 457200 w 1223481"/>
                <a:gd name="connsiteY25" fmla="*/ 500424 h 638970"/>
                <a:gd name="connsiteX26" fmla="*/ 512619 w 1223481"/>
                <a:gd name="connsiteY26" fmla="*/ 486570 h 638970"/>
                <a:gd name="connsiteX27" fmla="*/ 554182 w 1223481"/>
                <a:gd name="connsiteY27" fmla="*/ 472715 h 638970"/>
                <a:gd name="connsiteX28" fmla="*/ 623455 w 1223481"/>
                <a:gd name="connsiteY28" fmla="*/ 486570 h 638970"/>
                <a:gd name="connsiteX29" fmla="*/ 665019 w 1223481"/>
                <a:gd name="connsiteY29" fmla="*/ 514279 h 638970"/>
                <a:gd name="connsiteX30" fmla="*/ 706582 w 1223481"/>
                <a:gd name="connsiteY30" fmla="*/ 528133 h 638970"/>
                <a:gd name="connsiteX31" fmla="*/ 775855 w 1223481"/>
                <a:gd name="connsiteY31" fmla="*/ 569697 h 638970"/>
                <a:gd name="connsiteX32" fmla="*/ 872837 w 1223481"/>
                <a:gd name="connsiteY32" fmla="*/ 597406 h 638970"/>
                <a:gd name="connsiteX33" fmla="*/ 955964 w 1223481"/>
                <a:gd name="connsiteY33" fmla="*/ 638970 h 638970"/>
                <a:gd name="connsiteX34" fmla="*/ 997528 w 1223481"/>
                <a:gd name="connsiteY34" fmla="*/ 611261 h 638970"/>
                <a:gd name="connsiteX35" fmla="*/ 1094509 w 1223481"/>
                <a:gd name="connsiteY35" fmla="*/ 638970 h 638970"/>
                <a:gd name="connsiteX36" fmla="*/ 1219200 w 1223481"/>
                <a:gd name="connsiteY36" fmla="*/ 625115 h 638970"/>
                <a:gd name="connsiteX37" fmla="*/ 1205346 w 1223481"/>
                <a:gd name="connsiteY37" fmla="*/ 583552 h 638970"/>
                <a:gd name="connsiteX38" fmla="*/ 1163782 w 1223481"/>
                <a:gd name="connsiteY38" fmla="*/ 500424 h 638970"/>
                <a:gd name="connsiteX39" fmla="*/ 1177637 w 1223481"/>
                <a:gd name="connsiteY39" fmla="*/ 445006 h 638970"/>
                <a:gd name="connsiteX40" fmla="*/ 1094509 w 1223481"/>
                <a:gd name="connsiteY40" fmla="*/ 431152 h 638970"/>
                <a:gd name="connsiteX41" fmla="*/ 1052946 w 1223481"/>
                <a:gd name="connsiteY41" fmla="*/ 403443 h 638970"/>
                <a:gd name="connsiteX42" fmla="*/ 1025237 w 1223481"/>
                <a:gd name="connsiteY42" fmla="*/ 375733 h 638970"/>
                <a:gd name="connsiteX43" fmla="*/ 983673 w 1223481"/>
                <a:gd name="connsiteY43" fmla="*/ 389588 h 638970"/>
                <a:gd name="connsiteX44" fmla="*/ 914400 w 1223481"/>
                <a:gd name="connsiteY44" fmla="*/ 375733 h 638970"/>
                <a:gd name="connsiteX45" fmla="*/ 831273 w 1223481"/>
                <a:gd name="connsiteY45" fmla="*/ 320315 h 638970"/>
                <a:gd name="connsiteX46" fmla="*/ 734291 w 1223481"/>
                <a:gd name="connsiteY46" fmla="*/ 292606 h 638970"/>
                <a:gd name="connsiteX47" fmla="*/ 678873 w 1223481"/>
                <a:gd name="connsiteY47" fmla="*/ 264897 h 638970"/>
                <a:gd name="connsiteX48" fmla="*/ 637309 w 1223481"/>
                <a:gd name="connsiteY48" fmla="*/ 251043 h 638970"/>
                <a:gd name="connsiteX49" fmla="*/ 623455 w 1223481"/>
                <a:gd name="connsiteY49" fmla="*/ 209479 h 638970"/>
                <a:gd name="connsiteX50" fmla="*/ 609600 w 1223481"/>
                <a:gd name="connsiteY50" fmla="*/ 154061 h 638970"/>
                <a:gd name="connsiteX51" fmla="*/ 581891 w 1223481"/>
                <a:gd name="connsiteY51" fmla="*/ 209479 h 638970"/>
                <a:gd name="connsiteX52" fmla="*/ 540328 w 1223481"/>
                <a:gd name="connsiteY52" fmla="*/ 237188 h 638970"/>
                <a:gd name="connsiteX53" fmla="*/ 484909 w 1223481"/>
                <a:gd name="connsiteY53" fmla="*/ 167915 h 638970"/>
                <a:gd name="connsiteX54" fmla="*/ 443346 w 1223481"/>
                <a:gd name="connsiteY54" fmla="*/ 126352 h 638970"/>
                <a:gd name="connsiteX55" fmla="*/ 401782 w 1223481"/>
                <a:gd name="connsiteY55" fmla="*/ 70933 h 63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223481" h="638970">
                  <a:moveTo>
                    <a:pt x="401782" y="70933"/>
                  </a:moveTo>
                  <a:cubicBezTo>
                    <a:pt x="387928" y="57078"/>
                    <a:pt x="371993" y="54998"/>
                    <a:pt x="360219" y="43224"/>
                  </a:cubicBezTo>
                  <a:cubicBezTo>
                    <a:pt x="348445" y="31450"/>
                    <a:pt x="348663" y="5699"/>
                    <a:pt x="332509" y="1661"/>
                  </a:cubicBezTo>
                  <a:cubicBezTo>
                    <a:pt x="305257" y="-5152"/>
                    <a:pt x="277091" y="10897"/>
                    <a:pt x="249382" y="15515"/>
                  </a:cubicBezTo>
                  <a:cubicBezTo>
                    <a:pt x="216784" y="4649"/>
                    <a:pt x="198853" y="-10563"/>
                    <a:pt x="166255" y="15515"/>
                  </a:cubicBezTo>
                  <a:cubicBezTo>
                    <a:pt x="153253" y="25917"/>
                    <a:pt x="153003" y="48818"/>
                    <a:pt x="138546" y="57079"/>
                  </a:cubicBezTo>
                  <a:cubicBezTo>
                    <a:pt x="118100" y="68762"/>
                    <a:pt x="92364" y="66315"/>
                    <a:pt x="69273" y="70933"/>
                  </a:cubicBezTo>
                  <a:cubicBezTo>
                    <a:pt x="60037" y="80170"/>
                    <a:pt x="48285" y="87442"/>
                    <a:pt x="41564" y="98643"/>
                  </a:cubicBezTo>
                  <a:cubicBezTo>
                    <a:pt x="34050" y="111166"/>
                    <a:pt x="34240" y="127144"/>
                    <a:pt x="27709" y="140206"/>
                  </a:cubicBezTo>
                  <a:cubicBezTo>
                    <a:pt x="20262" y="155099"/>
                    <a:pt x="9236" y="167915"/>
                    <a:pt x="0" y="181770"/>
                  </a:cubicBezTo>
                  <a:cubicBezTo>
                    <a:pt x="9236" y="209479"/>
                    <a:pt x="4654" y="246965"/>
                    <a:pt x="27709" y="264897"/>
                  </a:cubicBezTo>
                  <a:cubicBezTo>
                    <a:pt x="53486" y="284946"/>
                    <a:pt x="101600" y="255661"/>
                    <a:pt x="124691" y="278752"/>
                  </a:cubicBezTo>
                  <a:cubicBezTo>
                    <a:pt x="141342" y="295403"/>
                    <a:pt x="97775" y="328431"/>
                    <a:pt x="110837" y="348024"/>
                  </a:cubicBezTo>
                  <a:cubicBezTo>
                    <a:pt x="120073" y="361878"/>
                    <a:pt x="138546" y="329551"/>
                    <a:pt x="152400" y="320315"/>
                  </a:cubicBezTo>
                  <a:cubicBezTo>
                    <a:pt x="161636" y="334170"/>
                    <a:pt x="165989" y="353054"/>
                    <a:pt x="180109" y="361879"/>
                  </a:cubicBezTo>
                  <a:cubicBezTo>
                    <a:pt x="204877" y="377359"/>
                    <a:pt x="263237" y="389588"/>
                    <a:pt x="263237" y="389588"/>
                  </a:cubicBezTo>
                  <a:cubicBezTo>
                    <a:pt x="267855" y="412679"/>
                    <a:pt x="258703" y="444150"/>
                    <a:pt x="277091" y="458861"/>
                  </a:cubicBezTo>
                  <a:cubicBezTo>
                    <a:pt x="291960" y="470756"/>
                    <a:pt x="316666" y="455568"/>
                    <a:pt x="332509" y="445006"/>
                  </a:cubicBezTo>
                  <a:cubicBezTo>
                    <a:pt x="346364" y="435770"/>
                    <a:pt x="349817" y="416445"/>
                    <a:pt x="360219" y="403443"/>
                  </a:cubicBezTo>
                  <a:cubicBezTo>
                    <a:pt x="368379" y="393243"/>
                    <a:pt x="378692" y="384970"/>
                    <a:pt x="387928" y="375733"/>
                  </a:cubicBezTo>
                  <a:cubicBezTo>
                    <a:pt x="397164" y="403442"/>
                    <a:pt x="399435" y="434558"/>
                    <a:pt x="415637" y="458861"/>
                  </a:cubicBezTo>
                  <a:cubicBezTo>
                    <a:pt x="434110" y="486570"/>
                    <a:pt x="481586" y="573581"/>
                    <a:pt x="471055" y="541988"/>
                  </a:cubicBezTo>
                  <a:cubicBezTo>
                    <a:pt x="438728" y="445006"/>
                    <a:pt x="471055" y="468098"/>
                    <a:pt x="401782" y="445006"/>
                  </a:cubicBezTo>
                  <a:cubicBezTo>
                    <a:pt x="374073" y="449624"/>
                    <a:pt x="338519" y="438997"/>
                    <a:pt x="318655" y="458861"/>
                  </a:cubicBezTo>
                  <a:cubicBezTo>
                    <a:pt x="305191" y="472325"/>
                    <a:pt x="355835" y="467244"/>
                    <a:pt x="374073" y="472715"/>
                  </a:cubicBezTo>
                  <a:cubicBezTo>
                    <a:pt x="402049" y="481108"/>
                    <a:pt x="457200" y="500424"/>
                    <a:pt x="457200" y="500424"/>
                  </a:cubicBezTo>
                  <a:cubicBezTo>
                    <a:pt x="475673" y="495806"/>
                    <a:pt x="494310" y="491801"/>
                    <a:pt x="512619" y="486570"/>
                  </a:cubicBezTo>
                  <a:cubicBezTo>
                    <a:pt x="526661" y="482558"/>
                    <a:pt x="539578" y="472715"/>
                    <a:pt x="554182" y="472715"/>
                  </a:cubicBezTo>
                  <a:cubicBezTo>
                    <a:pt x="577730" y="472715"/>
                    <a:pt x="600364" y="481952"/>
                    <a:pt x="623455" y="486570"/>
                  </a:cubicBezTo>
                  <a:cubicBezTo>
                    <a:pt x="637310" y="495806"/>
                    <a:pt x="650126" y="506832"/>
                    <a:pt x="665019" y="514279"/>
                  </a:cubicBezTo>
                  <a:cubicBezTo>
                    <a:pt x="678081" y="520810"/>
                    <a:pt x="694059" y="520619"/>
                    <a:pt x="706582" y="528133"/>
                  </a:cubicBezTo>
                  <a:cubicBezTo>
                    <a:pt x="801668" y="585186"/>
                    <a:pt x="658115" y="530452"/>
                    <a:pt x="775855" y="569697"/>
                  </a:cubicBezTo>
                  <a:cubicBezTo>
                    <a:pt x="801409" y="646362"/>
                    <a:pt x="769885" y="597406"/>
                    <a:pt x="872837" y="597406"/>
                  </a:cubicBezTo>
                  <a:cubicBezTo>
                    <a:pt x="901515" y="597406"/>
                    <a:pt x="934951" y="624962"/>
                    <a:pt x="955964" y="638970"/>
                  </a:cubicBezTo>
                  <a:cubicBezTo>
                    <a:pt x="969819" y="629734"/>
                    <a:pt x="981044" y="613616"/>
                    <a:pt x="997528" y="611261"/>
                  </a:cubicBezTo>
                  <a:cubicBezTo>
                    <a:pt x="1009709" y="609521"/>
                    <a:pt x="1078910" y="633770"/>
                    <a:pt x="1094509" y="638970"/>
                  </a:cubicBezTo>
                  <a:cubicBezTo>
                    <a:pt x="1136073" y="634352"/>
                    <a:pt x="1181795" y="643817"/>
                    <a:pt x="1219200" y="625115"/>
                  </a:cubicBezTo>
                  <a:cubicBezTo>
                    <a:pt x="1232262" y="618584"/>
                    <a:pt x="1211877" y="596614"/>
                    <a:pt x="1205346" y="583552"/>
                  </a:cubicBezTo>
                  <a:cubicBezTo>
                    <a:pt x="1151629" y="476117"/>
                    <a:pt x="1198608" y="604900"/>
                    <a:pt x="1163782" y="500424"/>
                  </a:cubicBezTo>
                  <a:cubicBezTo>
                    <a:pt x="1168400" y="481951"/>
                    <a:pt x="1183658" y="463070"/>
                    <a:pt x="1177637" y="445006"/>
                  </a:cubicBezTo>
                  <a:cubicBezTo>
                    <a:pt x="1161522" y="396662"/>
                    <a:pt x="1118891" y="423024"/>
                    <a:pt x="1094509" y="431152"/>
                  </a:cubicBezTo>
                  <a:cubicBezTo>
                    <a:pt x="1080655" y="421916"/>
                    <a:pt x="1065948" y="413845"/>
                    <a:pt x="1052946" y="403443"/>
                  </a:cubicBezTo>
                  <a:cubicBezTo>
                    <a:pt x="1042746" y="395283"/>
                    <a:pt x="1038046" y="378295"/>
                    <a:pt x="1025237" y="375733"/>
                  </a:cubicBezTo>
                  <a:cubicBezTo>
                    <a:pt x="1010916" y="372869"/>
                    <a:pt x="997528" y="384970"/>
                    <a:pt x="983673" y="389588"/>
                  </a:cubicBezTo>
                  <a:cubicBezTo>
                    <a:pt x="960582" y="384970"/>
                    <a:pt x="935838" y="385477"/>
                    <a:pt x="914400" y="375733"/>
                  </a:cubicBezTo>
                  <a:cubicBezTo>
                    <a:pt x="884083" y="361952"/>
                    <a:pt x="863581" y="328392"/>
                    <a:pt x="831273" y="320315"/>
                  </a:cubicBezTo>
                  <a:cubicBezTo>
                    <a:pt x="761687" y="302919"/>
                    <a:pt x="793919" y="312482"/>
                    <a:pt x="734291" y="292606"/>
                  </a:cubicBezTo>
                  <a:cubicBezTo>
                    <a:pt x="651165" y="320316"/>
                    <a:pt x="725055" y="311079"/>
                    <a:pt x="678873" y="264897"/>
                  </a:cubicBezTo>
                  <a:cubicBezTo>
                    <a:pt x="668546" y="254570"/>
                    <a:pt x="651164" y="255661"/>
                    <a:pt x="637309" y="251043"/>
                  </a:cubicBezTo>
                  <a:cubicBezTo>
                    <a:pt x="632691" y="237188"/>
                    <a:pt x="627467" y="223521"/>
                    <a:pt x="623455" y="209479"/>
                  </a:cubicBezTo>
                  <a:cubicBezTo>
                    <a:pt x="618224" y="191170"/>
                    <a:pt x="628641" y="154061"/>
                    <a:pt x="609600" y="154061"/>
                  </a:cubicBezTo>
                  <a:cubicBezTo>
                    <a:pt x="588947" y="154061"/>
                    <a:pt x="595113" y="193613"/>
                    <a:pt x="581891" y="209479"/>
                  </a:cubicBezTo>
                  <a:cubicBezTo>
                    <a:pt x="571231" y="222271"/>
                    <a:pt x="554182" y="227952"/>
                    <a:pt x="540328" y="237188"/>
                  </a:cubicBezTo>
                  <a:cubicBezTo>
                    <a:pt x="447373" y="175219"/>
                    <a:pt x="538445" y="248219"/>
                    <a:pt x="484909" y="167915"/>
                  </a:cubicBezTo>
                  <a:cubicBezTo>
                    <a:pt x="474041" y="151613"/>
                    <a:pt x="455889" y="141404"/>
                    <a:pt x="443346" y="126352"/>
                  </a:cubicBezTo>
                  <a:cubicBezTo>
                    <a:pt x="432686" y="113560"/>
                    <a:pt x="415636" y="84788"/>
                    <a:pt x="401782" y="70933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965E0DB-14DB-45B8-BA4E-F2CDB60E5FF6}"/>
                </a:ext>
              </a:extLst>
            </p:cNvPr>
            <p:cNvSpPr txBox="1"/>
            <p:nvPr/>
          </p:nvSpPr>
          <p:spPr>
            <a:xfrm rot="1641662">
              <a:off x="3838026" y="1296113"/>
              <a:ext cx="674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নেপাল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0614F426-4A85-456C-84AF-1A3D9500AD52}"/>
              </a:ext>
            </a:extLst>
          </p:cNvPr>
          <p:cNvSpPr/>
          <p:nvPr/>
        </p:nvSpPr>
        <p:spPr>
          <a:xfrm>
            <a:off x="6079772" y="2917209"/>
            <a:ext cx="516468" cy="304800"/>
          </a:xfrm>
          <a:custGeom>
            <a:avLst/>
            <a:gdLst>
              <a:gd name="connsiteX0" fmla="*/ 419486 w 516468"/>
              <a:gd name="connsiteY0" fmla="*/ 83127 h 304800"/>
              <a:gd name="connsiteX1" fmla="*/ 474904 w 516468"/>
              <a:gd name="connsiteY1" fmla="*/ 152400 h 304800"/>
              <a:gd name="connsiteX2" fmla="*/ 488759 w 516468"/>
              <a:gd name="connsiteY2" fmla="*/ 193963 h 304800"/>
              <a:gd name="connsiteX3" fmla="*/ 516468 w 516468"/>
              <a:gd name="connsiteY3" fmla="*/ 235527 h 304800"/>
              <a:gd name="connsiteX4" fmla="*/ 502613 w 516468"/>
              <a:gd name="connsiteY4" fmla="*/ 277091 h 304800"/>
              <a:gd name="connsiteX5" fmla="*/ 447195 w 516468"/>
              <a:gd name="connsiteY5" fmla="*/ 290945 h 304800"/>
              <a:gd name="connsiteX6" fmla="*/ 405631 w 516468"/>
              <a:gd name="connsiteY6" fmla="*/ 304800 h 304800"/>
              <a:gd name="connsiteX7" fmla="*/ 197813 w 516468"/>
              <a:gd name="connsiteY7" fmla="*/ 304800 h 304800"/>
              <a:gd name="connsiteX8" fmla="*/ 86977 w 516468"/>
              <a:gd name="connsiteY8" fmla="*/ 290945 h 304800"/>
              <a:gd name="connsiteX9" fmla="*/ 45413 w 516468"/>
              <a:gd name="connsiteY9" fmla="*/ 263236 h 304800"/>
              <a:gd name="connsiteX10" fmla="*/ 17704 w 516468"/>
              <a:gd name="connsiteY10" fmla="*/ 166254 h 304800"/>
              <a:gd name="connsiteX11" fmla="*/ 59268 w 516468"/>
              <a:gd name="connsiteY11" fmla="*/ 152400 h 304800"/>
              <a:gd name="connsiteX12" fmla="*/ 114686 w 516468"/>
              <a:gd name="connsiteY12" fmla="*/ 83127 h 304800"/>
              <a:gd name="connsiteX13" fmla="*/ 170104 w 516468"/>
              <a:gd name="connsiteY13" fmla="*/ 0 h 304800"/>
              <a:gd name="connsiteX14" fmla="*/ 211668 w 516468"/>
              <a:gd name="connsiteY14" fmla="*/ 13854 h 304800"/>
              <a:gd name="connsiteX15" fmla="*/ 322504 w 516468"/>
              <a:gd name="connsiteY15" fmla="*/ 41563 h 304800"/>
              <a:gd name="connsiteX16" fmla="*/ 405631 w 516468"/>
              <a:gd name="connsiteY16" fmla="*/ 69272 h 304800"/>
              <a:gd name="connsiteX17" fmla="*/ 419486 w 516468"/>
              <a:gd name="connsiteY17" fmla="*/ 83127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6468" h="304800">
                <a:moveTo>
                  <a:pt x="419486" y="83127"/>
                </a:moveTo>
                <a:cubicBezTo>
                  <a:pt x="431031" y="96982"/>
                  <a:pt x="459231" y="127324"/>
                  <a:pt x="474904" y="152400"/>
                </a:cubicBezTo>
                <a:cubicBezTo>
                  <a:pt x="482644" y="164784"/>
                  <a:pt x="482228" y="180901"/>
                  <a:pt x="488759" y="193963"/>
                </a:cubicBezTo>
                <a:cubicBezTo>
                  <a:pt x="496206" y="208856"/>
                  <a:pt x="507232" y="221672"/>
                  <a:pt x="516468" y="235527"/>
                </a:cubicBezTo>
                <a:cubicBezTo>
                  <a:pt x="511850" y="249382"/>
                  <a:pt x="514017" y="267968"/>
                  <a:pt x="502613" y="277091"/>
                </a:cubicBezTo>
                <a:cubicBezTo>
                  <a:pt x="487744" y="288986"/>
                  <a:pt x="465504" y="285714"/>
                  <a:pt x="447195" y="290945"/>
                </a:cubicBezTo>
                <a:cubicBezTo>
                  <a:pt x="433153" y="294957"/>
                  <a:pt x="419486" y="300182"/>
                  <a:pt x="405631" y="304800"/>
                </a:cubicBezTo>
                <a:cubicBezTo>
                  <a:pt x="277466" y="272758"/>
                  <a:pt x="431490" y="304800"/>
                  <a:pt x="197813" y="304800"/>
                </a:cubicBezTo>
                <a:cubicBezTo>
                  <a:pt x="160580" y="304800"/>
                  <a:pt x="123922" y="295563"/>
                  <a:pt x="86977" y="290945"/>
                </a:cubicBezTo>
                <a:cubicBezTo>
                  <a:pt x="73122" y="281709"/>
                  <a:pt x="58205" y="273896"/>
                  <a:pt x="45413" y="263236"/>
                </a:cubicBezTo>
                <a:cubicBezTo>
                  <a:pt x="11256" y="234772"/>
                  <a:pt x="-21186" y="214865"/>
                  <a:pt x="17704" y="166254"/>
                </a:cubicBezTo>
                <a:cubicBezTo>
                  <a:pt x="26827" y="154850"/>
                  <a:pt x="45413" y="157018"/>
                  <a:pt x="59268" y="152400"/>
                </a:cubicBezTo>
                <a:cubicBezTo>
                  <a:pt x="136064" y="101202"/>
                  <a:pt x="75321" y="153984"/>
                  <a:pt x="114686" y="83127"/>
                </a:cubicBezTo>
                <a:cubicBezTo>
                  <a:pt x="130859" y="54016"/>
                  <a:pt x="170104" y="0"/>
                  <a:pt x="170104" y="0"/>
                </a:cubicBezTo>
                <a:cubicBezTo>
                  <a:pt x="183959" y="4618"/>
                  <a:pt x="197579" y="10011"/>
                  <a:pt x="211668" y="13854"/>
                </a:cubicBezTo>
                <a:cubicBezTo>
                  <a:pt x="248409" y="23874"/>
                  <a:pt x="286376" y="29520"/>
                  <a:pt x="322504" y="41563"/>
                </a:cubicBezTo>
                <a:lnTo>
                  <a:pt x="405631" y="69272"/>
                </a:lnTo>
                <a:cubicBezTo>
                  <a:pt x="456992" y="120633"/>
                  <a:pt x="407941" y="69272"/>
                  <a:pt x="419486" y="83127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ভুটান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CDA9C58-7B9C-4573-B685-BF5919961964}"/>
              </a:ext>
            </a:extLst>
          </p:cNvPr>
          <p:cNvGrpSpPr/>
          <p:nvPr/>
        </p:nvGrpSpPr>
        <p:grpSpPr>
          <a:xfrm>
            <a:off x="5829534" y="3111171"/>
            <a:ext cx="928254" cy="942109"/>
            <a:chOff x="4447308" y="2818160"/>
            <a:chExt cx="928254" cy="942109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259B944-121A-468C-96CA-B384791DF77C}"/>
                </a:ext>
              </a:extLst>
            </p:cNvPr>
            <p:cNvSpPr/>
            <p:nvPr/>
          </p:nvSpPr>
          <p:spPr>
            <a:xfrm>
              <a:off x="4559922" y="2818160"/>
              <a:ext cx="695056" cy="942109"/>
            </a:xfrm>
            <a:custGeom>
              <a:avLst/>
              <a:gdLst>
                <a:gd name="connsiteX0" fmla="*/ 55418 w 695056"/>
                <a:gd name="connsiteY0" fmla="*/ 0 h 942109"/>
                <a:gd name="connsiteX1" fmla="*/ 69272 w 695056"/>
                <a:gd name="connsiteY1" fmla="*/ 69273 h 942109"/>
                <a:gd name="connsiteX2" fmla="*/ 138545 w 695056"/>
                <a:gd name="connsiteY2" fmla="*/ 55418 h 942109"/>
                <a:gd name="connsiteX3" fmla="*/ 180109 w 695056"/>
                <a:gd name="connsiteY3" fmla="*/ 69273 h 942109"/>
                <a:gd name="connsiteX4" fmla="*/ 221672 w 695056"/>
                <a:gd name="connsiteY4" fmla="*/ 138546 h 942109"/>
                <a:gd name="connsiteX5" fmla="*/ 263236 w 695056"/>
                <a:gd name="connsiteY5" fmla="*/ 110836 h 942109"/>
                <a:gd name="connsiteX6" fmla="*/ 304800 w 695056"/>
                <a:gd name="connsiteY6" fmla="*/ 124691 h 942109"/>
                <a:gd name="connsiteX7" fmla="*/ 277091 w 695056"/>
                <a:gd name="connsiteY7" fmla="*/ 235527 h 942109"/>
                <a:gd name="connsiteX8" fmla="*/ 595745 w 695056"/>
                <a:gd name="connsiteY8" fmla="*/ 277091 h 942109"/>
                <a:gd name="connsiteX9" fmla="*/ 665018 w 695056"/>
                <a:gd name="connsiteY9" fmla="*/ 290946 h 942109"/>
                <a:gd name="connsiteX10" fmla="*/ 678872 w 695056"/>
                <a:gd name="connsiteY10" fmla="*/ 332509 h 942109"/>
                <a:gd name="connsiteX11" fmla="*/ 595745 w 695056"/>
                <a:gd name="connsiteY11" fmla="*/ 360218 h 942109"/>
                <a:gd name="connsiteX12" fmla="*/ 581891 w 695056"/>
                <a:gd name="connsiteY12" fmla="*/ 401782 h 942109"/>
                <a:gd name="connsiteX13" fmla="*/ 623454 w 695056"/>
                <a:gd name="connsiteY13" fmla="*/ 443346 h 942109"/>
                <a:gd name="connsiteX14" fmla="*/ 498763 w 695056"/>
                <a:gd name="connsiteY14" fmla="*/ 457200 h 942109"/>
                <a:gd name="connsiteX15" fmla="*/ 512618 w 695056"/>
                <a:gd name="connsiteY15" fmla="*/ 568036 h 942109"/>
                <a:gd name="connsiteX16" fmla="*/ 581891 w 695056"/>
                <a:gd name="connsiteY16" fmla="*/ 554182 h 942109"/>
                <a:gd name="connsiteX17" fmla="*/ 595745 w 695056"/>
                <a:gd name="connsiteY17" fmla="*/ 471055 h 942109"/>
                <a:gd name="connsiteX18" fmla="*/ 637309 w 695056"/>
                <a:gd name="connsiteY18" fmla="*/ 484909 h 942109"/>
                <a:gd name="connsiteX19" fmla="*/ 651163 w 695056"/>
                <a:gd name="connsiteY19" fmla="*/ 581891 h 942109"/>
                <a:gd name="connsiteX20" fmla="*/ 678872 w 695056"/>
                <a:gd name="connsiteY20" fmla="*/ 623455 h 942109"/>
                <a:gd name="connsiteX21" fmla="*/ 692727 w 695056"/>
                <a:gd name="connsiteY21" fmla="*/ 845127 h 942109"/>
                <a:gd name="connsiteX22" fmla="*/ 651163 w 695056"/>
                <a:gd name="connsiteY22" fmla="*/ 858982 h 942109"/>
                <a:gd name="connsiteX23" fmla="*/ 595745 w 695056"/>
                <a:gd name="connsiteY23" fmla="*/ 942109 h 942109"/>
                <a:gd name="connsiteX24" fmla="*/ 568036 w 695056"/>
                <a:gd name="connsiteY24" fmla="*/ 831273 h 942109"/>
                <a:gd name="connsiteX25" fmla="*/ 554181 w 695056"/>
                <a:gd name="connsiteY25" fmla="*/ 789709 h 942109"/>
                <a:gd name="connsiteX26" fmla="*/ 540327 w 695056"/>
                <a:gd name="connsiteY26" fmla="*/ 692727 h 942109"/>
                <a:gd name="connsiteX27" fmla="*/ 498763 w 695056"/>
                <a:gd name="connsiteY27" fmla="*/ 706582 h 942109"/>
                <a:gd name="connsiteX28" fmla="*/ 457200 w 695056"/>
                <a:gd name="connsiteY28" fmla="*/ 734291 h 942109"/>
                <a:gd name="connsiteX29" fmla="*/ 374072 w 695056"/>
                <a:gd name="connsiteY29" fmla="*/ 775855 h 942109"/>
                <a:gd name="connsiteX30" fmla="*/ 304800 w 695056"/>
                <a:gd name="connsiteY30" fmla="*/ 762000 h 942109"/>
                <a:gd name="connsiteX31" fmla="*/ 277091 w 695056"/>
                <a:gd name="connsiteY31" fmla="*/ 803564 h 942109"/>
                <a:gd name="connsiteX32" fmla="*/ 207818 w 695056"/>
                <a:gd name="connsiteY32" fmla="*/ 858982 h 942109"/>
                <a:gd name="connsiteX33" fmla="*/ 166254 w 695056"/>
                <a:gd name="connsiteY33" fmla="*/ 831273 h 942109"/>
                <a:gd name="connsiteX34" fmla="*/ 124691 w 695056"/>
                <a:gd name="connsiteY34" fmla="*/ 858982 h 942109"/>
                <a:gd name="connsiteX35" fmla="*/ 138545 w 695056"/>
                <a:gd name="connsiteY35" fmla="*/ 762000 h 942109"/>
                <a:gd name="connsiteX36" fmla="*/ 166254 w 695056"/>
                <a:gd name="connsiteY36" fmla="*/ 678873 h 942109"/>
                <a:gd name="connsiteX37" fmla="*/ 110836 w 695056"/>
                <a:gd name="connsiteY37" fmla="*/ 623455 h 942109"/>
                <a:gd name="connsiteX38" fmla="*/ 96981 w 695056"/>
                <a:gd name="connsiteY38" fmla="*/ 581891 h 942109"/>
                <a:gd name="connsiteX39" fmla="*/ 110836 w 695056"/>
                <a:gd name="connsiteY39" fmla="*/ 498764 h 942109"/>
                <a:gd name="connsiteX40" fmla="*/ 138545 w 695056"/>
                <a:gd name="connsiteY40" fmla="*/ 457200 h 942109"/>
                <a:gd name="connsiteX41" fmla="*/ 96981 w 695056"/>
                <a:gd name="connsiteY41" fmla="*/ 443346 h 942109"/>
                <a:gd name="connsiteX42" fmla="*/ 0 w 695056"/>
                <a:gd name="connsiteY42" fmla="*/ 387927 h 942109"/>
                <a:gd name="connsiteX43" fmla="*/ 96981 w 695056"/>
                <a:gd name="connsiteY43" fmla="*/ 290946 h 942109"/>
                <a:gd name="connsiteX44" fmla="*/ 138545 w 695056"/>
                <a:gd name="connsiteY44" fmla="*/ 277091 h 942109"/>
                <a:gd name="connsiteX45" fmla="*/ 152400 w 695056"/>
                <a:gd name="connsiteY45" fmla="*/ 235527 h 942109"/>
                <a:gd name="connsiteX46" fmla="*/ 69272 w 695056"/>
                <a:gd name="connsiteY46" fmla="*/ 193964 h 942109"/>
                <a:gd name="connsiteX47" fmla="*/ 13854 w 695056"/>
                <a:gd name="connsiteY47" fmla="*/ 124691 h 942109"/>
                <a:gd name="connsiteX48" fmla="*/ 41563 w 695056"/>
                <a:gd name="connsiteY48" fmla="*/ 69273 h 942109"/>
                <a:gd name="connsiteX49" fmla="*/ 55418 w 695056"/>
                <a:gd name="connsiteY49" fmla="*/ 0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95056" h="942109">
                  <a:moveTo>
                    <a:pt x="55418" y="0"/>
                  </a:moveTo>
                  <a:cubicBezTo>
                    <a:pt x="60036" y="23091"/>
                    <a:pt x="49679" y="56211"/>
                    <a:pt x="69272" y="69273"/>
                  </a:cubicBezTo>
                  <a:cubicBezTo>
                    <a:pt x="88865" y="82335"/>
                    <a:pt x="114997" y="55418"/>
                    <a:pt x="138545" y="55418"/>
                  </a:cubicBezTo>
                  <a:cubicBezTo>
                    <a:pt x="153149" y="55418"/>
                    <a:pt x="166254" y="64655"/>
                    <a:pt x="180109" y="69273"/>
                  </a:cubicBezTo>
                  <a:cubicBezTo>
                    <a:pt x="183919" y="80703"/>
                    <a:pt x="196315" y="138546"/>
                    <a:pt x="221672" y="138546"/>
                  </a:cubicBezTo>
                  <a:cubicBezTo>
                    <a:pt x="238323" y="138546"/>
                    <a:pt x="249381" y="120073"/>
                    <a:pt x="263236" y="110836"/>
                  </a:cubicBezTo>
                  <a:cubicBezTo>
                    <a:pt x="277091" y="115454"/>
                    <a:pt x="300182" y="110836"/>
                    <a:pt x="304800" y="124691"/>
                  </a:cubicBezTo>
                  <a:cubicBezTo>
                    <a:pt x="310372" y="141408"/>
                    <a:pt x="284567" y="213098"/>
                    <a:pt x="277091" y="235527"/>
                  </a:cubicBezTo>
                  <a:cubicBezTo>
                    <a:pt x="398305" y="316338"/>
                    <a:pt x="287004" y="252391"/>
                    <a:pt x="595745" y="277091"/>
                  </a:cubicBezTo>
                  <a:cubicBezTo>
                    <a:pt x="619218" y="278969"/>
                    <a:pt x="641927" y="286328"/>
                    <a:pt x="665018" y="290946"/>
                  </a:cubicBezTo>
                  <a:cubicBezTo>
                    <a:pt x="669636" y="304800"/>
                    <a:pt x="689198" y="322183"/>
                    <a:pt x="678872" y="332509"/>
                  </a:cubicBezTo>
                  <a:cubicBezTo>
                    <a:pt x="658219" y="353162"/>
                    <a:pt x="595745" y="360218"/>
                    <a:pt x="595745" y="360218"/>
                  </a:cubicBezTo>
                  <a:cubicBezTo>
                    <a:pt x="591127" y="374073"/>
                    <a:pt x="577273" y="387927"/>
                    <a:pt x="581891" y="401782"/>
                  </a:cubicBezTo>
                  <a:cubicBezTo>
                    <a:pt x="588087" y="420370"/>
                    <a:pt x="639757" y="432478"/>
                    <a:pt x="623454" y="443346"/>
                  </a:cubicBezTo>
                  <a:cubicBezTo>
                    <a:pt x="588658" y="466543"/>
                    <a:pt x="540327" y="452582"/>
                    <a:pt x="498763" y="457200"/>
                  </a:cubicBezTo>
                  <a:cubicBezTo>
                    <a:pt x="503381" y="494145"/>
                    <a:pt x="488387" y="539767"/>
                    <a:pt x="512618" y="568036"/>
                  </a:cubicBezTo>
                  <a:cubicBezTo>
                    <a:pt x="527943" y="585915"/>
                    <a:pt x="566566" y="572061"/>
                    <a:pt x="581891" y="554182"/>
                  </a:cubicBezTo>
                  <a:cubicBezTo>
                    <a:pt x="600173" y="532854"/>
                    <a:pt x="591127" y="498764"/>
                    <a:pt x="595745" y="471055"/>
                  </a:cubicBezTo>
                  <a:cubicBezTo>
                    <a:pt x="609600" y="475673"/>
                    <a:pt x="630778" y="471847"/>
                    <a:pt x="637309" y="484909"/>
                  </a:cubicBezTo>
                  <a:cubicBezTo>
                    <a:pt x="651913" y="514117"/>
                    <a:pt x="641780" y="550613"/>
                    <a:pt x="651163" y="581891"/>
                  </a:cubicBezTo>
                  <a:cubicBezTo>
                    <a:pt x="655948" y="597840"/>
                    <a:pt x="669636" y="609600"/>
                    <a:pt x="678872" y="623455"/>
                  </a:cubicBezTo>
                  <a:cubicBezTo>
                    <a:pt x="683490" y="697346"/>
                    <a:pt x="701377" y="771599"/>
                    <a:pt x="692727" y="845127"/>
                  </a:cubicBezTo>
                  <a:cubicBezTo>
                    <a:pt x="691021" y="859631"/>
                    <a:pt x="661490" y="848655"/>
                    <a:pt x="651163" y="858982"/>
                  </a:cubicBezTo>
                  <a:cubicBezTo>
                    <a:pt x="627615" y="882530"/>
                    <a:pt x="595745" y="942109"/>
                    <a:pt x="595745" y="942109"/>
                  </a:cubicBezTo>
                  <a:cubicBezTo>
                    <a:pt x="564075" y="847095"/>
                    <a:pt x="601477" y="965032"/>
                    <a:pt x="568036" y="831273"/>
                  </a:cubicBezTo>
                  <a:cubicBezTo>
                    <a:pt x="564494" y="817105"/>
                    <a:pt x="558799" y="803564"/>
                    <a:pt x="554181" y="789709"/>
                  </a:cubicBezTo>
                  <a:cubicBezTo>
                    <a:pt x="549563" y="757382"/>
                    <a:pt x="558441" y="719898"/>
                    <a:pt x="540327" y="692727"/>
                  </a:cubicBezTo>
                  <a:cubicBezTo>
                    <a:pt x="532226" y="680576"/>
                    <a:pt x="511825" y="700051"/>
                    <a:pt x="498763" y="706582"/>
                  </a:cubicBezTo>
                  <a:cubicBezTo>
                    <a:pt x="483870" y="714029"/>
                    <a:pt x="472093" y="726844"/>
                    <a:pt x="457200" y="734291"/>
                  </a:cubicBezTo>
                  <a:cubicBezTo>
                    <a:pt x="342475" y="791654"/>
                    <a:pt x="493193" y="696442"/>
                    <a:pt x="374072" y="775855"/>
                  </a:cubicBezTo>
                  <a:cubicBezTo>
                    <a:pt x="308770" y="873807"/>
                    <a:pt x="390724" y="779184"/>
                    <a:pt x="304800" y="762000"/>
                  </a:cubicBezTo>
                  <a:cubicBezTo>
                    <a:pt x="288472" y="758735"/>
                    <a:pt x="287493" y="790562"/>
                    <a:pt x="277091" y="803564"/>
                  </a:cubicBezTo>
                  <a:cubicBezTo>
                    <a:pt x="254531" y="831764"/>
                    <a:pt x="238676" y="838410"/>
                    <a:pt x="207818" y="858982"/>
                  </a:cubicBezTo>
                  <a:cubicBezTo>
                    <a:pt x="185892" y="749357"/>
                    <a:pt x="210423" y="787104"/>
                    <a:pt x="166254" y="831273"/>
                  </a:cubicBezTo>
                  <a:cubicBezTo>
                    <a:pt x="154480" y="843047"/>
                    <a:pt x="138545" y="849746"/>
                    <a:pt x="124691" y="858982"/>
                  </a:cubicBezTo>
                  <a:cubicBezTo>
                    <a:pt x="101546" y="766404"/>
                    <a:pt x="104866" y="837777"/>
                    <a:pt x="138545" y="762000"/>
                  </a:cubicBezTo>
                  <a:cubicBezTo>
                    <a:pt x="150407" y="735310"/>
                    <a:pt x="166254" y="678873"/>
                    <a:pt x="166254" y="678873"/>
                  </a:cubicBezTo>
                  <a:cubicBezTo>
                    <a:pt x="129311" y="568038"/>
                    <a:pt x="184726" y="697344"/>
                    <a:pt x="110836" y="623455"/>
                  </a:cubicBezTo>
                  <a:cubicBezTo>
                    <a:pt x="100509" y="613128"/>
                    <a:pt x="101599" y="595746"/>
                    <a:pt x="96981" y="581891"/>
                  </a:cubicBezTo>
                  <a:cubicBezTo>
                    <a:pt x="101599" y="554182"/>
                    <a:pt x="101953" y="525414"/>
                    <a:pt x="110836" y="498764"/>
                  </a:cubicBezTo>
                  <a:cubicBezTo>
                    <a:pt x="116102" y="482967"/>
                    <a:pt x="142584" y="473354"/>
                    <a:pt x="138545" y="457200"/>
                  </a:cubicBezTo>
                  <a:cubicBezTo>
                    <a:pt x="135003" y="443032"/>
                    <a:pt x="110404" y="449099"/>
                    <a:pt x="96981" y="443346"/>
                  </a:cubicBezTo>
                  <a:cubicBezTo>
                    <a:pt x="47767" y="422254"/>
                    <a:pt x="41739" y="415753"/>
                    <a:pt x="0" y="387927"/>
                  </a:cubicBezTo>
                  <a:cubicBezTo>
                    <a:pt x="37364" y="275835"/>
                    <a:pt x="-2712" y="315869"/>
                    <a:pt x="96981" y="290946"/>
                  </a:cubicBezTo>
                  <a:cubicBezTo>
                    <a:pt x="111149" y="287404"/>
                    <a:pt x="124690" y="281709"/>
                    <a:pt x="138545" y="277091"/>
                  </a:cubicBezTo>
                  <a:cubicBezTo>
                    <a:pt x="143163" y="263236"/>
                    <a:pt x="157824" y="249087"/>
                    <a:pt x="152400" y="235527"/>
                  </a:cubicBezTo>
                  <a:cubicBezTo>
                    <a:pt x="144136" y="214867"/>
                    <a:pt x="86769" y="199796"/>
                    <a:pt x="69272" y="193964"/>
                  </a:cubicBezTo>
                  <a:cubicBezTo>
                    <a:pt x="43992" y="177111"/>
                    <a:pt x="8035" y="165425"/>
                    <a:pt x="13854" y="124691"/>
                  </a:cubicBezTo>
                  <a:cubicBezTo>
                    <a:pt x="16775" y="104245"/>
                    <a:pt x="32327" y="87746"/>
                    <a:pt x="41563" y="69273"/>
                  </a:cubicBezTo>
                  <a:lnTo>
                    <a:pt x="55418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0D31261-E16F-40D9-9425-3132BE54FB84}"/>
                </a:ext>
              </a:extLst>
            </p:cNvPr>
            <p:cNvSpPr txBox="1"/>
            <p:nvPr/>
          </p:nvSpPr>
          <p:spPr>
            <a:xfrm rot="20354429">
              <a:off x="4447308" y="3149585"/>
              <a:ext cx="9282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bn-BD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7F4FB1D-C442-4BC6-89A6-77D01C2F2BBA}"/>
              </a:ext>
            </a:extLst>
          </p:cNvPr>
          <p:cNvGrpSpPr/>
          <p:nvPr/>
        </p:nvGrpSpPr>
        <p:grpSpPr>
          <a:xfrm>
            <a:off x="4666244" y="5768811"/>
            <a:ext cx="1005471" cy="653101"/>
            <a:chOff x="4666244" y="5768811"/>
            <a:chExt cx="1005471" cy="653101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EC04898-88A4-4BBF-9A33-137F00249417}"/>
                </a:ext>
              </a:extLst>
            </p:cNvPr>
            <p:cNvSpPr/>
            <p:nvPr/>
          </p:nvSpPr>
          <p:spPr>
            <a:xfrm>
              <a:off x="4666244" y="5768811"/>
              <a:ext cx="379761" cy="653101"/>
            </a:xfrm>
            <a:custGeom>
              <a:avLst/>
              <a:gdLst>
                <a:gd name="connsiteX0" fmla="*/ 124690 w 379761"/>
                <a:gd name="connsiteY0" fmla="*/ 1157 h 653101"/>
                <a:gd name="connsiteX1" fmla="*/ 152400 w 379761"/>
                <a:gd name="connsiteY1" fmla="*/ 70430 h 653101"/>
                <a:gd name="connsiteX2" fmla="*/ 207818 w 379761"/>
                <a:gd name="connsiteY2" fmla="*/ 84284 h 653101"/>
                <a:gd name="connsiteX3" fmla="*/ 249381 w 379761"/>
                <a:gd name="connsiteY3" fmla="*/ 125848 h 653101"/>
                <a:gd name="connsiteX4" fmla="*/ 263236 w 379761"/>
                <a:gd name="connsiteY4" fmla="*/ 181266 h 653101"/>
                <a:gd name="connsiteX5" fmla="*/ 304800 w 379761"/>
                <a:gd name="connsiteY5" fmla="*/ 208975 h 653101"/>
                <a:gd name="connsiteX6" fmla="*/ 249381 w 379761"/>
                <a:gd name="connsiteY6" fmla="*/ 264393 h 653101"/>
                <a:gd name="connsiteX7" fmla="*/ 290945 w 379761"/>
                <a:gd name="connsiteY7" fmla="*/ 292102 h 653101"/>
                <a:gd name="connsiteX8" fmla="*/ 374072 w 379761"/>
                <a:gd name="connsiteY8" fmla="*/ 305957 h 653101"/>
                <a:gd name="connsiteX9" fmla="*/ 346363 w 379761"/>
                <a:gd name="connsiteY9" fmla="*/ 499921 h 653101"/>
                <a:gd name="connsiteX10" fmla="*/ 332509 w 379761"/>
                <a:gd name="connsiteY10" fmla="*/ 541484 h 653101"/>
                <a:gd name="connsiteX11" fmla="*/ 290945 w 379761"/>
                <a:gd name="connsiteY11" fmla="*/ 555339 h 653101"/>
                <a:gd name="connsiteX12" fmla="*/ 207818 w 379761"/>
                <a:gd name="connsiteY12" fmla="*/ 596902 h 653101"/>
                <a:gd name="connsiteX13" fmla="*/ 193963 w 379761"/>
                <a:gd name="connsiteY13" fmla="*/ 638466 h 653101"/>
                <a:gd name="connsiteX14" fmla="*/ 110836 w 379761"/>
                <a:gd name="connsiteY14" fmla="*/ 638466 h 653101"/>
                <a:gd name="connsiteX15" fmla="*/ 55418 w 379761"/>
                <a:gd name="connsiteY15" fmla="*/ 555339 h 653101"/>
                <a:gd name="connsiteX16" fmla="*/ 27709 w 379761"/>
                <a:gd name="connsiteY16" fmla="*/ 513775 h 653101"/>
                <a:gd name="connsiteX17" fmla="*/ 0 w 379761"/>
                <a:gd name="connsiteY17" fmla="*/ 458357 h 653101"/>
                <a:gd name="connsiteX18" fmla="*/ 13854 w 379761"/>
                <a:gd name="connsiteY18" fmla="*/ 402939 h 653101"/>
                <a:gd name="connsiteX19" fmla="*/ 41563 w 379761"/>
                <a:gd name="connsiteY19" fmla="*/ 319812 h 653101"/>
                <a:gd name="connsiteX20" fmla="*/ 41563 w 379761"/>
                <a:gd name="connsiteY20" fmla="*/ 111993 h 653101"/>
                <a:gd name="connsiteX21" fmla="*/ 83127 w 379761"/>
                <a:gd name="connsiteY21" fmla="*/ 28866 h 653101"/>
                <a:gd name="connsiteX22" fmla="*/ 124690 w 379761"/>
                <a:gd name="connsiteY22" fmla="*/ 1157 h 65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9761" h="653101">
                  <a:moveTo>
                    <a:pt x="124690" y="1157"/>
                  </a:moveTo>
                  <a:cubicBezTo>
                    <a:pt x="136235" y="8084"/>
                    <a:pt x="134814" y="52844"/>
                    <a:pt x="152400" y="70430"/>
                  </a:cubicBezTo>
                  <a:cubicBezTo>
                    <a:pt x="165864" y="83894"/>
                    <a:pt x="191286" y="74837"/>
                    <a:pt x="207818" y="84284"/>
                  </a:cubicBezTo>
                  <a:cubicBezTo>
                    <a:pt x="224830" y="94005"/>
                    <a:pt x="235527" y="111993"/>
                    <a:pt x="249381" y="125848"/>
                  </a:cubicBezTo>
                  <a:cubicBezTo>
                    <a:pt x="253999" y="144321"/>
                    <a:pt x="252674" y="165423"/>
                    <a:pt x="263236" y="181266"/>
                  </a:cubicBezTo>
                  <a:cubicBezTo>
                    <a:pt x="272473" y="195121"/>
                    <a:pt x="298616" y="193515"/>
                    <a:pt x="304800" y="208975"/>
                  </a:cubicBezTo>
                  <a:cubicBezTo>
                    <a:pt x="322186" y="252441"/>
                    <a:pt x="268940" y="257873"/>
                    <a:pt x="249381" y="264393"/>
                  </a:cubicBezTo>
                  <a:cubicBezTo>
                    <a:pt x="263236" y="273629"/>
                    <a:pt x="275148" y="286836"/>
                    <a:pt x="290945" y="292102"/>
                  </a:cubicBezTo>
                  <a:cubicBezTo>
                    <a:pt x="317595" y="300985"/>
                    <a:pt x="366834" y="278814"/>
                    <a:pt x="374072" y="305957"/>
                  </a:cubicBezTo>
                  <a:cubicBezTo>
                    <a:pt x="390900" y="369063"/>
                    <a:pt x="367016" y="437961"/>
                    <a:pt x="346363" y="499921"/>
                  </a:cubicBezTo>
                  <a:cubicBezTo>
                    <a:pt x="341745" y="513775"/>
                    <a:pt x="342835" y="531158"/>
                    <a:pt x="332509" y="541484"/>
                  </a:cubicBezTo>
                  <a:cubicBezTo>
                    <a:pt x="322182" y="551811"/>
                    <a:pt x="304007" y="548808"/>
                    <a:pt x="290945" y="555339"/>
                  </a:cubicBezTo>
                  <a:cubicBezTo>
                    <a:pt x="183520" y="609051"/>
                    <a:pt x="312283" y="562081"/>
                    <a:pt x="207818" y="596902"/>
                  </a:cubicBezTo>
                  <a:cubicBezTo>
                    <a:pt x="203200" y="610757"/>
                    <a:pt x="204290" y="628139"/>
                    <a:pt x="193963" y="638466"/>
                  </a:cubicBezTo>
                  <a:cubicBezTo>
                    <a:pt x="166254" y="666176"/>
                    <a:pt x="138545" y="647703"/>
                    <a:pt x="110836" y="638466"/>
                  </a:cubicBezTo>
                  <a:lnTo>
                    <a:pt x="55418" y="555339"/>
                  </a:lnTo>
                  <a:cubicBezTo>
                    <a:pt x="46182" y="541484"/>
                    <a:pt x="35156" y="528668"/>
                    <a:pt x="27709" y="513775"/>
                  </a:cubicBezTo>
                  <a:lnTo>
                    <a:pt x="0" y="458357"/>
                  </a:lnTo>
                  <a:cubicBezTo>
                    <a:pt x="4618" y="439884"/>
                    <a:pt x="8383" y="421177"/>
                    <a:pt x="13854" y="402939"/>
                  </a:cubicBezTo>
                  <a:cubicBezTo>
                    <a:pt x="22247" y="374963"/>
                    <a:pt x="41563" y="319812"/>
                    <a:pt x="41563" y="319812"/>
                  </a:cubicBezTo>
                  <a:cubicBezTo>
                    <a:pt x="28598" y="190160"/>
                    <a:pt x="16967" y="210376"/>
                    <a:pt x="41563" y="111993"/>
                  </a:cubicBezTo>
                  <a:cubicBezTo>
                    <a:pt x="68873" y="2754"/>
                    <a:pt x="37980" y="141733"/>
                    <a:pt x="83127" y="28866"/>
                  </a:cubicBezTo>
                  <a:cubicBezTo>
                    <a:pt x="86557" y="20290"/>
                    <a:pt x="113145" y="-5770"/>
                    <a:pt x="124690" y="1157"/>
                  </a:cubicBezTo>
                  <a:close/>
                </a:path>
              </a:pathLst>
            </a:custGeom>
            <a:solidFill>
              <a:srgbClr val="C00000">
                <a:alpha val="8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ECF6266-54ED-469A-A543-9B75D6335185}"/>
                </a:ext>
              </a:extLst>
            </p:cNvPr>
            <p:cNvSpPr txBox="1"/>
            <p:nvPr/>
          </p:nvSpPr>
          <p:spPr>
            <a:xfrm>
              <a:off x="4960802" y="6029284"/>
              <a:ext cx="7109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শ্রীলংকা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6670C4D-A679-46A8-88A8-C667818C2750}"/>
              </a:ext>
            </a:extLst>
          </p:cNvPr>
          <p:cNvGrpSpPr/>
          <p:nvPr/>
        </p:nvGrpSpPr>
        <p:grpSpPr>
          <a:xfrm>
            <a:off x="2259490" y="5585942"/>
            <a:ext cx="834145" cy="546847"/>
            <a:chOff x="2259490" y="5585942"/>
            <a:chExt cx="834145" cy="546847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6150345-502B-4E31-81E5-39FFC7E7396E}"/>
                </a:ext>
              </a:extLst>
            </p:cNvPr>
            <p:cNvSpPr/>
            <p:nvPr/>
          </p:nvSpPr>
          <p:spPr>
            <a:xfrm>
              <a:off x="2910648" y="5585942"/>
              <a:ext cx="182987" cy="464233"/>
            </a:xfrm>
            <a:custGeom>
              <a:avLst/>
              <a:gdLst>
                <a:gd name="connsiteX0" fmla="*/ 42311 w 182987"/>
                <a:gd name="connsiteY0" fmla="*/ 422030 h 464233"/>
                <a:gd name="connsiteX1" fmla="*/ 107 w 182987"/>
                <a:gd name="connsiteY1" fmla="*/ 351692 h 464233"/>
                <a:gd name="connsiteX2" fmla="*/ 28243 w 182987"/>
                <a:gd name="connsiteY2" fmla="*/ 323557 h 464233"/>
                <a:gd name="connsiteX3" fmla="*/ 42311 w 182987"/>
                <a:gd name="connsiteY3" fmla="*/ 281353 h 464233"/>
                <a:gd name="connsiteX4" fmla="*/ 84514 w 182987"/>
                <a:gd name="connsiteY4" fmla="*/ 295421 h 464233"/>
                <a:gd name="connsiteX5" fmla="*/ 98581 w 182987"/>
                <a:gd name="connsiteY5" fmla="*/ 253218 h 464233"/>
                <a:gd name="connsiteX6" fmla="*/ 28243 w 182987"/>
                <a:gd name="connsiteY6" fmla="*/ 154744 h 464233"/>
                <a:gd name="connsiteX7" fmla="*/ 56378 w 182987"/>
                <a:gd name="connsiteY7" fmla="*/ 98473 h 464233"/>
                <a:gd name="connsiteX8" fmla="*/ 84514 w 182987"/>
                <a:gd name="connsiteY8" fmla="*/ 42203 h 464233"/>
                <a:gd name="connsiteX9" fmla="*/ 98581 w 182987"/>
                <a:gd name="connsiteY9" fmla="*/ 0 h 464233"/>
                <a:gd name="connsiteX10" fmla="*/ 126717 w 182987"/>
                <a:gd name="connsiteY10" fmla="*/ 42203 h 464233"/>
                <a:gd name="connsiteX11" fmla="*/ 154852 w 182987"/>
                <a:gd name="connsiteY11" fmla="*/ 140677 h 464233"/>
                <a:gd name="connsiteX12" fmla="*/ 182987 w 182987"/>
                <a:gd name="connsiteY12" fmla="*/ 182880 h 464233"/>
                <a:gd name="connsiteX13" fmla="*/ 168920 w 182987"/>
                <a:gd name="connsiteY13" fmla="*/ 239150 h 464233"/>
                <a:gd name="connsiteX14" fmla="*/ 154852 w 182987"/>
                <a:gd name="connsiteY14" fmla="*/ 281353 h 464233"/>
                <a:gd name="connsiteX15" fmla="*/ 140784 w 182987"/>
                <a:gd name="connsiteY15" fmla="*/ 351692 h 464233"/>
                <a:gd name="connsiteX16" fmla="*/ 112649 w 182987"/>
                <a:gd name="connsiteY16" fmla="*/ 464233 h 464233"/>
                <a:gd name="connsiteX17" fmla="*/ 70446 w 182987"/>
                <a:gd name="connsiteY17" fmla="*/ 450166 h 464233"/>
                <a:gd name="connsiteX18" fmla="*/ 14175 w 182987"/>
                <a:gd name="connsiteY18" fmla="*/ 393895 h 464233"/>
                <a:gd name="connsiteX19" fmla="*/ 28243 w 182987"/>
                <a:gd name="connsiteY19" fmla="*/ 323557 h 464233"/>
                <a:gd name="connsiteX20" fmla="*/ 70446 w 182987"/>
                <a:gd name="connsiteY20" fmla="*/ 309489 h 464233"/>
                <a:gd name="connsiteX21" fmla="*/ 70446 w 182987"/>
                <a:gd name="connsiteY21" fmla="*/ 211015 h 46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2987" h="464233">
                  <a:moveTo>
                    <a:pt x="42311" y="422030"/>
                  </a:moveTo>
                  <a:cubicBezTo>
                    <a:pt x="28243" y="398584"/>
                    <a:pt x="3974" y="378760"/>
                    <a:pt x="107" y="351692"/>
                  </a:cubicBezTo>
                  <a:cubicBezTo>
                    <a:pt x="-1769" y="338562"/>
                    <a:pt x="21419" y="334930"/>
                    <a:pt x="28243" y="323557"/>
                  </a:cubicBezTo>
                  <a:cubicBezTo>
                    <a:pt x="35873" y="310841"/>
                    <a:pt x="37622" y="295421"/>
                    <a:pt x="42311" y="281353"/>
                  </a:cubicBezTo>
                  <a:cubicBezTo>
                    <a:pt x="56379" y="286042"/>
                    <a:pt x="71251" y="302053"/>
                    <a:pt x="84514" y="295421"/>
                  </a:cubicBezTo>
                  <a:cubicBezTo>
                    <a:pt x="97777" y="288789"/>
                    <a:pt x="100219" y="267956"/>
                    <a:pt x="98581" y="253218"/>
                  </a:cubicBezTo>
                  <a:cubicBezTo>
                    <a:pt x="88481" y="162319"/>
                    <a:pt x="87219" y="174403"/>
                    <a:pt x="28243" y="154744"/>
                  </a:cubicBezTo>
                  <a:cubicBezTo>
                    <a:pt x="37621" y="135987"/>
                    <a:pt x="41549" y="113302"/>
                    <a:pt x="56378" y="98473"/>
                  </a:cubicBezTo>
                  <a:cubicBezTo>
                    <a:pt x="103270" y="51581"/>
                    <a:pt x="112648" y="126610"/>
                    <a:pt x="84514" y="42203"/>
                  </a:cubicBezTo>
                  <a:cubicBezTo>
                    <a:pt x="89203" y="28135"/>
                    <a:pt x="83752" y="0"/>
                    <a:pt x="98581" y="0"/>
                  </a:cubicBezTo>
                  <a:cubicBezTo>
                    <a:pt x="115488" y="0"/>
                    <a:pt x="119156" y="27081"/>
                    <a:pt x="126717" y="42203"/>
                  </a:cubicBezTo>
                  <a:cubicBezTo>
                    <a:pt x="154083" y="96935"/>
                    <a:pt x="127819" y="77600"/>
                    <a:pt x="154852" y="140677"/>
                  </a:cubicBezTo>
                  <a:cubicBezTo>
                    <a:pt x="161512" y="156217"/>
                    <a:pt x="173609" y="168812"/>
                    <a:pt x="182987" y="182880"/>
                  </a:cubicBezTo>
                  <a:cubicBezTo>
                    <a:pt x="178298" y="201637"/>
                    <a:pt x="174231" y="220560"/>
                    <a:pt x="168920" y="239150"/>
                  </a:cubicBezTo>
                  <a:cubicBezTo>
                    <a:pt x="164846" y="253408"/>
                    <a:pt x="158449" y="266967"/>
                    <a:pt x="154852" y="281353"/>
                  </a:cubicBezTo>
                  <a:cubicBezTo>
                    <a:pt x="149053" y="304550"/>
                    <a:pt x="146161" y="328394"/>
                    <a:pt x="140784" y="351692"/>
                  </a:cubicBezTo>
                  <a:cubicBezTo>
                    <a:pt x="132089" y="389370"/>
                    <a:pt x="112649" y="464233"/>
                    <a:pt x="112649" y="464233"/>
                  </a:cubicBezTo>
                  <a:cubicBezTo>
                    <a:pt x="98581" y="459544"/>
                    <a:pt x="82513" y="458785"/>
                    <a:pt x="70446" y="450166"/>
                  </a:cubicBezTo>
                  <a:cubicBezTo>
                    <a:pt x="48861" y="434748"/>
                    <a:pt x="14175" y="393895"/>
                    <a:pt x="14175" y="393895"/>
                  </a:cubicBezTo>
                  <a:cubicBezTo>
                    <a:pt x="18864" y="370449"/>
                    <a:pt x="14980" y="343452"/>
                    <a:pt x="28243" y="323557"/>
                  </a:cubicBezTo>
                  <a:cubicBezTo>
                    <a:pt x="36468" y="311219"/>
                    <a:pt x="65239" y="323374"/>
                    <a:pt x="70446" y="309489"/>
                  </a:cubicBezTo>
                  <a:cubicBezTo>
                    <a:pt x="81971" y="278754"/>
                    <a:pt x="70446" y="243840"/>
                    <a:pt x="70446" y="211015"/>
                  </a:cubicBezTo>
                </a:path>
              </a:pathLst>
            </a:cu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8386FBA-F215-4DE3-8837-CD1EF2FD653B}"/>
                </a:ext>
              </a:extLst>
            </p:cNvPr>
            <p:cNvSpPr txBox="1"/>
            <p:nvPr/>
          </p:nvSpPr>
          <p:spPr>
            <a:xfrm>
              <a:off x="2259490" y="5763457"/>
              <a:ext cx="83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মালদ্বীপ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F9A4615-751D-4E50-8374-376AA5B59303}"/>
              </a:ext>
            </a:extLst>
          </p:cNvPr>
          <p:cNvSpPr txBox="1"/>
          <p:nvPr/>
        </p:nvSpPr>
        <p:spPr>
          <a:xfrm>
            <a:off x="10099962" y="1039274"/>
            <a:ext cx="1537855" cy="52322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5AABCEB-3162-43A0-89F0-5FC97704C28B}"/>
              </a:ext>
            </a:extLst>
          </p:cNvPr>
          <p:cNvSpPr txBox="1"/>
          <p:nvPr/>
        </p:nvSpPr>
        <p:spPr>
          <a:xfrm>
            <a:off x="10099963" y="1744364"/>
            <a:ext cx="1537854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2846EEC-17B5-4711-A74C-ED6499C68FC2}"/>
              </a:ext>
            </a:extLst>
          </p:cNvPr>
          <p:cNvSpPr txBox="1"/>
          <p:nvPr/>
        </p:nvSpPr>
        <p:spPr>
          <a:xfrm>
            <a:off x="10049083" y="2531703"/>
            <a:ext cx="1427018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8641A56-49B5-4E14-828F-4168CA1530BC}"/>
              </a:ext>
            </a:extLst>
          </p:cNvPr>
          <p:cNvSpPr txBox="1"/>
          <p:nvPr/>
        </p:nvSpPr>
        <p:spPr>
          <a:xfrm>
            <a:off x="10132213" y="3259675"/>
            <a:ext cx="101138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DD5989A-97E5-4CC9-ADDE-FBF725A89901}"/>
              </a:ext>
            </a:extLst>
          </p:cNvPr>
          <p:cNvSpPr txBox="1"/>
          <p:nvPr/>
        </p:nvSpPr>
        <p:spPr>
          <a:xfrm>
            <a:off x="10171388" y="3890301"/>
            <a:ext cx="775855" cy="52322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ভুটান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AB44806-2A55-4063-84F8-332B5F8BC4F0}"/>
              </a:ext>
            </a:extLst>
          </p:cNvPr>
          <p:cNvSpPr txBox="1"/>
          <p:nvPr/>
        </p:nvSpPr>
        <p:spPr>
          <a:xfrm>
            <a:off x="10171388" y="4582297"/>
            <a:ext cx="1066800" cy="523220"/>
          </a:xfrm>
          <a:prstGeom prst="rect">
            <a:avLst/>
          </a:prstGeom>
          <a:solidFill>
            <a:srgbClr val="C00000">
              <a:alpha val="83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শ্রীলংকা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40FDFFE-4623-43CD-A645-EC759D7ABADC}"/>
              </a:ext>
            </a:extLst>
          </p:cNvPr>
          <p:cNvSpPr txBox="1"/>
          <p:nvPr/>
        </p:nvSpPr>
        <p:spPr>
          <a:xfrm>
            <a:off x="10199098" y="5294838"/>
            <a:ext cx="1094509" cy="523220"/>
          </a:xfrm>
          <a:prstGeom prst="rect">
            <a:avLst/>
          </a:prstGeom>
          <a:solidFill>
            <a:srgbClr val="BD138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মালদ্বীপ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B8488B-2B50-45C0-A154-22D012DF808A}"/>
              </a:ext>
            </a:extLst>
          </p:cNvPr>
          <p:cNvSpPr txBox="1"/>
          <p:nvPr/>
        </p:nvSpPr>
        <p:spPr>
          <a:xfrm>
            <a:off x="9989128" y="5905950"/>
            <a:ext cx="1641549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A57E7F2-811F-4932-9567-10DE7825F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2" y="2431408"/>
            <a:ext cx="1073830" cy="971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4CD7F08-E84F-4AC6-9C61-96B1C330E99B}"/>
              </a:ext>
            </a:extLst>
          </p:cNvPr>
          <p:cNvSpPr txBox="1"/>
          <p:nvPr/>
        </p:nvSpPr>
        <p:spPr>
          <a:xfrm>
            <a:off x="6637204" y="1072262"/>
            <a:ext cx="2744652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নামে ক্লিক করুন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444</Words>
  <Application>Microsoft Office PowerPoint</Application>
  <PresentationFormat>Widescreen</PresentationFormat>
  <Paragraphs>106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Linux Libertine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41</cp:revision>
  <dcterms:created xsi:type="dcterms:W3CDTF">2019-11-01T16:25:23Z</dcterms:created>
  <dcterms:modified xsi:type="dcterms:W3CDTF">2020-11-01T11:08:00Z</dcterms:modified>
</cp:coreProperties>
</file>