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0" r:id="rId3"/>
    <p:sldId id="281" r:id="rId4"/>
    <p:sldId id="282" r:id="rId5"/>
    <p:sldId id="283" r:id="rId6"/>
    <p:sldId id="284" r:id="rId7"/>
    <p:sldId id="289" r:id="rId8"/>
    <p:sldId id="288" r:id="rId9"/>
    <p:sldId id="290" r:id="rId10"/>
    <p:sldId id="285" r:id="rId11"/>
    <p:sldId id="278" r:id="rId12"/>
    <p:sldId id="286" r:id="rId13"/>
    <p:sldId id="287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00CC"/>
    <a:srgbClr val="FF66FF"/>
    <a:srgbClr val="669900"/>
    <a:srgbClr val="CCFF33"/>
    <a:srgbClr val="808000"/>
    <a:srgbClr val="FF66CC"/>
    <a:srgbClr val="B6E7EE"/>
    <a:srgbClr val="FF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F573-379C-4E78-A91C-21F2CD87D5E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B68C-A62F-4CA1-A9B3-A041A216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089B3-60E3-4475-867A-7B71D7A0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98475"/>
            <a:ext cx="11915335" cy="663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1F50A-C57F-4A46-BFDD-8DA674A73A3B}"/>
              </a:ext>
            </a:extLst>
          </p:cNvPr>
          <p:cNvSpPr txBox="1"/>
          <p:nvPr/>
        </p:nvSpPr>
        <p:spPr>
          <a:xfrm>
            <a:off x="422032" y="239151"/>
            <a:ext cx="6654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5400" b="1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1B52-4E14-4D08-A9D3-449AF26DFE57}"/>
              </a:ext>
            </a:extLst>
          </p:cNvPr>
          <p:cNvSpPr txBox="1"/>
          <p:nvPr/>
        </p:nvSpPr>
        <p:spPr>
          <a:xfrm>
            <a:off x="281354" y="422031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ভেঙ্গে দেখাইঃ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0AA5-ED30-4CD2-93D7-76BD22ECE0ED}"/>
              </a:ext>
            </a:extLst>
          </p:cNvPr>
          <p:cNvSpPr txBox="1"/>
          <p:nvPr/>
        </p:nvSpPr>
        <p:spPr>
          <a:xfrm>
            <a:off x="281354" y="3810573"/>
            <a:ext cx="122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অপেক্ষা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C319E-EAA0-46FF-B4A3-395492AA217B}"/>
              </a:ext>
            </a:extLst>
          </p:cNvPr>
          <p:cNvSpPr txBox="1"/>
          <p:nvPr/>
        </p:nvSpPr>
        <p:spPr>
          <a:xfrm>
            <a:off x="2855742" y="3810572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1F8E2-5E21-4817-AD95-DED465E82C20}"/>
              </a:ext>
            </a:extLst>
          </p:cNvPr>
          <p:cNvSpPr txBox="1"/>
          <p:nvPr/>
        </p:nvSpPr>
        <p:spPr>
          <a:xfrm>
            <a:off x="4417256" y="3810572"/>
            <a:ext cx="60491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260D-30B7-4C1E-A49F-C128C3BDC40B}"/>
              </a:ext>
            </a:extLst>
          </p:cNvPr>
          <p:cNvSpPr txBox="1"/>
          <p:nvPr/>
        </p:nvSpPr>
        <p:spPr>
          <a:xfrm>
            <a:off x="5964703" y="3810572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47D0-E2D4-4DC8-8002-6BCC1A3E1E6B}"/>
              </a:ext>
            </a:extLst>
          </p:cNvPr>
          <p:cNvSpPr txBox="1"/>
          <p:nvPr/>
        </p:nvSpPr>
        <p:spPr>
          <a:xfrm>
            <a:off x="281354" y="1702763"/>
            <a:ext cx="84406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789D-E28C-42C2-9220-74C26AF99AE1}"/>
              </a:ext>
            </a:extLst>
          </p:cNvPr>
          <p:cNvSpPr txBox="1"/>
          <p:nvPr/>
        </p:nvSpPr>
        <p:spPr>
          <a:xfrm>
            <a:off x="2855742" y="1702762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 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4688D-29FC-4E8C-A45F-9D0B6EDC9B7B}"/>
              </a:ext>
            </a:extLst>
          </p:cNvPr>
          <p:cNvSpPr txBox="1"/>
          <p:nvPr/>
        </p:nvSpPr>
        <p:spPr>
          <a:xfrm>
            <a:off x="4417256" y="1702761"/>
            <a:ext cx="60491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1A6E-BAF0-4C57-A804-3C952785D5D7}"/>
              </a:ext>
            </a:extLst>
          </p:cNvPr>
          <p:cNvSpPr txBox="1"/>
          <p:nvPr/>
        </p:nvSpPr>
        <p:spPr>
          <a:xfrm>
            <a:off x="5964704" y="1702761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F5DC-1FEB-4DDC-B15E-E9A20309C7B8}"/>
              </a:ext>
            </a:extLst>
          </p:cNvPr>
          <p:cNvSpPr txBox="1"/>
          <p:nvPr/>
        </p:nvSpPr>
        <p:spPr>
          <a:xfrm>
            <a:off x="281354" y="2832571"/>
            <a:ext cx="59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92939-577B-49C5-994B-2144B74074F7}"/>
              </a:ext>
            </a:extLst>
          </p:cNvPr>
          <p:cNvSpPr txBox="1"/>
          <p:nvPr/>
        </p:nvSpPr>
        <p:spPr>
          <a:xfrm>
            <a:off x="2855742" y="2844225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F5A-A915-4B69-BA10-6B9DCF6EC797}"/>
              </a:ext>
            </a:extLst>
          </p:cNvPr>
          <p:cNvSpPr txBox="1"/>
          <p:nvPr/>
        </p:nvSpPr>
        <p:spPr>
          <a:xfrm>
            <a:off x="4417256" y="2844225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20710-A773-4633-82AB-89EEC164DDC4}"/>
              </a:ext>
            </a:extLst>
          </p:cNvPr>
          <p:cNvSpPr txBox="1"/>
          <p:nvPr/>
        </p:nvSpPr>
        <p:spPr>
          <a:xfrm>
            <a:off x="5971738" y="2844225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727501" y="457201"/>
            <a:ext cx="4511710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35392"/>
              </p:ext>
            </p:extLst>
          </p:nvPr>
        </p:nvGraphicFramePr>
        <p:xfrm>
          <a:off x="727501" y="1463040"/>
          <a:ext cx="8102990" cy="465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2990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ছেলেমেয়ে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রাজার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ঙ্গে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াব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1192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াছে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61759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৪)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9908"/>
                  </a:ext>
                </a:extLst>
              </a:tr>
              <a:tr h="931281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৫)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ঘুম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ভে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8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641187" y="225083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610664" y="2574387"/>
            <a:ext cx="5880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রাজপুত্রের বন্ধুর নাম কি ছিল?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রাজপুত্র কি প্রতিজ্ঞা করেছিল?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1" y="2040314"/>
            <a:ext cx="490962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96086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5050302" y="2954215"/>
            <a:ext cx="6958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প্রতিজ্ঞা ভঙ্গের অপরাধে রাজার কী দশা  হয়েছিল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সেই সম্পর্কে ৫টি বাক্য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41A7E-1622-4985-BD75-C143E836BF70}"/>
              </a:ext>
            </a:extLst>
          </p:cNvPr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5F001-2338-48C4-95D8-E2C006037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54745"/>
            <a:ext cx="11802794" cy="6527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48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CA9A6-0B29-424B-A561-DBA35697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439" y="1927274"/>
            <a:ext cx="5486876" cy="4754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3EDAB-27E3-46B8-A010-12FB558A3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49" y="2082018"/>
            <a:ext cx="1378656" cy="1610750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285599" y="175846"/>
            <a:ext cx="4323709" cy="1463375"/>
          </a:xfrm>
          <a:prstGeom prst="cloud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1677B-8F19-477A-8724-C0BA463EF9DC}"/>
              </a:ext>
            </a:extLst>
          </p:cNvPr>
          <p:cNvSpPr txBox="1"/>
          <p:nvPr/>
        </p:nvSpPr>
        <p:spPr>
          <a:xfrm>
            <a:off x="126609" y="168814"/>
            <a:ext cx="38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olash Dhaka Kokil Daka....Amar Ei Desh Vai re[4]">
            <a:hlinkClick r:id="" action="ppaction://media"/>
            <a:extLst>
              <a:ext uri="{FF2B5EF4-FFF2-40B4-BE49-F238E27FC236}">
                <a16:creationId xmlns:a16="http://schemas.microsoft.com/office/drawing/2014/main" id="{D273771D-2E7E-4355-8151-89E8223DE7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09" y="1111298"/>
            <a:ext cx="11901268" cy="55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D56131-6CAD-4C13-88A7-7C90B7FF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26609"/>
            <a:ext cx="11929403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4C7A7A4-7470-4BC5-9483-372A0337CB56}"/>
              </a:ext>
            </a:extLst>
          </p:cNvPr>
          <p:cNvSpPr/>
          <p:nvPr/>
        </p:nvSpPr>
        <p:spPr>
          <a:xfrm>
            <a:off x="295421" y="182880"/>
            <a:ext cx="4389120" cy="1083212"/>
          </a:xfrm>
          <a:prstGeom prst="ellipse">
            <a:avLst/>
          </a:prstGeom>
          <a:solidFill>
            <a:srgbClr val="B6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FF43-A41D-4FCF-9F08-FB50E73F1663}"/>
              </a:ext>
            </a:extLst>
          </p:cNvPr>
          <p:cNvSpPr/>
          <p:nvPr/>
        </p:nvSpPr>
        <p:spPr>
          <a:xfrm>
            <a:off x="5838092" y="203981"/>
            <a:ext cx="2475914" cy="1041009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CA7F3-4012-40DC-949E-4FEEA56E36F5}"/>
              </a:ext>
            </a:extLst>
          </p:cNvPr>
          <p:cNvSpPr/>
          <p:nvPr/>
        </p:nvSpPr>
        <p:spPr>
          <a:xfrm>
            <a:off x="8975189" y="182880"/>
            <a:ext cx="2405576" cy="1083212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CB60B-A1EB-4BFB-97B0-903052D57BF5}"/>
              </a:ext>
            </a:extLst>
          </p:cNvPr>
          <p:cNvSpPr txBox="1"/>
          <p:nvPr/>
        </p:nvSpPr>
        <p:spPr>
          <a:xfrm>
            <a:off x="520506" y="1971935"/>
            <a:ext cx="369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শিক্ষার্থীরাঃ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DBBCB9-4ABD-41FF-BE62-2A748CE3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2425447"/>
            <a:ext cx="9077731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4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337624" y="182880"/>
            <a:ext cx="84406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বলিঃ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 = রাজার ছেলে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    =  শপথ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রাজপ্রাসাদ = রাজার বাড়ি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দশা  = অবস্থা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স্নান = গোসল করা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কাঁকন = হাতের বালা, চুড়ি ।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A17928-E0B9-4981-B310-6A38D640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609"/>
            <a:ext cx="11887200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1116E-2B1E-4AC2-9144-AF19352F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98474"/>
            <a:ext cx="11971605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9DF8F-4B4E-4E42-A91C-EB38FA94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98474"/>
            <a:ext cx="11929403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bappi 2</Template>
  <TotalTime>1159</TotalTime>
  <Words>230</Words>
  <Application>Microsoft Office PowerPoint</Application>
  <PresentationFormat>Widescreen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SRC</cp:lastModifiedBy>
  <cp:revision>164</cp:revision>
  <dcterms:created xsi:type="dcterms:W3CDTF">2019-06-14T04:15:54Z</dcterms:created>
  <dcterms:modified xsi:type="dcterms:W3CDTF">2020-10-31T18:13:38Z</dcterms:modified>
</cp:coreProperties>
</file>