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66"/>
    <a:srgbClr val="FFCC99"/>
    <a:srgbClr val="FFCCFF"/>
    <a:srgbClr val="FF3300"/>
    <a:srgbClr val="990033"/>
    <a:srgbClr val="000099"/>
    <a:srgbClr val="21E72A"/>
    <a:srgbClr val="CC66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19608-6EA7-4AE9-BD97-1C48AB448AE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4DF28-688E-4D1B-8C8F-8A7596B35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2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4DF28-688E-4D1B-8C8F-8A7596B35A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7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78A54-2B79-4042-89F8-7A5D5B6DB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3AF9C0-FEF4-44D1-90D3-93485E26D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8EFF0-9600-4A89-B862-75428CEE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11B-2BA9-4A2E-A192-D78B364E663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FA0D0-0883-41F1-90C0-E4D364FF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DBC34-4C1A-48BD-B694-20F95E25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BF12-E471-450D-B45D-E6A2F2EFF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4006-BEA8-4524-85A4-05417BD1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B9442-1BA4-449B-AF44-1B7D2D9D5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28D5D-847A-48F1-933A-054ECA75C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11B-2BA9-4A2E-A192-D78B364E663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E272A-5C90-482E-A17D-43D40C7D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A07FF-6722-4321-BF9A-6D5C0C35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BF12-E471-450D-B45D-E6A2F2EFF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FE3DE-31E2-4154-B19F-60C60CE63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56C95-ACF1-4068-B32E-64491BD1A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561D4-2E47-4465-9D63-36D3517C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11B-2BA9-4A2E-A192-D78B364E663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DF48-27A6-4CAB-A8A2-9739FEBE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77AC0-6BD6-4F14-9F70-AF8B5A30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BF12-E471-450D-B45D-E6A2F2EFF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7404-7787-4E68-BBED-3B806811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B3379-5C86-499E-A23D-8CA0C8BC9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455B9-D90A-41DB-BC6B-C59EB0FD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11B-2BA9-4A2E-A192-D78B364E663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0E511-F4E3-4B8B-BA9B-9C9B17EF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8534E-5652-4D9C-96B2-2C84633A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BF12-E471-450D-B45D-E6A2F2EFF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3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83BB-6AB2-4245-8899-3783F460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31E0F-E796-4F8B-A3A8-B4216F3EE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EDF1-6B3C-4F48-8F8B-E4B82D12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11B-2BA9-4A2E-A192-D78B364E663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1A403-2C85-40D0-B8E5-715FDCC24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5C44D-9F8D-47F7-87C9-5534D1AD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BF12-E471-450D-B45D-E6A2F2EFF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9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9C03-F0B6-42D9-8D6D-8CCC28FA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BAED-F78B-4EE8-823D-469E0DBAE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EAFD9-9E1D-4949-92CC-3C8364E61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B009B-D1EA-4B65-8256-8A4BD008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11B-2BA9-4A2E-A192-D78B364E663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2524C-2938-4D2A-A04C-57135A5D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4C437-5D3A-4C6E-A604-DD81A56D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BF12-E471-450D-B45D-E6A2F2EFF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3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2917-E52B-4CBF-BDBF-546D7E5B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AB087-6E61-4267-AB96-24871FF7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26DB6-E74B-45E7-A1D5-DBB2FEE0B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46D98-85B9-4E72-A2B4-B35A96D73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F4FAC-89EB-4824-8D08-9E8907425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20D51-F228-427D-9EE5-62340D92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11B-2BA9-4A2E-A192-D78B364E663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8EACA6-189F-480D-ABAB-3F162607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284A67-F008-4006-8C11-CC36F103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BF12-E471-450D-B45D-E6A2F2EFF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5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DD863-300B-42BC-851A-717E9D84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44387-9B71-48F9-A66F-218ACEC1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11B-2BA9-4A2E-A192-D78B364E663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09ADE-7682-48C6-ABCD-B57868BF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2A3DC-8E5E-4D20-8DC3-45B988D1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BF12-E471-450D-B45D-E6A2F2EFF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0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162EFD-9A6F-4EA6-B10C-1CB98F0F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11B-2BA9-4A2E-A192-D78B364E663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417D6-B7E3-47F7-9630-369D6A72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14B61-B689-475D-A88A-22DED6BC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BF12-E471-450D-B45D-E6A2F2EFF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3B4F-91EC-44CD-8540-4862A8A2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DEE10-4F4C-4EBC-AC1E-0267183F1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52091-9EAA-4692-B0B3-8F4B17A14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9B4BC-4FFC-4362-AFB3-3F14CF56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11B-2BA9-4A2E-A192-D78B364E663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216AB-50B7-4998-B61C-D3343EC1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1AB20-D4DC-4938-A956-CC86B772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BF12-E471-450D-B45D-E6A2F2EFF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3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5352-624D-4762-BE4B-6AEA3FCF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419CD-D891-4D35-BF95-574F40D67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A8309-16DC-4B80-8DBA-92985813D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119E4-A412-412A-9040-DDFADE93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11B-2BA9-4A2E-A192-D78B364E663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18F32-ACA5-41A4-8EB2-2A45219F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DCCC-B55E-4CE4-9136-51DF7133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BF12-E471-450D-B45D-E6A2F2EFF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667CE2-05B1-4F66-8FA5-A26066AA0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5E975-34BC-4993-807C-37269EA44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85003-C38E-415B-ABFD-810E405EA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8911B-2BA9-4A2E-A192-D78B364E663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D6051-2C4A-40A4-8B4C-AE3ED5B0E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2521B-49E4-4EB6-BB1C-87DAF4EC9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BF12-E471-450D-B45D-E6A2F2EFF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A3AA53-59A5-4598-93B3-78D0F28FE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" y="1478354"/>
            <a:ext cx="11746523" cy="5323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8B12D8-C45A-4625-813E-0326AE074442}"/>
              </a:ext>
            </a:extLst>
          </p:cNvPr>
          <p:cNvSpPr txBox="1"/>
          <p:nvPr/>
        </p:nvSpPr>
        <p:spPr>
          <a:xfrm>
            <a:off x="196947" y="56270"/>
            <a:ext cx="11746523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676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55FC04-F418-4F7D-81B2-3DE36B077CE9}"/>
              </a:ext>
            </a:extLst>
          </p:cNvPr>
          <p:cNvSpPr txBox="1"/>
          <p:nvPr/>
        </p:nvSpPr>
        <p:spPr>
          <a:xfrm>
            <a:off x="182880" y="168813"/>
            <a:ext cx="880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যাতায়াত বা চলাচল করতে আমরা কী কী ব্যবহার করি?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21C74-0505-4EF6-8576-0763BB4E5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38262"/>
            <a:ext cx="4543865" cy="331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19C8A6-1CD9-4A08-97D8-5F4835DA7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0" y="1338263"/>
            <a:ext cx="4065562" cy="3314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24AD93-49AF-411B-9C77-3357C29751E4}"/>
              </a:ext>
            </a:extLst>
          </p:cNvPr>
          <p:cNvSpPr txBox="1"/>
          <p:nvPr/>
        </p:nvSpPr>
        <p:spPr>
          <a:xfrm>
            <a:off x="787791" y="4822137"/>
            <a:ext cx="3573194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962AA-1FD7-4E00-AA32-C1C3C13C488D}"/>
              </a:ext>
            </a:extLst>
          </p:cNvPr>
          <p:cNvSpPr txBox="1"/>
          <p:nvPr/>
        </p:nvSpPr>
        <p:spPr>
          <a:xfrm>
            <a:off x="5310554" y="4822137"/>
            <a:ext cx="3573194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ট্রাক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C8B841A-DEB5-4BA5-8287-B2FD36C93DE4}"/>
              </a:ext>
            </a:extLst>
          </p:cNvPr>
          <p:cNvSpPr/>
          <p:nvPr/>
        </p:nvSpPr>
        <p:spPr>
          <a:xfrm>
            <a:off x="9087567" y="2250831"/>
            <a:ext cx="2921553" cy="2430266"/>
          </a:xfrm>
          <a:custGeom>
            <a:avLst/>
            <a:gdLst>
              <a:gd name="connsiteX0" fmla="*/ 0 w 3062068"/>
              <a:gd name="connsiteY0" fmla="*/ 2910181 h 2910181"/>
              <a:gd name="connsiteX1" fmla="*/ 1531034 w 3062068"/>
              <a:gd name="connsiteY1" fmla="*/ 0 h 2910181"/>
              <a:gd name="connsiteX2" fmla="*/ 3062068 w 3062068"/>
              <a:gd name="connsiteY2" fmla="*/ 2910181 h 2910181"/>
              <a:gd name="connsiteX3" fmla="*/ 0 w 3062068"/>
              <a:gd name="connsiteY3" fmla="*/ 2910181 h 2910181"/>
              <a:gd name="connsiteX0" fmla="*/ 0 w 3062068"/>
              <a:gd name="connsiteY0" fmla="*/ 3135265 h 3135265"/>
              <a:gd name="connsiteX1" fmla="*/ 2811194 w 3062068"/>
              <a:gd name="connsiteY1" fmla="*/ 0 h 3135265"/>
              <a:gd name="connsiteX2" fmla="*/ 3062068 w 3062068"/>
              <a:gd name="connsiteY2" fmla="*/ 3135265 h 3135265"/>
              <a:gd name="connsiteX3" fmla="*/ 0 w 3062068"/>
              <a:gd name="connsiteY3" fmla="*/ 3135265 h 3135265"/>
              <a:gd name="connsiteX0" fmla="*/ 0 w 3106616"/>
              <a:gd name="connsiteY0" fmla="*/ 3205603 h 3205603"/>
              <a:gd name="connsiteX1" fmla="*/ 3106616 w 3106616"/>
              <a:gd name="connsiteY1" fmla="*/ 0 h 3205603"/>
              <a:gd name="connsiteX2" fmla="*/ 3062068 w 3106616"/>
              <a:gd name="connsiteY2" fmla="*/ 3205603 h 3205603"/>
              <a:gd name="connsiteX3" fmla="*/ 0 w 3106616"/>
              <a:gd name="connsiteY3" fmla="*/ 3205603 h 3205603"/>
              <a:gd name="connsiteX0" fmla="*/ 0 w 3174610"/>
              <a:gd name="connsiteY0" fmla="*/ 3205603 h 3233739"/>
              <a:gd name="connsiteX1" fmla="*/ 3106616 w 3174610"/>
              <a:gd name="connsiteY1" fmla="*/ 0 h 3233739"/>
              <a:gd name="connsiteX2" fmla="*/ 3174610 w 3174610"/>
              <a:gd name="connsiteY2" fmla="*/ 3233739 h 3233739"/>
              <a:gd name="connsiteX3" fmla="*/ 0 w 3174610"/>
              <a:gd name="connsiteY3" fmla="*/ 3205603 h 3233739"/>
              <a:gd name="connsiteX0" fmla="*/ 0 w 3174610"/>
              <a:gd name="connsiteY0" fmla="*/ 3023210 h 3051346"/>
              <a:gd name="connsiteX1" fmla="*/ 3063844 w 3174610"/>
              <a:gd name="connsiteY1" fmla="*/ 0 h 3051346"/>
              <a:gd name="connsiteX2" fmla="*/ 3174610 w 3174610"/>
              <a:gd name="connsiteY2" fmla="*/ 3051346 h 3051346"/>
              <a:gd name="connsiteX3" fmla="*/ 0 w 3174610"/>
              <a:gd name="connsiteY3" fmla="*/ 3023210 h 3051346"/>
              <a:gd name="connsiteX0" fmla="*/ 0 w 3174610"/>
              <a:gd name="connsiteY0" fmla="*/ 2780021 h 2808157"/>
              <a:gd name="connsiteX1" fmla="*/ 3049587 w 3174610"/>
              <a:gd name="connsiteY1" fmla="*/ 0 h 2808157"/>
              <a:gd name="connsiteX2" fmla="*/ 3174610 w 3174610"/>
              <a:gd name="connsiteY2" fmla="*/ 2808157 h 2808157"/>
              <a:gd name="connsiteX3" fmla="*/ 0 w 3174610"/>
              <a:gd name="connsiteY3" fmla="*/ 2780021 h 2808157"/>
              <a:gd name="connsiteX0" fmla="*/ 0 w 3174610"/>
              <a:gd name="connsiteY0" fmla="*/ 2795221 h 2823357"/>
              <a:gd name="connsiteX1" fmla="*/ 3035329 w 3174610"/>
              <a:gd name="connsiteY1" fmla="*/ 0 h 2823357"/>
              <a:gd name="connsiteX2" fmla="*/ 3174610 w 3174610"/>
              <a:gd name="connsiteY2" fmla="*/ 2823357 h 2823357"/>
              <a:gd name="connsiteX3" fmla="*/ 0 w 3174610"/>
              <a:gd name="connsiteY3" fmla="*/ 2795221 h 2823357"/>
              <a:gd name="connsiteX0" fmla="*/ 0 w 3035329"/>
              <a:gd name="connsiteY0" fmla="*/ 2795221 h 2823357"/>
              <a:gd name="connsiteX1" fmla="*/ 3035329 w 3035329"/>
              <a:gd name="connsiteY1" fmla="*/ 0 h 2823357"/>
              <a:gd name="connsiteX2" fmla="*/ 3007280 w 3035329"/>
              <a:gd name="connsiteY2" fmla="*/ 2823357 h 2823357"/>
              <a:gd name="connsiteX3" fmla="*/ 0 w 3035329"/>
              <a:gd name="connsiteY3" fmla="*/ 2795221 h 282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5329" h="2823357">
                <a:moveTo>
                  <a:pt x="0" y="2795221"/>
                </a:moveTo>
                <a:lnTo>
                  <a:pt x="3035329" y="0"/>
                </a:lnTo>
                <a:lnTo>
                  <a:pt x="3007280" y="2823357"/>
                </a:lnTo>
                <a:lnTo>
                  <a:pt x="0" y="279522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BD2F2F-77C0-4B42-9888-29FDE2DE59DD}"/>
              </a:ext>
            </a:extLst>
          </p:cNvPr>
          <p:cNvSpPr/>
          <p:nvPr/>
        </p:nvSpPr>
        <p:spPr>
          <a:xfrm rot="19206377">
            <a:off x="8163213" y="2125965"/>
            <a:ext cx="4812625" cy="1208962"/>
          </a:xfrm>
          <a:custGeom>
            <a:avLst/>
            <a:gdLst>
              <a:gd name="connsiteX0" fmla="*/ 0 w 4065562"/>
              <a:gd name="connsiteY0" fmla="*/ 0 h 2293034"/>
              <a:gd name="connsiteX1" fmla="*/ 4065562 w 4065562"/>
              <a:gd name="connsiteY1" fmla="*/ 0 h 2293034"/>
              <a:gd name="connsiteX2" fmla="*/ 4065562 w 4065562"/>
              <a:gd name="connsiteY2" fmla="*/ 2293034 h 2293034"/>
              <a:gd name="connsiteX3" fmla="*/ 0 w 4065562"/>
              <a:gd name="connsiteY3" fmla="*/ 2293034 h 2293034"/>
              <a:gd name="connsiteX4" fmla="*/ 0 w 4065562"/>
              <a:gd name="connsiteY4" fmla="*/ 0 h 2293034"/>
              <a:gd name="connsiteX0" fmla="*/ 0 w 4065562"/>
              <a:gd name="connsiteY0" fmla="*/ 0 h 2293034"/>
              <a:gd name="connsiteX1" fmla="*/ 4065562 w 4065562"/>
              <a:gd name="connsiteY1" fmla="*/ 0 h 2293034"/>
              <a:gd name="connsiteX2" fmla="*/ 4065562 w 4065562"/>
              <a:gd name="connsiteY2" fmla="*/ 2293034 h 2293034"/>
              <a:gd name="connsiteX3" fmla="*/ 20830 w 4065562"/>
              <a:gd name="connsiteY3" fmla="*/ 1632032 h 2293034"/>
              <a:gd name="connsiteX4" fmla="*/ 0 w 4065562"/>
              <a:gd name="connsiteY4" fmla="*/ 0 h 2293034"/>
              <a:gd name="connsiteX0" fmla="*/ 0 w 4065562"/>
              <a:gd name="connsiteY0" fmla="*/ 0 h 1632032"/>
              <a:gd name="connsiteX1" fmla="*/ 4065562 w 4065562"/>
              <a:gd name="connsiteY1" fmla="*/ 0 h 1632032"/>
              <a:gd name="connsiteX2" fmla="*/ 3962692 w 4065562"/>
              <a:gd name="connsiteY2" fmla="*/ 1253591 h 1632032"/>
              <a:gd name="connsiteX3" fmla="*/ 20830 w 4065562"/>
              <a:gd name="connsiteY3" fmla="*/ 1632032 h 1632032"/>
              <a:gd name="connsiteX4" fmla="*/ 0 w 4065562"/>
              <a:gd name="connsiteY4" fmla="*/ 0 h 1632032"/>
              <a:gd name="connsiteX0" fmla="*/ 0 w 4065562"/>
              <a:gd name="connsiteY0" fmla="*/ 0 h 1632032"/>
              <a:gd name="connsiteX1" fmla="*/ 4065562 w 4065562"/>
              <a:gd name="connsiteY1" fmla="*/ 0 h 1632032"/>
              <a:gd name="connsiteX2" fmla="*/ 3984109 w 4065562"/>
              <a:gd name="connsiteY2" fmla="*/ 1381508 h 1632032"/>
              <a:gd name="connsiteX3" fmla="*/ 20830 w 4065562"/>
              <a:gd name="connsiteY3" fmla="*/ 1632032 h 1632032"/>
              <a:gd name="connsiteX4" fmla="*/ 0 w 4065562"/>
              <a:gd name="connsiteY4" fmla="*/ 0 h 1632032"/>
              <a:gd name="connsiteX0" fmla="*/ 1257834 w 4044732"/>
              <a:gd name="connsiteY0" fmla="*/ 115442 h 1632032"/>
              <a:gd name="connsiteX1" fmla="*/ 4044732 w 4044732"/>
              <a:gd name="connsiteY1" fmla="*/ 0 h 1632032"/>
              <a:gd name="connsiteX2" fmla="*/ 3963279 w 4044732"/>
              <a:gd name="connsiteY2" fmla="*/ 1381508 h 1632032"/>
              <a:gd name="connsiteX3" fmla="*/ 0 w 4044732"/>
              <a:gd name="connsiteY3" fmla="*/ 1632032 h 1632032"/>
              <a:gd name="connsiteX4" fmla="*/ 1257834 w 4044732"/>
              <a:gd name="connsiteY4" fmla="*/ 115442 h 1632032"/>
              <a:gd name="connsiteX0" fmla="*/ 1257834 w 4939814"/>
              <a:gd name="connsiteY0" fmla="*/ 45620 h 1562210"/>
              <a:gd name="connsiteX1" fmla="*/ 4939814 w 4939814"/>
              <a:gd name="connsiteY1" fmla="*/ 0 h 1562210"/>
              <a:gd name="connsiteX2" fmla="*/ 3963279 w 4939814"/>
              <a:gd name="connsiteY2" fmla="*/ 1311686 h 1562210"/>
              <a:gd name="connsiteX3" fmla="*/ 0 w 4939814"/>
              <a:gd name="connsiteY3" fmla="*/ 1562210 h 1562210"/>
              <a:gd name="connsiteX4" fmla="*/ 1257834 w 4939814"/>
              <a:gd name="connsiteY4" fmla="*/ 45620 h 1562210"/>
              <a:gd name="connsiteX0" fmla="*/ 1194507 w 4939814"/>
              <a:gd name="connsiteY0" fmla="*/ 231044 h 1562210"/>
              <a:gd name="connsiteX1" fmla="*/ 4939814 w 4939814"/>
              <a:gd name="connsiteY1" fmla="*/ 0 h 1562210"/>
              <a:gd name="connsiteX2" fmla="*/ 3963279 w 4939814"/>
              <a:gd name="connsiteY2" fmla="*/ 1311686 h 1562210"/>
              <a:gd name="connsiteX3" fmla="*/ 0 w 4939814"/>
              <a:gd name="connsiteY3" fmla="*/ 1562210 h 1562210"/>
              <a:gd name="connsiteX4" fmla="*/ 1194507 w 4939814"/>
              <a:gd name="connsiteY4" fmla="*/ 231044 h 1562210"/>
              <a:gd name="connsiteX0" fmla="*/ 1194507 w 5166641"/>
              <a:gd name="connsiteY0" fmla="*/ 151443 h 1482609"/>
              <a:gd name="connsiteX1" fmla="*/ 5166641 w 5166641"/>
              <a:gd name="connsiteY1" fmla="*/ 0 h 1482609"/>
              <a:gd name="connsiteX2" fmla="*/ 3963279 w 5166641"/>
              <a:gd name="connsiteY2" fmla="*/ 1232085 h 1482609"/>
              <a:gd name="connsiteX3" fmla="*/ 0 w 5166641"/>
              <a:gd name="connsiteY3" fmla="*/ 1482609 h 1482609"/>
              <a:gd name="connsiteX4" fmla="*/ 1194507 w 5166641"/>
              <a:gd name="connsiteY4" fmla="*/ 151443 h 1482609"/>
              <a:gd name="connsiteX0" fmla="*/ 1194507 w 5166641"/>
              <a:gd name="connsiteY0" fmla="*/ 151443 h 1482609"/>
              <a:gd name="connsiteX1" fmla="*/ 5166641 w 5166641"/>
              <a:gd name="connsiteY1" fmla="*/ 0 h 1482609"/>
              <a:gd name="connsiteX2" fmla="*/ 4175771 w 5166641"/>
              <a:gd name="connsiteY2" fmla="*/ 1263032 h 1482609"/>
              <a:gd name="connsiteX3" fmla="*/ 0 w 5166641"/>
              <a:gd name="connsiteY3" fmla="*/ 1482609 h 1482609"/>
              <a:gd name="connsiteX4" fmla="*/ 1194507 w 5166641"/>
              <a:gd name="connsiteY4" fmla="*/ 151443 h 1482609"/>
              <a:gd name="connsiteX0" fmla="*/ 1194507 w 5209645"/>
              <a:gd name="connsiteY0" fmla="*/ 5481 h 1336647"/>
              <a:gd name="connsiteX1" fmla="*/ 5209645 w 5209645"/>
              <a:gd name="connsiteY1" fmla="*/ 0 h 1336647"/>
              <a:gd name="connsiteX2" fmla="*/ 4175771 w 5209645"/>
              <a:gd name="connsiteY2" fmla="*/ 1117070 h 1336647"/>
              <a:gd name="connsiteX3" fmla="*/ 0 w 5209645"/>
              <a:gd name="connsiteY3" fmla="*/ 1336647 h 1336647"/>
              <a:gd name="connsiteX4" fmla="*/ 1194507 w 5209645"/>
              <a:gd name="connsiteY4" fmla="*/ 5481 h 1336647"/>
              <a:gd name="connsiteX0" fmla="*/ 1158249 w 5209645"/>
              <a:gd name="connsiteY0" fmla="*/ 158526 h 1336647"/>
              <a:gd name="connsiteX1" fmla="*/ 5209645 w 5209645"/>
              <a:gd name="connsiteY1" fmla="*/ 0 h 1336647"/>
              <a:gd name="connsiteX2" fmla="*/ 4175771 w 5209645"/>
              <a:gd name="connsiteY2" fmla="*/ 1117070 h 1336647"/>
              <a:gd name="connsiteX3" fmla="*/ 0 w 5209645"/>
              <a:gd name="connsiteY3" fmla="*/ 1336647 h 1336647"/>
              <a:gd name="connsiteX4" fmla="*/ 1158249 w 5209645"/>
              <a:gd name="connsiteY4" fmla="*/ 158526 h 1336647"/>
              <a:gd name="connsiteX0" fmla="*/ 1158249 w 5209645"/>
              <a:gd name="connsiteY0" fmla="*/ 158526 h 1336647"/>
              <a:gd name="connsiteX1" fmla="*/ 5209645 w 5209645"/>
              <a:gd name="connsiteY1" fmla="*/ 0 h 1336647"/>
              <a:gd name="connsiteX2" fmla="*/ 4044143 w 5209645"/>
              <a:gd name="connsiteY2" fmla="*/ 1208728 h 1336647"/>
              <a:gd name="connsiteX3" fmla="*/ 0 w 5209645"/>
              <a:gd name="connsiteY3" fmla="*/ 1336647 h 1336647"/>
              <a:gd name="connsiteX4" fmla="*/ 1158249 w 5209645"/>
              <a:gd name="connsiteY4" fmla="*/ 158526 h 1336647"/>
              <a:gd name="connsiteX0" fmla="*/ 1158249 w 4971855"/>
              <a:gd name="connsiteY0" fmla="*/ 137277 h 1315398"/>
              <a:gd name="connsiteX1" fmla="*/ 4971855 w 4971855"/>
              <a:gd name="connsiteY1" fmla="*/ 0 h 1315398"/>
              <a:gd name="connsiteX2" fmla="*/ 4044143 w 4971855"/>
              <a:gd name="connsiteY2" fmla="*/ 1187479 h 1315398"/>
              <a:gd name="connsiteX3" fmla="*/ 0 w 4971855"/>
              <a:gd name="connsiteY3" fmla="*/ 1315398 h 1315398"/>
              <a:gd name="connsiteX4" fmla="*/ 1158249 w 4971855"/>
              <a:gd name="connsiteY4" fmla="*/ 137277 h 1315398"/>
              <a:gd name="connsiteX0" fmla="*/ 1158249 w 4960723"/>
              <a:gd name="connsiteY0" fmla="*/ 0 h 1178121"/>
              <a:gd name="connsiteX1" fmla="*/ 4960723 w 4960723"/>
              <a:gd name="connsiteY1" fmla="*/ 73444 h 1178121"/>
              <a:gd name="connsiteX2" fmla="*/ 4044143 w 4960723"/>
              <a:gd name="connsiteY2" fmla="*/ 1050202 h 1178121"/>
              <a:gd name="connsiteX3" fmla="*/ 0 w 4960723"/>
              <a:gd name="connsiteY3" fmla="*/ 1178121 h 1178121"/>
              <a:gd name="connsiteX4" fmla="*/ 1158249 w 4960723"/>
              <a:gd name="connsiteY4" fmla="*/ 0 h 1178121"/>
              <a:gd name="connsiteX0" fmla="*/ 1203361 w 4960723"/>
              <a:gd name="connsiteY0" fmla="*/ 0 h 1232086"/>
              <a:gd name="connsiteX1" fmla="*/ 4960723 w 4960723"/>
              <a:gd name="connsiteY1" fmla="*/ 127409 h 1232086"/>
              <a:gd name="connsiteX2" fmla="*/ 4044143 w 4960723"/>
              <a:gd name="connsiteY2" fmla="*/ 1104167 h 1232086"/>
              <a:gd name="connsiteX3" fmla="*/ 0 w 4960723"/>
              <a:gd name="connsiteY3" fmla="*/ 1232086 h 1232086"/>
              <a:gd name="connsiteX4" fmla="*/ 1203361 w 4960723"/>
              <a:gd name="connsiteY4" fmla="*/ 0 h 1232086"/>
              <a:gd name="connsiteX0" fmla="*/ 1203361 w 4787862"/>
              <a:gd name="connsiteY0" fmla="*/ 0 h 1232086"/>
              <a:gd name="connsiteX1" fmla="*/ 4787862 w 4787862"/>
              <a:gd name="connsiteY1" fmla="*/ 92920 h 1232086"/>
              <a:gd name="connsiteX2" fmla="*/ 4044143 w 4787862"/>
              <a:gd name="connsiteY2" fmla="*/ 1104167 h 1232086"/>
              <a:gd name="connsiteX3" fmla="*/ 0 w 4787862"/>
              <a:gd name="connsiteY3" fmla="*/ 1232086 h 1232086"/>
              <a:gd name="connsiteX4" fmla="*/ 1203361 w 4787862"/>
              <a:gd name="connsiteY4" fmla="*/ 0 h 1232086"/>
              <a:gd name="connsiteX0" fmla="*/ 1203361 w 4787862"/>
              <a:gd name="connsiteY0" fmla="*/ 0 h 1232086"/>
              <a:gd name="connsiteX1" fmla="*/ 4787862 w 4787862"/>
              <a:gd name="connsiteY1" fmla="*/ 92920 h 1232086"/>
              <a:gd name="connsiteX2" fmla="*/ 4060248 w 4787862"/>
              <a:gd name="connsiteY2" fmla="*/ 1172637 h 1232086"/>
              <a:gd name="connsiteX3" fmla="*/ 0 w 4787862"/>
              <a:gd name="connsiteY3" fmla="*/ 1232086 h 1232086"/>
              <a:gd name="connsiteX4" fmla="*/ 1203361 w 4787862"/>
              <a:gd name="connsiteY4" fmla="*/ 0 h 1232086"/>
              <a:gd name="connsiteX0" fmla="*/ 1203361 w 4946388"/>
              <a:gd name="connsiteY0" fmla="*/ 0 h 1232086"/>
              <a:gd name="connsiteX1" fmla="*/ 4946388 w 4946388"/>
              <a:gd name="connsiteY1" fmla="*/ 78755 h 1232086"/>
              <a:gd name="connsiteX2" fmla="*/ 4060248 w 4946388"/>
              <a:gd name="connsiteY2" fmla="*/ 1172637 h 1232086"/>
              <a:gd name="connsiteX3" fmla="*/ 0 w 4946388"/>
              <a:gd name="connsiteY3" fmla="*/ 1232086 h 1232086"/>
              <a:gd name="connsiteX4" fmla="*/ 1203361 w 4946388"/>
              <a:gd name="connsiteY4" fmla="*/ 0 h 1232086"/>
              <a:gd name="connsiteX0" fmla="*/ 1203361 w 4946388"/>
              <a:gd name="connsiteY0" fmla="*/ 0 h 1232086"/>
              <a:gd name="connsiteX1" fmla="*/ 4946388 w 4946388"/>
              <a:gd name="connsiteY1" fmla="*/ 78755 h 1232086"/>
              <a:gd name="connsiteX2" fmla="*/ 4060248 w 4946388"/>
              <a:gd name="connsiteY2" fmla="*/ 1172637 h 1232086"/>
              <a:gd name="connsiteX3" fmla="*/ 0 w 4946388"/>
              <a:gd name="connsiteY3" fmla="*/ 1232086 h 1232086"/>
              <a:gd name="connsiteX4" fmla="*/ 1203361 w 4946388"/>
              <a:gd name="connsiteY4" fmla="*/ 0 h 1232086"/>
              <a:gd name="connsiteX0" fmla="*/ 1203361 w 5060045"/>
              <a:gd name="connsiteY0" fmla="*/ 0 h 1232086"/>
              <a:gd name="connsiteX1" fmla="*/ 5060046 w 5060045"/>
              <a:gd name="connsiteY1" fmla="*/ 58732 h 1232086"/>
              <a:gd name="connsiteX2" fmla="*/ 4060248 w 5060045"/>
              <a:gd name="connsiteY2" fmla="*/ 1172637 h 1232086"/>
              <a:gd name="connsiteX3" fmla="*/ 0 w 5060045"/>
              <a:gd name="connsiteY3" fmla="*/ 1232086 h 1232086"/>
              <a:gd name="connsiteX4" fmla="*/ 1203361 w 5060045"/>
              <a:gd name="connsiteY4" fmla="*/ 0 h 123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0045" h="1232086">
                <a:moveTo>
                  <a:pt x="1203361" y="0"/>
                </a:moveTo>
                <a:lnTo>
                  <a:pt x="5060046" y="58732"/>
                </a:lnTo>
                <a:lnTo>
                  <a:pt x="4060248" y="1172637"/>
                </a:lnTo>
                <a:lnTo>
                  <a:pt x="0" y="1232086"/>
                </a:lnTo>
                <a:lnTo>
                  <a:pt x="1203361" y="0"/>
                </a:lnTo>
                <a:close/>
              </a:path>
            </a:pathLst>
          </a:cu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56941CC-AA12-455D-B2C1-13CFE61D13E2}"/>
              </a:ext>
            </a:extLst>
          </p:cNvPr>
          <p:cNvSpPr/>
          <p:nvPr/>
        </p:nvSpPr>
        <p:spPr>
          <a:xfrm>
            <a:off x="9169902" y="664861"/>
            <a:ext cx="2931266" cy="2335238"/>
          </a:xfrm>
          <a:custGeom>
            <a:avLst/>
            <a:gdLst>
              <a:gd name="connsiteX0" fmla="*/ 0 w 4286953"/>
              <a:gd name="connsiteY0" fmla="*/ 2771335 h 2771335"/>
              <a:gd name="connsiteX1" fmla="*/ 2143477 w 4286953"/>
              <a:gd name="connsiteY1" fmla="*/ 0 h 2771335"/>
              <a:gd name="connsiteX2" fmla="*/ 4286953 w 4286953"/>
              <a:gd name="connsiteY2" fmla="*/ 2771335 h 2771335"/>
              <a:gd name="connsiteX3" fmla="*/ 0 w 4286953"/>
              <a:gd name="connsiteY3" fmla="*/ 2771335 h 2771335"/>
              <a:gd name="connsiteX0" fmla="*/ 0 w 3921193"/>
              <a:gd name="connsiteY0" fmla="*/ 2771335 h 2771335"/>
              <a:gd name="connsiteX1" fmla="*/ 2143477 w 3921193"/>
              <a:gd name="connsiteY1" fmla="*/ 0 h 2771335"/>
              <a:gd name="connsiteX2" fmla="*/ 3921193 w 3921193"/>
              <a:gd name="connsiteY2" fmla="*/ 661181 h 2771335"/>
              <a:gd name="connsiteX3" fmla="*/ 0 w 3921193"/>
              <a:gd name="connsiteY3" fmla="*/ 2771335 h 2771335"/>
              <a:gd name="connsiteX0" fmla="*/ 93286 w 4014479"/>
              <a:gd name="connsiteY0" fmla="*/ 2419643 h 2419643"/>
              <a:gd name="connsiteX1" fmla="*/ 0 w 4014479"/>
              <a:gd name="connsiteY1" fmla="*/ 0 h 2419643"/>
              <a:gd name="connsiteX2" fmla="*/ 4014479 w 4014479"/>
              <a:gd name="connsiteY2" fmla="*/ 309489 h 2419643"/>
              <a:gd name="connsiteX3" fmla="*/ 93286 w 4014479"/>
              <a:gd name="connsiteY3" fmla="*/ 2419643 h 2419643"/>
              <a:gd name="connsiteX0" fmla="*/ 93286 w 4056682"/>
              <a:gd name="connsiteY0" fmla="*/ 2433711 h 2433711"/>
              <a:gd name="connsiteX1" fmla="*/ 0 w 4056682"/>
              <a:gd name="connsiteY1" fmla="*/ 14068 h 2433711"/>
              <a:gd name="connsiteX2" fmla="*/ 4056682 w 4056682"/>
              <a:gd name="connsiteY2" fmla="*/ 0 h 2433711"/>
              <a:gd name="connsiteX3" fmla="*/ 93286 w 4056682"/>
              <a:gd name="connsiteY3" fmla="*/ 2433711 h 2433711"/>
              <a:gd name="connsiteX0" fmla="*/ 262098 w 4056682"/>
              <a:gd name="connsiteY0" fmla="*/ 2968283 h 2968283"/>
              <a:gd name="connsiteX1" fmla="*/ 0 w 4056682"/>
              <a:gd name="connsiteY1" fmla="*/ 14068 h 2968283"/>
              <a:gd name="connsiteX2" fmla="*/ 4056682 w 4056682"/>
              <a:gd name="connsiteY2" fmla="*/ 0 h 2968283"/>
              <a:gd name="connsiteX3" fmla="*/ 262098 w 4056682"/>
              <a:gd name="connsiteY3" fmla="*/ 2968283 h 2968283"/>
              <a:gd name="connsiteX0" fmla="*/ 0 w 3794584"/>
              <a:gd name="connsiteY0" fmla="*/ 3038621 h 3038621"/>
              <a:gd name="connsiteX1" fmla="*/ 103662 w 3794584"/>
              <a:gd name="connsiteY1" fmla="*/ 0 h 3038621"/>
              <a:gd name="connsiteX2" fmla="*/ 3794584 w 3794584"/>
              <a:gd name="connsiteY2" fmla="*/ 70338 h 3038621"/>
              <a:gd name="connsiteX3" fmla="*/ 0 w 3794584"/>
              <a:gd name="connsiteY3" fmla="*/ 3038621 h 3038621"/>
              <a:gd name="connsiteX0" fmla="*/ 0 w 3794584"/>
              <a:gd name="connsiteY0" fmla="*/ 2883877 h 2883877"/>
              <a:gd name="connsiteX1" fmla="*/ 103662 w 3794584"/>
              <a:gd name="connsiteY1" fmla="*/ 0 h 2883877"/>
              <a:gd name="connsiteX2" fmla="*/ 3794584 w 3794584"/>
              <a:gd name="connsiteY2" fmla="*/ 70338 h 2883877"/>
              <a:gd name="connsiteX3" fmla="*/ 0 w 3794584"/>
              <a:gd name="connsiteY3" fmla="*/ 2883877 h 2883877"/>
              <a:gd name="connsiteX0" fmla="*/ 0 w 3738314"/>
              <a:gd name="connsiteY0" fmla="*/ 2827606 h 2827606"/>
              <a:gd name="connsiteX1" fmla="*/ 47392 w 3738314"/>
              <a:gd name="connsiteY1" fmla="*/ 0 h 2827606"/>
              <a:gd name="connsiteX2" fmla="*/ 3738314 w 3738314"/>
              <a:gd name="connsiteY2" fmla="*/ 70338 h 2827606"/>
              <a:gd name="connsiteX3" fmla="*/ 0 w 3738314"/>
              <a:gd name="connsiteY3" fmla="*/ 2827606 h 2827606"/>
              <a:gd name="connsiteX0" fmla="*/ 0 w 3048997"/>
              <a:gd name="connsiteY0" fmla="*/ 2827606 h 2827606"/>
              <a:gd name="connsiteX1" fmla="*/ 47392 w 3048997"/>
              <a:gd name="connsiteY1" fmla="*/ 0 h 2827606"/>
              <a:gd name="connsiteX2" fmla="*/ 3048997 w 3048997"/>
              <a:gd name="connsiteY2" fmla="*/ 225082 h 2827606"/>
              <a:gd name="connsiteX3" fmla="*/ 0 w 3048997"/>
              <a:gd name="connsiteY3" fmla="*/ 2827606 h 2827606"/>
              <a:gd name="connsiteX0" fmla="*/ 22946 w 3071943"/>
              <a:gd name="connsiteY0" fmla="*/ 2602524 h 2602524"/>
              <a:gd name="connsiteX1" fmla="*/ 0 w 3071943"/>
              <a:gd name="connsiteY1" fmla="*/ 267287 h 2602524"/>
              <a:gd name="connsiteX2" fmla="*/ 3071943 w 3071943"/>
              <a:gd name="connsiteY2" fmla="*/ 0 h 2602524"/>
              <a:gd name="connsiteX3" fmla="*/ 22946 w 3071943"/>
              <a:gd name="connsiteY3" fmla="*/ 2602524 h 2602524"/>
              <a:gd name="connsiteX0" fmla="*/ 22946 w 2931266"/>
              <a:gd name="connsiteY0" fmla="*/ 2335238 h 2335238"/>
              <a:gd name="connsiteX1" fmla="*/ 0 w 2931266"/>
              <a:gd name="connsiteY1" fmla="*/ 1 h 2335238"/>
              <a:gd name="connsiteX2" fmla="*/ 2931266 w 2931266"/>
              <a:gd name="connsiteY2" fmla="*/ 0 h 2335238"/>
              <a:gd name="connsiteX3" fmla="*/ 22946 w 2931266"/>
              <a:gd name="connsiteY3" fmla="*/ 2335238 h 23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1266" h="2335238">
                <a:moveTo>
                  <a:pt x="22946" y="2335238"/>
                </a:moveTo>
                <a:lnTo>
                  <a:pt x="0" y="1"/>
                </a:lnTo>
                <a:lnTo>
                  <a:pt x="2931266" y="0"/>
                </a:lnTo>
                <a:lnTo>
                  <a:pt x="22946" y="23352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98E92-6E4B-45C0-A4E3-3B7B60EAF879}"/>
              </a:ext>
            </a:extLst>
          </p:cNvPr>
          <p:cNvSpPr txBox="1"/>
          <p:nvPr/>
        </p:nvSpPr>
        <p:spPr>
          <a:xfrm rot="19336533">
            <a:off x="9677099" y="2068726"/>
            <a:ext cx="1742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যাতায়াত </a:t>
            </a: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7EF688-87A4-43EA-94B7-221153F6A582}"/>
              </a:ext>
            </a:extLst>
          </p:cNvPr>
          <p:cNvSpPr txBox="1"/>
          <p:nvPr/>
        </p:nvSpPr>
        <p:spPr>
          <a:xfrm>
            <a:off x="182880" y="5491497"/>
            <a:ext cx="11826240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বাই সাইকেল, মোটর সাইকেল, বাস, ট্রাক ইত্যাদি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সবই হল যাতায়াত প্রযুক্তি।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8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DC510-51ED-46CB-AB30-F58FE1483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46" y="147110"/>
            <a:ext cx="6588368" cy="187863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7E18A5-1869-4D54-A112-E40A5E1D74DC}"/>
              </a:ext>
            </a:extLst>
          </p:cNvPr>
          <p:cNvSpPr txBox="1"/>
          <p:nvPr/>
        </p:nvSpPr>
        <p:spPr>
          <a:xfrm>
            <a:off x="2082019" y="422031"/>
            <a:ext cx="175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450FB-40CD-4CE6-8CBF-7BF47A976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5" y="2293033"/>
            <a:ext cx="5763065" cy="2194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FC3B0-C083-4091-8C5B-CA5C2AA0B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4" y="2293033"/>
            <a:ext cx="5598942" cy="21945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9D9C2A-DB55-4C50-91C5-C1B0BBE819F2}"/>
              </a:ext>
            </a:extLst>
          </p:cNvPr>
          <p:cNvSpPr txBox="1"/>
          <p:nvPr/>
        </p:nvSpPr>
        <p:spPr>
          <a:xfrm>
            <a:off x="332935" y="4628271"/>
            <a:ext cx="9612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প্রতিনিয়ত প্রযুক্তি ব্যবহার করছ ।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দল-১ ও ৩:-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২ ও ৪:-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ছবি থেকে শিক্ষা প্রযুক্তি গুলো লিখ।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9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43B8AA71-1F5D-4A57-ABC7-F0E1843A0283}"/>
              </a:ext>
            </a:extLst>
          </p:cNvPr>
          <p:cNvSpPr/>
          <p:nvPr/>
        </p:nvSpPr>
        <p:spPr>
          <a:xfrm>
            <a:off x="3464169" y="189474"/>
            <a:ext cx="5263662" cy="178000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E4356-8B0B-446C-B456-276B0D805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2067951"/>
            <a:ext cx="4598963" cy="4600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15376-3E5C-40F2-8CB3-9739259DF784}"/>
              </a:ext>
            </a:extLst>
          </p:cNvPr>
          <p:cNvSpPr txBox="1"/>
          <p:nvPr/>
        </p:nvSpPr>
        <p:spPr>
          <a:xfrm>
            <a:off x="4774809" y="2307103"/>
            <a:ext cx="7241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পড়াশোনার জন্য আমরা কী কী প্রযুক্তি ব্যবহার করি।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আমরা এক জায়গা থেকে অন্য জায়গায় যেতে কী কী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প্রযুক্তি ব্যবহার করি।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কৃষি কাজে আমরা কোন কোন প্রযুক্তি ব্যবহার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0A937899-4569-4B23-8CC7-7536CBAB7F4B}"/>
              </a:ext>
            </a:extLst>
          </p:cNvPr>
          <p:cNvSpPr/>
          <p:nvPr/>
        </p:nvSpPr>
        <p:spPr>
          <a:xfrm>
            <a:off x="2855742" y="196947"/>
            <a:ext cx="5289452" cy="167405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2ECFE-B702-4E75-9D97-8F63D1189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10" y="196947"/>
            <a:ext cx="3052690" cy="1674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8D030D-ED15-440E-9B34-71DB9FBF4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" y="2025749"/>
            <a:ext cx="5584873" cy="4635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4EC0A5-2882-460F-ABD1-84072FC0FEE8}"/>
              </a:ext>
            </a:extLst>
          </p:cNvPr>
          <p:cNvSpPr txBox="1"/>
          <p:nvPr/>
        </p:nvSpPr>
        <p:spPr>
          <a:xfrm>
            <a:off x="5931878" y="2932914"/>
            <a:ext cx="626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বিভিন্ন প্রযুক্তির নাম ও কী কাজে ব্যবহার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করা হয় তার একটি ছক তৈরি কর।</a:t>
            </a:r>
          </a:p>
        </p:txBody>
      </p:sp>
    </p:spTree>
    <p:extLst>
      <p:ext uri="{BB962C8B-B14F-4D97-AF65-F5344CB8AC3E}">
        <p14:creationId xmlns:p14="http://schemas.microsoft.com/office/powerpoint/2010/main" val="179939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0340C-CAD4-480B-9FFF-3DDA68C09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126609"/>
            <a:ext cx="11929403" cy="66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2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3F6530-C65A-4727-BFCF-CB2A6BAEA3E9}"/>
              </a:ext>
            </a:extLst>
          </p:cNvPr>
          <p:cNvSpPr txBox="1"/>
          <p:nvPr/>
        </p:nvSpPr>
        <p:spPr>
          <a:xfrm>
            <a:off x="220394" y="211015"/>
            <a:ext cx="1175121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E16E75-6C65-42AE-9A18-B79B66A27B64}"/>
              </a:ext>
            </a:extLst>
          </p:cNvPr>
          <p:cNvSpPr txBox="1"/>
          <p:nvPr/>
        </p:nvSpPr>
        <p:spPr>
          <a:xfrm>
            <a:off x="220394" y="1568672"/>
            <a:ext cx="6363287" cy="5078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মার্জুয়ারা বেগম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বালাপাড়া সরকারি প্রাথমিক বিদ্যালয়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ডিমলা, নীলফামারি।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2FD684-E3A2-4DF9-A8A5-43DF98F5F37D}"/>
              </a:ext>
            </a:extLst>
          </p:cNvPr>
          <p:cNvSpPr txBox="1"/>
          <p:nvPr/>
        </p:nvSpPr>
        <p:spPr>
          <a:xfrm>
            <a:off x="6696222" y="1568672"/>
            <a:ext cx="5275384" cy="5078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৩য়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মূলপাঠঃ প্রযুক্তির সঙ্গে পরিচয়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আমাদের জীবনে প্রযুক্তি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৬৩-৬৪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52CD3-6159-4501-AD90-52A51EB48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18" y="1675954"/>
            <a:ext cx="2110154" cy="19992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E774C-41C2-4A6F-97C0-BE4B9794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066" y="1675954"/>
            <a:ext cx="1841695" cy="17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4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বিদ্যালয়-মোদের-বিদ্যালয়-এখানে-সভ্যতারই ফুল ফোটানো হয়[1]">
            <a:hlinkClick r:id="" action="ppaction://media"/>
            <a:extLst>
              <a:ext uri="{FF2B5EF4-FFF2-40B4-BE49-F238E27FC236}">
                <a16:creationId xmlns:a16="http://schemas.microsoft.com/office/drawing/2014/main" id="{10365945-F9A8-4B0B-B9EE-D95C15AF0B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948" y="1139433"/>
            <a:ext cx="11816861" cy="5598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C374FC-76A4-49F5-B7FB-2279961EE7C0}"/>
              </a:ext>
            </a:extLst>
          </p:cNvPr>
          <p:cNvSpPr txBox="1"/>
          <p:nvPr/>
        </p:nvSpPr>
        <p:spPr>
          <a:xfrm>
            <a:off x="196948" y="295422"/>
            <a:ext cx="3319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36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8B3EFA-D7E1-4911-9C05-C31A4436607B}"/>
              </a:ext>
            </a:extLst>
          </p:cNvPr>
          <p:cNvSpPr/>
          <p:nvPr/>
        </p:nvSpPr>
        <p:spPr>
          <a:xfrm>
            <a:off x="201633" y="1714338"/>
            <a:ext cx="11788727" cy="48271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32CBC-F882-4EFD-9892-F3CA873519F3}"/>
              </a:ext>
            </a:extLst>
          </p:cNvPr>
          <p:cNvSpPr txBox="1"/>
          <p:nvPr/>
        </p:nvSpPr>
        <p:spPr>
          <a:xfrm>
            <a:off x="201634" y="545417"/>
            <a:ext cx="11788727" cy="1015663"/>
          </a:xfrm>
          <a:prstGeom prst="rect">
            <a:avLst/>
          </a:prstGeom>
          <a:solidFill>
            <a:srgbClr val="D0CE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977065-0DE2-42DF-8938-384628BE213E}"/>
              </a:ext>
            </a:extLst>
          </p:cNvPr>
          <p:cNvSpPr/>
          <p:nvPr/>
        </p:nvSpPr>
        <p:spPr>
          <a:xfrm>
            <a:off x="4276578" y="1871003"/>
            <a:ext cx="7610622" cy="444158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0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‘আমাদের জীবনে প্রযুক্তি’</a:t>
            </a:r>
            <a:endParaRPr lang="en-US" sz="6000" b="1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BC971-4CC2-4A06-B475-4D124953A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71002"/>
            <a:ext cx="3971778" cy="444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2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76391AD-045B-4887-831C-0F29D79F28EF}"/>
              </a:ext>
            </a:extLst>
          </p:cNvPr>
          <p:cNvSpPr/>
          <p:nvPr/>
        </p:nvSpPr>
        <p:spPr>
          <a:xfrm>
            <a:off x="661181" y="337625"/>
            <a:ext cx="5190979" cy="12942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D773AD-1EAF-4E06-9A58-CF70594AA1A5}"/>
              </a:ext>
            </a:extLst>
          </p:cNvPr>
          <p:cNvSpPr/>
          <p:nvPr/>
        </p:nvSpPr>
        <p:spPr>
          <a:xfrm>
            <a:off x="6696222" y="520504"/>
            <a:ext cx="2166425" cy="928467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B7D4CA-8086-4B77-B0EE-88C425821F8E}"/>
              </a:ext>
            </a:extLst>
          </p:cNvPr>
          <p:cNvSpPr/>
          <p:nvPr/>
        </p:nvSpPr>
        <p:spPr>
          <a:xfrm>
            <a:off x="9364394" y="534571"/>
            <a:ext cx="2166425" cy="928467"/>
          </a:xfrm>
          <a:prstGeom prst="rect">
            <a:avLst/>
          </a:prstGeom>
          <a:solidFill>
            <a:srgbClr val="21E7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শিক্ষাক্রম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8E2592-2555-412A-BBC0-DE25BC4A8E2A}"/>
              </a:ext>
            </a:extLst>
          </p:cNvPr>
          <p:cNvSpPr txBox="1"/>
          <p:nvPr/>
        </p:nvSpPr>
        <p:spPr>
          <a:xfrm>
            <a:off x="393896" y="2715065"/>
            <a:ext cx="99036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</a:t>
            </a:r>
          </a:p>
          <a:p>
            <a:r>
              <a:rPr lang="bn-BD" sz="48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 পড়াশুনা,যাতায়াত ও কৃষিতে প্রযুক্তির বিকাশ </a:t>
            </a:r>
          </a:p>
          <a:p>
            <a:r>
              <a:rPr lang="bn-BD" sz="48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ও ব্যবহার বর্ণনা করতে পারবে।  </a:t>
            </a:r>
            <a:endParaRPr lang="en-US" sz="48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4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7204E-BAFF-415D-AE15-168A2FFCC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30" y="1285433"/>
            <a:ext cx="2898524" cy="4454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CA0F2F-38B6-4DFF-ACC6-0FE094669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55" y="1285433"/>
            <a:ext cx="3193945" cy="4454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E6E0D3-508A-44CB-B188-50F0A7931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" y="1308292"/>
            <a:ext cx="2944306" cy="4431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7E9C51-8D89-488D-A330-0C2A18CF9799}"/>
              </a:ext>
            </a:extLst>
          </p:cNvPr>
          <p:cNvSpPr txBox="1"/>
          <p:nvPr/>
        </p:nvSpPr>
        <p:spPr>
          <a:xfrm>
            <a:off x="1229240" y="236030"/>
            <a:ext cx="633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শ্রেনিকক্ষে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433DE4-988F-4914-A298-E14EB9F85BC6}"/>
              </a:ext>
            </a:extLst>
          </p:cNvPr>
          <p:cNvSpPr txBox="1"/>
          <p:nvPr/>
        </p:nvSpPr>
        <p:spPr>
          <a:xfrm>
            <a:off x="94115" y="5904517"/>
            <a:ext cx="12003769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খাতা, কলম, পাঠ্যবই, চক, ব্লাকবোর্ড ইত্যাদি সবই হলো শিক্ষায় প্রযুক্তি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CABEE95F-FF71-4F25-8E1F-26A837215B58}"/>
              </a:ext>
            </a:extLst>
          </p:cNvPr>
          <p:cNvSpPr/>
          <p:nvPr/>
        </p:nvSpPr>
        <p:spPr>
          <a:xfrm>
            <a:off x="9366623" y="3018584"/>
            <a:ext cx="2688858" cy="2757267"/>
          </a:xfrm>
          <a:custGeom>
            <a:avLst/>
            <a:gdLst>
              <a:gd name="connsiteX0" fmla="*/ 0 w 2274277"/>
              <a:gd name="connsiteY0" fmla="*/ 1420837 h 1420837"/>
              <a:gd name="connsiteX1" fmla="*/ 1137139 w 2274277"/>
              <a:gd name="connsiteY1" fmla="*/ 0 h 1420837"/>
              <a:gd name="connsiteX2" fmla="*/ 2274277 w 2274277"/>
              <a:gd name="connsiteY2" fmla="*/ 1420837 h 1420837"/>
              <a:gd name="connsiteX3" fmla="*/ 0 w 2274277"/>
              <a:gd name="connsiteY3" fmla="*/ 1420837 h 1420837"/>
              <a:gd name="connsiteX0" fmla="*/ 1298917 w 2436056"/>
              <a:gd name="connsiteY0" fmla="*/ 1420837 h 1420837"/>
              <a:gd name="connsiteX1" fmla="*/ 2436056 w 2436056"/>
              <a:gd name="connsiteY1" fmla="*/ 0 h 1420837"/>
              <a:gd name="connsiteX2" fmla="*/ 0 w 2436056"/>
              <a:gd name="connsiteY2" fmla="*/ 1420837 h 1420837"/>
              <a:gd name="connsiteX3" fmla="*/ 1298917 w 2436056"/>
              <a:gd name="connsiteY3" fmla="*/ 1420837 h 1420837"/>
              <a:gd name="connsiteX0" fmla="*/ 1298917 w 1632715"/>
              <a:gd name="connsiteY0" fmla="*/ 1871003 h 1871003"/>
              <a:gd name="connsiteX1" fmla="*/ 1632715 w 1632715"/>
              <a:gd name="connsiteY1" fmla="*/ 0 h 1871003"/>
              <a:gd name="connsiteX2" fmla="*/ 0 w 1632715"/>
              <a:gd name="connsiteY2" fmla="*/ 1871003 h 1871003"/>
              <a:gd name="connsiteX3" fmla="*/ 1298917 w 1632715"/>
              <a:gd name="connsiteY3" fmla="*/ 1871003 h 1871003"/>
              <a:gd name="connsiteX0" fmla="*/ 1642690 w 1642690"/>
              <a:gd name="connsiteY0" fmla="*/ 1913206 h 1913206"/>
              <a:gd name="connsiteX1" fmla="*/ 1632715 w 1642690"/>
              <a:gd name="connsiteY1" fmla="*/ 0 h 1913206"/>
              <a:gd name="connsiteX2" fmla="*/ 0 w 1642690"/>
              <a:gd name="connsiteY2" fmla="*/ 1871003 h 1913206"/>
              <a:gd name="connsiteX3" fmla="*/ 1642690 w 1642690"/>
              <a:gd name="connsiteY3" fmla="*/ 1913206 h 191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2690" h="1913206">
                <a:moveTo>
                  <a:pt x="1642690" y="1913206"/>
                </a:moveTo>
                <a:lnTo>
                  <a:pt x="1632715" y="0"/>
                </a:lnTo>
                <a:lnTo>
                  <a:pt x="0" y="1871003"/>
                </a:lnTo>
                <a:lnTo>
                  <a:pt x="1642690" y="191320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E494FC5D-D9B2-41D5-A4BA-675E3C1A0821}"/>
              </a:ext>
            </a:extLst>
          </p:cNvPr>
          <p:cNvSpPr/>
          <p:nvPr/>
        </p:nvSpPr>
        <p:spPr>
          <a:xfrm rot="2297524">
            <a:off x="9880300" y="998324"/>
            <a:ext cx="1593532" cy="5032456"/>
          </a:xfrm>
          <a:custGeom>
            <a:avLst/>
            <a:gdLst>
              <a:gd name="connsiteX0" fmla="*/ 0 w 2062042"/>
              <a:gd name="connsiteY0" fmla="*/ 3370111 h 3370111"/>
              <a:gd name="connsiteX1" fmla="*/ 515511 w 2062042"/>
              <a:gd name="connsiteY1" fmla="*/ 0 h 3370111"/>
              <a:gd name="connsiteX2" fmla="*/ 2062042 w 2062042"/>
              <a:gd name="connsiteY2" fmla="*/ 0 h 3370111"/>
              <a:gd name="connsiteX3" fmla="*/ 1546532 w 2062042"/>
              <a:gd name="connsiteY3" fmla="*/ 3370111 h 3370111"/>
              <a:gd name="connsiteX4" fmla="*/ 0 w 2062042"/>
              <a:gd name="connsiteY4" fmla="*/ 3370111 h 3370111"/>
              <a:gd name="connsiteX0" fmla="*/ 159169 w 1546531"/>
              <a:gd name="connsiteY0" fmla="*/ 2998747 h 3370111"/>
              <a:gd name="connsiteX1" fmla="*/ 0 w 1546531"/>
              <a:gd name="connsiteY1" fmla="*/ 0 h 3370111"/>
              <a:gd name="connsiteX2" fmla="*/ 1546531 w 1546531"/>
              <a:gd name="connsiteY2" fmla="*/ 0 h 3370111"/>
              <a:gd name="connsiteX3" fmla="*/ 1031021 w 1546531"/>
              <a:gd name="connsiteY3" fmla="*/ 3370111 h 3370111"/>
              <a:gd name="connsiteX4" fmla="*/ 159169 w 1546531"/>
              <a:gd name="connsiteY4" fmla="*/ 2998747 h 3370111"/>
              <a:gd name="connsiteX0" fmla="*/ 44664 w 1546531"/>
              <a:gd name="connsiteY0" fmla="*/ 2354277 h 3370111"/>
              <a:gd name="connsiteX1" fmla="*/ 0 w 1546531"/>
              <a:gd name="connsiteY1" fmla="*/ 0 h 3370111"/>
              <a:gd name="connsiteX2" fmla="*/ 1546531 w 1546531"/>
              <a:gd name="connsiteY2" fmla="*/ 0 h 3370111"/>
              <a:gd name="connsiteX3" fmla="*/ 1031021 w 1546531"/>
              <a:gd name="connsiteY3" fmla="*/ 3370111 h 3370111"/>
              <a:gd name="connsiteX4" fmla="*/ 44664 w 1546531"/>
              <a:gd name="connsiteY4" fmla="*/ 2354277 h 3370111"/>
              <a:gd name="connsiteX0" fmla="*/ 0 w 1501867"/>
              <a:gd name="connsiteY0" fmla="*/ 2773654 h 3789488"/>
              <a:gd name="connsiteX1" fmla="*/ 534127 w 1501867"/>
              <a:gd name="connsiteY1" fmla="*/ 0 h 3789488"/>
              <a:gd name="connsiteX2" fmla="*/ 1501867 w 1501867"/>
              <a:gd name="connsiteY2" fmla="*/ 419377 h 3789488"/>
              <a:gd name="connsiteX3" fmla="*/ 986357 w 1501867"/>
              <a:gd name="connsiteY3" fmla="*/ 3789488 h 3789488"/>
              <a:gd name="connsiteX4" fmla="*/ 0 w 1501867"/>
              <a:gd name="connsiteY4" fmla="*/ 2773654 h 3789488"/>
              <a:gd name="connsiteX0" fmla="*/ 0 w 1482698"/>
              <a:gd name="connsiteY0" fmla="*/ 2773654 h 3789488"/>
              <a:gd name="connsiteX1" fmla="*/ 534127 w 1482698"/>
              <a:gd name="connsiteY1" fmla="*/ 0 h 3789488"/>
              <a:gd name="connsiteX2" fmla="*/ 1482698 w 1482698"/>
              <a:gd name="connsiteY2" fmla="*/ 630541 h 3789488"/>
              <a:gd name="connsiteX3" fmla="*/ 986357 w 1482698"/>
              <a:gd name="connsiteY3" fmla="*/ 3789488 h 3789488"/>
              <a:gd name="connsiteX4" fmla="*/ 0 w 1482698"/>
              <a:gd name="connsiteY4" fmla="*/ 2773654 h 3789488"/>
              <a:gd name="connsiteX0" fmla="*/ 0 w 1482698"/>
              <a:gd name="connsiteY0" fmla="*/ 3129711 h 4145545"/>
              <a:gd name="connsiteX1" fmla="*/ 383018 w 1482698"/>
              <a:gd name="connsiteY1" fmla="*/ 0 h 4145545"/>
              <a:gd name="connsiteX2" fmla="*/ 1482698 w 1482698"/>
              <a:gd name="connsiteY2" fmla="*/ 986598 h 4145545"/>
              <a:gd name="connsiteX3" fmla="*/ 986357 w 1482698"/>
              <a:gd name="connsiteY3" fmla="*/ 4145545 h 4145545"/>
              <a:gd name="connsiteX4" fmla="*/ 0 w 1482698"/>
              <a:gd name="connsiteY4" fmla="*/ 3129711 h 4145545"/>
              <a:gd name="connsiteX0" fmla="*/ 0 w 1337315"/>
              <a:gd name="connsiteY0" fmla="*/ 3129711 h 4145545"/>
              <a:gd name="connsiteX1" fmla="*/ 383018 w 1337315"/>
              <a:gd name="connsiteY1" fmla="*/ 0 h 4145545"/>
              <a:gd name="connsiteX2" fmla="*/ 1337315 w 1337315"/>
              <a:gd name="connsiteY2" fmla="*/ 1273124 h 4145545"/>
              <a:gd name="connsiteX3" fmla="*/ 986357 w 1337315"/>
              <a:gd name="connsiteY3" fmla="*/ 4145545 h 4145545"/>
              <a:gd name="connsiteX4" fmla="*/ 0 w 1337315"/>
              <a:gd name="connsiteY4" fmla="*/ 3129711 h 4145545"/>
              <a:gd name="connsiteX0" fmla="*/ 0 w 1337315"/>
              <a:gd name="connsiteY0" fmla="*/ 3129711 h 4244765"/>
              <a:gd name="connsiteX1" fmla="*/ 383018 w 1337315"/>
              <a:gd name="connsiteY1" fmla="*/ 0 h 4244765"/>
              <a:gd name="connsiteX2" fmla="*/ 1337315 w 1337315"/>
              <a:gd name="connsiteY2" fmla="*/ 1273124 h 4244765"/>
              <a:gd name="connsiteX3" fmla="*/ 878937 w 1337315"/>
              <a:gd name="connsiteY3" fmla="*/ 4244765 h 4244765"/>
              <a:gd name="connsiteX4" fmla="*/ 0 w 1337315"/>
              <a:gd name="connsiteY4" fmla="*/ 3129711 h 4244765"/>
              <a:gd name="connsiteX0" fmla="*/ 0 w 1337315"/>
              <a:gd name="connsiteY0" fmla="*/ 3129711 h 4306341"/>
              <a:gd name="connsiteX1" fmla="*/ 383018 w 1337315"/>
              <a:gd name="connsiteY1" fmla="*/ 0 h 4306341"/>
              <a:gd name="connsiteX2" fmla="*/ 1337315 w 1337315"/>
              <a:gd name="connsiteY2" fmla="*/ 1273124 h 4306341"/>
              <a:gd name="connsiteX3" fmla="*/ 960661 w 1337315"/>
              <a:gd name="connsiteY3" fmla="*/ 4306341 h 4306341"/>
              <a:gd name="connsiteX4" fmla="*/ 0 w 1337315"/>
              <a:gd name="connsiteY4" fmla="*/ 3129711 h 4306341"/>
              <a:gd name="connsiteX0" fmla="*/ 0 w 1289722"/>
              <a:gd name="connsiteY0" fmla="*/ 3129711 h 4306341"/>
              <a:gd name="connsiteX1" fmla="*/ 383018 w 1289722"/>
              <a:gd name="connsiteY1" fmla="*/ 0 h 4306341"/>
              <a:gd name="connsiteX2" fmla="*/ 1289722 w 1289722"/>
              <a:gd name="connsiteY2" fmla="*/ 1076276 h 4306341"/>
              <a:gd name="connsiteX3" fmla="*/ 960661 w 1289722"/>
              <a:gd name="connsiteY3" fmla="*/ 4306341 h 4306341"/>
              <a:gd name="connsiteX4" fmla="*/ 0 w 1289722"/>
              <a:gd name="connsiteY4" fmla="*/ 3129711 h 4306341"/>
              <a:gd name="connsiteX0" fmla="*/ 0 w 1366270"/>
              <a:gd name="connsiteY0" fmla="*/ 3129711 h 4306341"/>
              <a:gd name="connsiteX1" fmla="*/ 383018 w 1366270"/>
              <a:gd name="connsiteY1" fmla="*/ 0 h 4306341"/>
              <a:gd name="connsiteX2" fmla="*/ 1366270 w 1366270"/>
              <a:gd name="connsiteY2" fmla="*/ 1032865 h 4306341"/>
              <a:gd name="connsiteX3" fmla="*/ 960661 w 1366270"/>
              <a:gd name="connsiteY3" fmla="*/ 4306341 h 4306341"/>
              <a:gd name="connsiteX4" fmla="*/ 0 w 1366270"/>
              <a:gd name="connsiteY4" fmla="*/ 3129711 h 4306341"/>
              <a:gd name="connsiteX0" fmla="*/ 0 w 1366270"/>
              <a:gd name="connsiteY0" fmla="*/ 3194320 h 4370950"/>
              <a:gd name="connsiteX1" fmla="*/ 426463 w 1366270"/>
              <a:gd name="connsiteY1" fmla="*/ 0 h 4370950"/>
              <a:gd name="connsiteX2" fmla="*/ 1366270 w 1366270"/>
              <a:gd name="connsiteY2" fmla="*/ 1097474 h 4370950"/>
              <a:gd name="connsiteX3" fmla="*/ 960661 w 1366270"/>
              <a:gd name="connsiteY3" fmla="*/ 4370950 h 4370950"/>
              <a:gd name="connsiteX4" fmla="*/ 0 w 1366270"/>
              <a:gd name="connsiteY4" fmla="*/ 3194320 h 437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270" h="4370950">
                <a:moveTo>
                  <a:pt x="0" y="3194320"/>
                </a:moveTo>
                <a:lnTo>
                  <a:pt x="426463" y="0"/>
                </a:lnTo>
                <a:lnTo>
                  <a:pt x="1366270" y="1097474"/>
                </a:lnTo>
                <a:lnTo>
                  <a:pt x="960661" y="4370950"/>
                </a:lnTo>
                <a:lnTo>
                  <a:pt x="0" y="3194320"/>
                </a:lnTo>
                <a:close/>
              </a:path>
            </a:pathLst>
          </a:cu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EE457FB-123F-412A-A262-F1F6A7194C2A}"/>
              </a:ext>
            </a:extLst>
          </p:cNvPr>
          <p:cNvSpPr/>
          <p:nvPr/>
        </p:nvSpPr>
        <p:spPr>
          <a:xfrm rot="19644733">
            <a:off x="8522623" y="887328"/>
            <a:ext cx="3569890" cy="2227766"/>
          </a:xfrm>
          <a:custGeom>
            <a:avLst/>
            <a:gdLst>
              <a:gd name="connsiteX0" fmla="*/ 0 w 3093531"/>
              <a:gd name="connsiteY0" fmla="*/ 2283355 h 2283355"/>
              <a:gd name="connsiteX1" fmla="*/ 1546766 w 3093531"/>
              <a:gd name="connsiteY1" fmla="*/ 0 h 2283355"/>
              <a:gd name="connsiteX2" fmla="*/ 3093531 w 3093531"/>
              <a:gd name="connsiteY2" fmla="*/ 2283355 h 2283355"/>
              <a:gd name="connsiteX3" fmla="*/ 0 w 3093531"/>
              <a:gd name="connsiteY3" fmla="*/ 2283355 h 2283355"/>
              <a:gd name="connsiteX0" fmla="*/ 0 w 3068018"/>
              <a:gd name="connsiteY0" fmla="*/ 3000908 h 3000908"/>
              <a:gd name="connsiteX1" fmla="*/ 1521253 w 3068018"/>
              <a:gd name="connsiteY1" fmla="*/ 0 h 3000908"/>
              <a:gd name="connsiteX2" fmla="*/ 3068018 w 3068018"/>
              <a:gd name="connsiteY2" fmla="*/ 2283355 h 3000908"/>
              <a:gd name="connsiteX3" fmla="*/ 0 w 3068018"/>
              <a:gd name="connsiteY3" fmla="*/ 3000908 h 3000908"/>
              <a:gd name="connsiteX0" fmla="*/ 0 w 3569890"/>
              <a:gd name="connsiteY0" fmla="*/ 3000908 h 3000908"/>
              <a:gd name="connsiteX1" fmla="*/ 1521253 w 3569890"/>
              <a:gd name="connsiteY1" fmla="*/ 0 h 3000908"/>
              <a:gd name="connsiteX2" fmla="*/ 3569890 w 3569890"/>
              <a:gd name="connsiteY2" fmla="*/ 2203456 h 3000908"/>
              <a:gd name="connsiteX3" fmla="*/ 0 w 3569890"/>
              <a:gd name="connsiteY3" fmla="*/ 3000908 h 3000908"/>
              <a:gd name="connsiteX0" fmla="*/ 0 w 3569890"/>
              <a:gd name="connsiteY0" fmla="*/ 2638717 h 2638717"/>
              <a:gd name="connsiteX1" fmla="*/ 1356516 w 3569890"/>
              <a:gd name="connsiteY1" fmla="*/ 0 h 2638717"/>
              <a:gd name="connsiteX2" fmla="*/ 3569890 w 3569890"/>
              <a:gd name="connsiteY2" fmla="*/ 1841265 h 2638717"/>
              <a:gd name="connsiteX3" fmla="*/ 0 w 3569890"/>
              <a:gd name="connsiteY3" fmla="*/ 2638717 h 2638717"/>
              <a:gd name="connsiteX0" fmla="*/ 0 w 3569890"/>
              <a:gd name="connsiteY0" fmla="*/ 2227766 h 2227766"/>
              <a:gd name="connsiteX1" fmla="*/ 1294180 w 3569890"/>
              <a:gd name="connsiteY1" fmla="*/ 0 h 2227766"/>
              <a:gd name="connsiteX2" fmla="*/ 3569890 w 3569890"/>
              <a:gd name="connsiteY2" fmla="*/ 1430314 h 2227766"/>
              <a:gd name="connsiteX3" fmla="*/ 0 w 3569890"/>
              <a:gd name="connsiteY3" fmla="*/ 2227766 h 222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9890" h="2227766">
                <a:moveTo>
                  <a:pt x="0" y="2227766"/>
                </a:moveTo>
                <a:lnTo>
                  <a:pt x="1294180" y="0"/>
                </a:lnTo>
                <a:lnTo>
                  <a:pt x="3569890" y="1430314"/>
                </a:lnTo>
                <a:lnTo>
                  <a:pt x="0" y="222776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C3D7A1-36A4-469A-8991-073C1D56EF9F}"/>
              </a:ext>
            </a:extLst>
          </p:cNvPr>
          <p:cNvSpPr txBox="1"/>
          <p:nvPr/>
        </p:nvSpPr>
        <p:spPr>
          <a:xfrm rot="18833397">
            <a:off x="9335881" y="3101051"/>
            <a:ext cx="280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পড়াশুনায় প্রযুক্তি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3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6E3F25-8B7B-4076-9A55-9D32A9E2D376}"/>
              </a:ext>
            </a:extLst>
          </p:cNvPr>
          <p:cNvSpPr txBox="1"/>
          <p:nvPr/>
        </p:nvSpPr>
        <p:spPr>
          <a:xfrm>
            <a:off x="211014" y="239151"/>
            <a:ext cx="8848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4BA14-1C3B-4253-8926-8B9FA11D0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3" y="947036"/>
            <a:ext cx="4740812" cy="4605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55BF94-364F-42C8-8159-AA7DD70F1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25" y="947037"/>
            <a:ext cx="4332851" cy="4605482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5A1FAC0-C65C-4295-947E-865C1A6AA4DF}"/>
              </a:ext>
            </a:extLst>
          </p:cNvPr>
          <p:cNvSpPr/>
          <p:nvPr/>
        </p:nvSpPr>
        <p:spPr>
          <a:xfrm>
            <a:off x="9181514" y="2715065"/>
            <a:ext cx="2902634" cy="2837453"/>
          </a:xfrm>
          <a:custGeom>
            <a:avLst/>
            <a:gdLst>
              <a:gd name="connsiteX0" fmla="*/ 0 w 3094892"/>
              <a:gd name="connsiteY0" fmla="*/ 2518117 h 2518117"/>
              <a:gd name="connsiteX1" fmla="*/ 1547446 w 3094892"/>
              <a:gd name="connsiteY1" fmla="*/ 0 h 2518117"/>
              <a:gd name="connsiteX2" fmla="*/ 3094892 w 3094892"/>
              <a:gd name="connsiteY2" fmla="*/ 2518117 h 2518117"/>
              <a:gd name="connsiteX3" fmla="*/ 0 w 3094892"/>
              <a:gd name="connsiteY3" fmla="*/ 2518117 h 2518117"/>
              <a:gd name="connsiteX0" fmla="*/ 0 w 2278966"/>
              <a:gd name="connsiteY0" fmla="*/ 3798277 h 3798277"/>
              <a:gd name="connsiteX1" fmla="*/ 731520 w 2278966"/>
              <a:gd name="connsiteY1" fmla="*/ 0 h 3798277"/>
              <a:gd name="connsiteX2" fmla="*/ 2278966 w 2278966"/>
              <a:gd name="connsiteY2" fmla="*/ 2518117 h 3798277"/>
              <a:gd name="connsiteX3" fmla="*/ 0 w 2278966"/>
              <a:gd name="connsiteY3" fmla="*/ 3798277 h 3798277"/>
              <a:gd name="connsiteX0" fmla="*/ 0 w 1420837"/>
              <a:gd name="connsiteY0" fmla="*/ 3798277 h 3924886"/>
              <a:gd name="connsiteX1" fmla="*/ 731520 w 1420837"/>
              <a:gd name="connsiteY1" fmla="*/ 0 h 3924886"/>
              <a:gd name="connsiteX2" fmla="*/ 1420837 w 1420837"/>
              <a:gd name="connsiteY2" fmla="*/ 3924886 h 3924886"/>
              <a:gd name="connsiteX3" fmla="*/ 0 w 1420837"/>
              <a:gd name="connsiteY3" fmla="*/ 3798277 h 3924886"/>
              <a:gd name="connsiteX0" fmla="*/ 0 w 3291841"/>
              <a:gd name="connsiteY0" fmla="*/ 3868615 h 3924886"/>
              <a:gd name="connsiteX1" fmla="*/ 2602524 w 3291841"/>
              <a:gd name="connsiteY1" fmla="*/ 0 h 3924886"/>
              <a:gd name="connsiteX2" fmla="*/ 3291841 w 3291841"/>
              <a:gd name="connsiteY2" fmla="*/ 3924886 h 3924886"/>
              <a:gd name="connsiteX3" fmla="*/ 0 w 3291841"/>
              <a:gd name="connsiteY3" fmla="*/ 3868615 h 3924886"/>
              <a:gd name="connsiteX0" fmla="*/ 0 w 3291841"/>
              <a:gd name="connsiteY0" fmla="*/ 3936013 h 3992284"/>
              <a:gd name="connsiteX1" fmla="*/ 3140909 w 3291841"/>
              <a:gd name="connsiteY1" fmla="*/ 0 h 3992284"/>
              <a:gd name="connsiteX2" fmla="*/ 3291841 w 3291841"/>
              <a:gd name="connsiteY2" fmla="*/ 3992284 h 3992284"/>
              <a:gd name="connsiteX3" fmla="*/ 0 w 3291841"/>
              <a:gd name="connsiteY3" fmla="*/ 3936013 h 399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1841" h="3992284">
                <a:moveTo>
                  <a:pt x="0" y="3936013"/>
                </a:moveTo>
                <a:lnTo>
                  <a:pt x="3140909" y="0"/>
                </a:lnTo>
                <a:lnTo>
                  <a:pt x="3291841" y="3992284"/>
                </a:lnTo>
                <a:lnTo>
                  <a:pt x="0" y="393601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8145C-E110-4449-8C27-846596798D62}"/>
              </a:ext>
            </a:extLst>
          </p:cNvPr>
          <p:cNvSpPr/>
          <p:nvPr/>
        </p:nvSpPr>
        <p:spPr>
          <a:xfrm rot="2781261">
            <a:off x="9803994" y="381410"/>
            <a:ext cx="1624154" cy="5285034"/>
          </a:xfrm>
          <a:custGeom>
            <a:avLst/>
            <a:gdLst>
              <a:gd name="connsiteX0" fmla="*/ 0 w 1083213"/>
              <a:gd name="connsiteY0" fmla="*/ 0 h 3784209"/>
              <a:gd name="connsiteX1" fmla="*/ 1083213 w 1083213"/>
              <a:gd name="connsiteY1" fmla="*/ 0 h 3784209"/>
              <a:gd name="connsiteX2" fmla="*/ 1083213 w 1083213"/>
              <a:gd name="connsiteY2" fmla="*/ 3784209 h 3784209"/>
              <a:gd name="connsiteX3" fmla="*/ 0 w 1083213"/>
              <a:gd name="connsiteY3" fmla="*/ 3784209 h 3784209"/>
              <a:gd name="connsiteX4" fmla="*/ 0 w 1083213"/>
              <a:gd name="connsiteY4" fmla="*/ 0 h 3784209"/>
              <a:gd name="connsiteX0" fmla="*/ 0 w 1083213"/>
              <a:gd name="connsiteY0" fmla="*/ 0 h 3784209"/>
              <a:gd name="connsiteX1" fmla="*/ 1083213 w 1083213"/>
              <a:gd name="connsiteY1" fmla="*/ 0 h 3784209"/>
              <a:gd name="connsiteX2" fmla="*/ 1083213 w 1083213"/>
              <a:gd name="connsiteY2" fmla="*/ 3784209 h 3784209"/>
              <a:gd name="connsiteX3" fmla="*/ 77345 w 1083213"/>
              <a:gd name="connsiteY3" fmla="*/ 2847067 h 3784209"/>
              <a:gd name="connsiteX4" fmla="*/ 0 w 1083213"/>
              <a:gd name="connsiteY4" fmla="*/ 0 h 3784209"/>
              <a:gd name="connsiteX0" fmla="*/ 56541 w 1005868"/>
              <a:gd name="connsiteY0" fmla="*/ 0 h 4434133"/>
              <a:gd name="connsiteX1" fmla="*/ 1005868 w 1005868"/>
              <a:gd name="connsiteY1" fmla="*/ 649924 h 4434133"/>
              <a:gd name="connsiteX2" fmla="*/ 1005868 w 1005868"/>
              <a:gd name="connsiteY2" fmla="*/ 4434133 h 4434133"/>
              <a:gd name="connsiteX3" fmla="*/ 0 w 1005868"/>
              <a:gd name="connsiteY3" fmla="*/ 3496991 h 4434133"/>
              <a:gd name="connsiteX4" fmla="*/ 56541 w 1005868"/>
              <a:gd name="connsiteY4" fmla="*/ 0 h 4434133"/>
              <a:gd name="connsiteX0" fmla="*/ 56541 w 1005868"/>
              <a:gd name="connsiteY0" fmla="*/ 0 h 4434133"/>
              <a:gd name="connsiteX1" fmla="*/ 937431 w 1005868"/>
              <a:gd name="connsiteY1" fmla="*/ 701292 h 4434133"/>
              <a:gd name="connsiteX2" fmla="*/ 1005868 w 1005868"/>
              <a:gd name="connsiteY2" fmla="*/ 4434133 h 4434133"/>
              <a:gd name="connsiteX3" fmla="*/ 0 w 1005868"/>
              <a:gd name="connsiteY3" fmla="*/ 3496991 h 4434133"/>
              <a:gd name="connsiteX4" fmla="*/ 56541 w 1005868"/>
              <a:gd name="connsiteY4" fmla="*/ 0 h 4434133"/>
              <a:gd name="connsiteX0" fmla="*/ 0 w 1310759"/>
              <a:gd name="connsiteY0" fmla="*/ 0 h 4760430"/>
              <a:gd name="connsiteX1" fmla="*/ 1242322 w 1310759"/>
              <a:gd name="connsiteY1" fmla="*/ 1027589 h 4760430"/>
              <a:gd name="connsiteX2" fmla="*/ 1310759 w 1310759"/>
              <a:gd name="connsiteY2" fmla="*/ 4760430 h 4760430"/>
              <a:gd name="connsiteX3" fmla="*/ 304891 w 1310759"/>
              <a:gd name="connsiteY3" fmla="*/ 3823288 h 4760430"/>
              <a:gd name="connsiteX4" fmla="*/ 0 w 1310759"/>
              <a:gd name="connsiteY4" fmla="*/ 0 h 4760430"/>
              <a:gd name="connsiteX0" fmla="*/ 0 w 1310759"/>
              <a:gd name="connsiteY0" fmla="*/ 0 h 4760430"/>
              <a:gd name="connsiteX1" fmla="*/ 1242462 w 1310759"/>
              <a:gd name="connsiteY1" fmla="*/ 1406936 h 4760430"/>
              <a:gd name="connsiteX2" fmla="*/ 1310759 w 1310759"/>
              <a:gd name="connsiteY2" fmla="*/ 4760430 h 4760430"/>
              <a:gd name="connsiteX3" fmla="*/ 304891 w 1310759"/>
              <a:gd name="connsiteY3" fmla="*/ 3823288 h 4760430"/>
              <a:gd name="connsiteX4" fmla="*/ 0 w 1310759"/>
              <a:gd name="connsiteY4" fmla="*/ 0 h 4760430"/>
              <a:gd name="connsiteX0" fmla="*/ 0 w 1310759"/>
              <a:gd name="connsiteY0" fmla="*/ 0 h 4760430"/>
              <a:gd name="connsiteX1" fmla="*/ 1242462 w 1310759"/>
              <a:gd name="connsiteY1" fmla="*/ 1406936 h 4760430"/>
              <a:gd name="connsiteX2" fmla="*/ 1310759 w 1310759"/>
              <a:gd name="connsiteY2" fmla="*/ 4760430 h 4760430"/>
              <a:gd name="connsiteX3" fmla="*/ 336600 w 1310759"/>
              <a:gd name="connsiteY3" fmla="*/ 3734179 h 4760430"/>
              <a:gd name="connsiteX4" fmla="*/ 0 w 1310759"/>
              <a:gd name="connsiteY4" fmla="*/ 0 h 4760430"/>
              <a:gd name="connsiteX0" fmla="*/ 0 w 1367944"/>
              <a:gd name="connsiteY0" fmla="*/ 0 h 4680036"/>
              <a:gd name="connsiteX1" fmla="*/ 1299647 w 1367944"/>
              <a:gd name="connsiteY1" fmla="*/ 1326542 h 4680036"/>
              <a:gd name="connsiteX2" fmla="*/ 1367944 w 1367944"/>
              <a:gd name="connsiteY2" fmla="*/ 4680036 h 4680036"/>
              <a:gd name="connsiteX3" fmla="*/ 393785 w 1367944"/>
              <a:gd name="connsiteY3" fmla="*/ 3653785 h 4680036"/>
              <a:gd name="connsiteX4" fmla="*/ 0 w 1367944"/>
              <a:gd name="connsiteY4" fmla="*/ 0 h 4680036"/>
              <a:gd name="connsiteX0" fmla="*/ 0 w 1162948"/>
              <a:gd name="connsiteY0" fmla="*/ 0 h 4614585"/>
              <a:gd name="connsiteX1" fmla="*/ 1094651 w 1162948"/>
              <a:gd name="connsiteY1" fmla="*/ 1261091 h 4614585"/>
              <a:gd name="connsiteX2" fmla="*/ 1162948 w 1162948"/>
              <a:gd name="connsiteY2" fmla="*/ 4614585 h 4614585"/>
              <a:gd name="connsiteX3" fmla="*/ 188789 w 1162948"/>
              <a:gd name="connsiteY3" fmla="*/ 3588334 h 4614585"/>
              <a:gd name="connsiteX4" fmla="*/ 0 w 1162948"/>
              <a:gd name="connsiteY4" fmla="*/ 0 h 4614585"/>
              <a:gd name="connsiteX0" fmla="*/ 0 w 1476313"/>
              <a:gd name="connsiteY0" fmla="*/ 0 h 4598077"/>
              <a:gd name="connsiteX1" fmla="*/ 1408016 w 1476313"/>
              <a:gd name="connsiteY1" fmla="*/ 1244583 h 4598077"/>
              <a:gd name="connsiteX2" fmla="*/ 1476313 w 1476313"/>
              <a:gd name="connsiteY2" fmla="*/ 4598077 h 4598077"/>
              <a:gd name="connsiteX3" fmla="*/ 502154 w 1476313"/>
              <a:gd name="connsiteY3" fmla="*/ 3571826 h 4598077"/>
              <a:gd name="connsiteX4" fmla="*/ 0 w 1476313"/>
              <a:gd name="connsiteY4" fmla="*/ 0 h 4598077"/>
              <a:gd name="connsiteX0" fmla="*/ 0 w 1476313"/>
              <a:gd name="connsiteY0" fmla="*/ 0 h 4598077"/>
              <a:gd name="connsiteX1" fmla="*/ 1408016 w 1476313"/>
              <a:gd name="connsiteY1" fmla="*/ 1244583 h 4598077"/>
              <a:gd name="connsiteX2" fmla="*/ 1476313 w 1476313"/>
              <a:gd name="connsiteY2" fmla="*/ 4598077 h 4598077"/>
              <a:gd name="connsiteX3" fmla="*/ 502154 w 1476313"/>
              <a:gd name="connsiteY3" fmla="*/ 3571826 h 4598077"/>
              <a:gd name="connsiteX4" fmla="*/ 0 w 1476313"/>
              <a:gd name="connsiteY4" fmla="*/ 0 h 4598077"/>
              <a:gd name="connsiteX0" fmla="*/ 0 w 1476313"/>
              <a:gd name="connsiteY0" fmla="*/ 0 h 4598077"/>
              <a:gd name="connsiteX1" fmla="*/ 1408016 w 1476313"/>
              <a:gd name="connsiteY1" fmla="*/ 1244583 h 4598077"/>
              <a:gd name="connsiteX2" fmla="*/ 1476313 w 1476313"/>
              <a:gd name="connsiteY2" fmla="*/ 4598077 h 4598077"/>
              <a:gd name="connsiteX3" fmla="*/ 502154 w 1476313"/>
              <a:gd name="connsiteY3" fmla="*/ 3571826 h 4598077"/>
              <a:gd name="connsiteX4" fmla="*/ 0 w 1476313"/>
              <a:gd name="connsiteY4" fmla="*/ 0 h 4598077"/>
              <a:gd name="connsiteX0" fmla="*/ 0 w 1476313"/>
              <a:gd name="connsiteY0" fmla="*/ 0 h 4598077"/>
              <a:gd name="connsiteX1" fmla="*/ 1408016 w 1476313"/>
              <a:gd name="connsiteY1" fmla="*/ 1244583 h 4598077"/>
              <a:gd name="connsiteX2" fmla="*/ 1476313 w 1476313"/>
              <a:gd name="connsiteY2" fmla="*/ 4598077 h 4598077"/>
              <a:gd name="connsiteX3" fmla="*/ 502154 w 1476313"/>
              <a:gd name="connsiteY3" fmla="*/ 3571826 h 4598077"/>
              <a:gd name="connsiteX4" fmla="*/ 0 w 1476313"/>
              <a:gd name="connsiteY4" fmla="*/ 0 h 4598077"/>
              <a:gd name="connsiteX0" fmla="*/ 0 w 1309223"/>
              <a:gd name="connsiteY0" fmla="*/ 0 h 4707912"/>
              <a:gd name="connsiteX1" fmla="*/ 1240926 w 1309223"/>
              <a:gd name="connsiteY1" fmla="*/ 1354418 h 4707912"/>
              <a:gd name="connsiteX2" fmla="*/ 1309223 w 1309223"/>
              <a:gd name="connsiteY2" fmla="*/ 4707912 h 4707912"/>
              <a:gd name="connsiteX3" fmla="*/ 335064 w 1309223"/>
              <a:gd name="connsiteY3" fmla="*/ 3681661 h 4707912"/>
              <a:gd name="connsiteX4" fmla="*/ 0 w 1309223"/>
              <a:gd name="connsiteY4" fmla="*/ 0 h 4707912"/>
              <a:gd name="connsiteX0" fmla="*/ 0 w 1384093"/>
              <a:gd name="connsiteY0" fmla="*/ 0 h 4644872"/>
              <a:gd name="connsiteX1" fmla="*/ 1315796 w 1384093"/>
              <a:gd name="connsiteY1" fmla="*/ 1291378 h 4644872"/>
              <a:gd name="connsiteX2" fmla="*/ 1384093 w 1384093"/>
              <a:gd name="connsiteY2" fmla="*/ 4644872 h 4644872"/>
              <a:gd name="connsiteX3" fmla="*/ 409934 w 1384093"/>
              <a:gd name="connsiteY3" fmla="*/ 3618621 h 4644872"/>
              <a:gd name="connsiteX4" fmla="*/ 0 w 1384093"/>
              <a:gd name="connsiteY4" fmla="*/ 0 h 464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093" h="4644872">
                <a:moveTo>
                  <a:pt x="0" y="0"/>
                </a:moveTo>
                <a:lnTo>
                  <a:pt x="1315796" y="1291378"/>
                </a:lnTo>
                <a:lnTo>
                  <a:pt x="1384093" y="4644872"/>
                </a:lnTo>
                <a:lnTo>
                  <a:pt x="409934" y="3618621"/>
                </a:lnTo>
                <a:cubicBezTo>
                  <a:pt x="242549" y="2428012"/>
                  <a:pt x="218375" y="1568221"/>
                  <a:pt x="0" y="0"/>
                </a:cubicBezTo>
                <a:close/>
              </a:path>
            </a:pathLst>
          </a:cu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4E4C86A9-8615-4BBD-A929-D23BD996D008}"/>
              </a:ext>
            </a:extLst>
          </p:cNvPr>
          <p:cNvSpPr/>
          <p:nvPr/>
        </p:nvSpPr>
        <p:spPr>
          <a:xfrm>
            <a:off x="9284676" y="612433"/>
            <a:ext cx="2696311" cy="3132986"/>
          </a:xfrm>
          <a:custGeom>
            <a:avLst/>
            <a:gdLst>
              <a:gd name="connsiteX0" fmla="*/ 0 w 3446585"/>
              <a:gd name="connsiteY0" fmla="*/ 3397348 h 3397348"/>
              <a:gd name="connsiteX1" fmla="*/ 1723293 w 3446585"/>
              <a:gd name="connsiteY1" fmla="*/ 0 h 3397348"/>
              <a:gd name="connsiteX2" fmla="*/ 3446585 w 3446585"/>
              <a:gd name="connsiteY2" fmla="*/ 3397348 h 3397348"/>
              <a:gd name="connsiteX3" fmla="*/ 0 w 3446585"/>
              <a:gd name="connsiteY3" fmla="*/ 3397348 h 3397348"/>
              <a:gd name="connsiteX0" fmla="*/ 0 w 3446585"/>
              <a:gd name="connsiteY0" fmla="*/ 3805311 h 3805311"/>
              <a:gd name="connsiteX1" fmla="*/ 119576 w 3446585"/>
              <a:gd name="connsiteY1" fmla="*/ 0 h 3805311"/>
              <a:gd name="connsiteX2" fmla="*/ 3446585 w 3446585"/>
              <a:gd name="connsiteY2" fmla="*/ 3805311 h 3805311"/>
              <a:gd name="connsiteX3" fmla="*/ 0 w 3446585"/>
              <a:gd name="connsiteY3" fmla="*/ 3805311 h 3805311"/>
              <a:gd name="connsiteX0" fmla="*/ 0 w 2926081"/>
              <a:gd name="connsiteY0" fmla="*/ 3868615 h 3868615"/>
              <a:gd name="connsiteX1" fmla="*/ 119576 w 2926081"/>
              <a:gd name="connsiteY1" fmla="*/ 63304 h 3868615"/>
              <a:gd name="connsiteX2" fmla="*/ 2926081 w 2926081"/>
              <a:gd name="connsiteY2" fmla="*/ 0 h 3868615"/>
              <a:gd name="connsiteX3" fmla="*/ 0 w 2926081"/>
              <a:gd name="connsiteY3" fmla="*/ 3868615 h 3868615"/>
              <a:gd name="connsiteX0" fmla="*/ 161778 w 2806505"/>
              <a:gd name="connsiteY0" fmla="*/ 4049204 h 4049204"/>
              <a:gd name="connsiteX1" fmla="*/ 0 w 2806505"/>
              <a:gd name="connsiteY1" fmla="*/ 63304 h 4049204"/>
              <a:gd name="connsiteX2" fmla="*/ 2806505 w 2806505"/>
              <a:gd name="connsiteY2" fmla="*/ 0 h 4049204"/>
              <a:gd name="connsiteX3" fmla="*/ 161778 w 2806505"/>
              <a:gd name="connsiteY3" fmla="*/ 4049204 h 4049204"/>
              <a:gd name="connsiteX0" fmla="*/ 35169 w 2806505"/>
              <a:gd name="connsiteY0" fmla="*/ 4116924 h 4116924"/>
              <a:gd name="connsiteX1" fmla="*/ 0 w 2806505"/>
              <a:gd name="connsiteY1" fmla="*/ 63304 h 4116924"/>
              <a:gd name="connsiteX2" fmla="*/ 2806505 w 2806505"/>
              <a:gd name="connsiteY2" fmla="*/ 0 h 4116924"/>
              <a:gd name="connsiteX3" fmla="*/ 35169 w 2806505"/>
              <a:gd name="connsiteY3" fmla="*/ 4116924 h 411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505" h="4116924">
                <a:moveTo>
                  <a:pt x="35169" y="4116924"/>
                </a:moveTo>
                <a:lnTo>
                  <a:pt x="0" y="63304"/>
                </a:lnTo>
                <a:lnTo>
                  <a:pt x="2806505" y="0"/>
                </a:lnTo>
                <a:lnTo>
                  <a:pt x="35169" y="411692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8C2757-1F99-4A4E-88C9-758D4EC61DFB}"/>
              </a:ext>
            </a:extLst>
          </p:cNvPr>
          <p:cNvSpPr txBox="1"/>
          <p:nvPr/>
        </p:nvSpPr>
        <p:spPr>
          <a:xfrm rot="19107540">
            <a:off x="9320531" y="2893013"/>
            <a:ext cx="2401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কৃষিতে প্রযুক্তি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62E71-FBD8-46DD-90D1-FCC7C677698F}"/>
              </a:ext>
            </a:extLst>
          </p:cNvPr>
          <p:cNvSpPr txBox="1"/>
          <p:nvPr/>
        </p:nvSpPr>
        <p:spPr>
          <a:xfrm>
            <a:off x="159433" y="5635474"/>
            <a:ext cx="11924714" cy="122252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C1A516-4970-4733-98A3-80C563BF0D1B}"/>
              </a:ext>
            </a:extLst>
          </p:cNvPr>
          <p:cNvSpPr txBox="1"/>
          <p:nvPr/>
        </p:nvSpPr>
        <p:spPr>
          <a:xfrm>
            <a:off x="182880" y="239150"/>
            <a:ext cx="9791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কৃষিতে বা জমি চাষ করতে আমরা কী কী ব্যবহার করি?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796D2-9851-43A0-9FB3-D874D9CE2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40651"/>
            <a:ext cx="4332850" cy="3991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A3C13B-31D5-499C-9A15-D8B0E9E37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04" y="1280863"/>
            <a:ext cx="4656406" cy="3991003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7A63786-9BE2-40C8-B32A-F2373A8B06CE}"/>
              </a:ext>
            </a:extLst>
          </p:cNvPr>
          <p:cNvSpPr/>
          <p:nvPr/>
        </p:nvSpPr>
        <p:spPr>
          <a:xfrm>
            <a:off x="9223717" y="2501234"/>
            <a:ext cx="2785403" cy="2770632"/>
          </a:xfrm>
          <a:custGeom>
            <a:avLst/>
            <a:gdLst>
              <a:gd name="connsiteX0" fmla="*/ 0 w 5345723"/>
              <a:gd name="connsiteY0" fmla="*/ 2784700 h 2784700"/>
              <a:gd name="connsiteX1" fmla="*/ 2672862 w 5345723"/>
              <a:gd name="connsiteY1" fmla="*/ 0 h 2784700"/>
              <a:gd name="connsiteX2" fmla="*/ 5345723 w 5345723"/>
              <a:gd name="connsiteY2" fmla="*/ 2784700 h 2784700"/>
              <a:gd name="connsiteX3" fmla="*/ 0 w 5345723"/>
              <a:gd name="connsiteY3" fmla="*/ 2784700 h 2784700"/>
              <a:gd name="connsiteX0" fmla="*/ 0 w 2785403"/>
              <a:gd name="connsiteY0" fmla="*/ 2784700 h 2784700"/>
              <a:gd name="connsiteX1" fmla="*/ 2672862 w 2785403"/>
              <a:gd name="connsiteY1" fmla="*/ 0 h 2784700"/>
              <a:gd name="connsiteX2" fmla="*/ 2785403 w 2785403"/>
              <a:gd name="connsiteY2" fmla="*/ 2686226 h 2784700"/>
              <a:gd name="connsiteX3" fmla="*/ 0 w 2785403"/>
              <a:gd name="connsiteY3" fmla="*/ 2784700 h 2784700"/>
              <a:gd name="connsiteX0" fmla="*/ 0 w 2785403"/>
              <a:gd name="connsiteY0" fmla="*/ 2770632 h 2770632"/>
              <a:gd name="connsiteX1" fmla="*/ 2757268 w 2785403"/>
              <a:gd name="connsiteY1" fmla="*/ 0 h 2770632"/>
              <a:gd name="connsiteX2" fmla="*/ 2785403 w 2785403"/>
              <a:gd name="connsiteY2" fmla="*/ 2672158 h 2770632"/>
              <a:gd name="connsiteX3" fmla="*/ 0 w 2785403"/>
              <a:gd name="connsiteY3" fmla="*/ 2770632 h 277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403" h="2770632">
                <a:moveTo>
                  <a:pt x="0" y="2770632"/>
                </a:moveTo>
                <a:lnTo>
                  <a:pt x="2757268" y="0"/>
                </a:lnTo>
                <a:lnTo>
                  <a:pt x="2785403" y="2672158"/>
                </a:lnTo>
                <a:lnTo>
                  <a:pt x="0" y="27706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312F2-417A-44F3-8091-1B52C3226499}"/>
              </a:ext>
            </a:extLst>
          </p:cNvPr>
          <p:cNvSpPr/>
          <p:nvPr/>
        </p:nvSpPr>
        <p:spPr>
          <a:xfrm rot="18885398">
            <a:off x="8128283" y="2643062"/>
            <a:ext cx="4888344" cy="1048284"/>
          </a:xfrm>
          <a:custGeom>
            <a:avLst/>
            <a:gdLst>
              <a:gd name="connsiteX0" fmla="*/ 0 w 3995225"/>
              <a:gd name="connsiteY0" fmla="*/ 0 h 970670"/>
              <a:gd name="connsiteX1" fmla="*/ 3995225 w 3995225"/>
              <a:gd name="connsiteY1" fmla="*/ 0 h 970670"/>
              <a:gd name="connsiteX2" fmla="*/ 3995225 w 3995225"/>
              <a:gd name="connsiteY2" fmla="*/ 970670 h 970670"/>
              <a:gd name="connsiteX3" fmla="*/ 0 w 3995225"/>
              <a:gd name="connsiteY3" fmla="*/ 970670 h 970670"/>
              <a:gd name="connsiteX4" fmla="*/ 0 w 3995225"/>
              <a:gd name="connsiteY4" fmla="*/ 0 h 970670"/>
              <a:gd name="connsiteX0" fmla="*/ 1134327 w 3995225"/>
              <a:gd name="connsiteY0" fmla="*/ 0 h 1045432"/>
              <a:gd name="connsiteX1" fmla="*/ 3995225 w 3995225"/>
              <a:gd name="connsiteY1" fmla="*/ 74762 h 1045432"/>
              <a:gd name="connsiteX2" fmla="*/ 3995225 w 3995225"/>
              <a:gd name="connsiteY2" fmla="*/ 1045432 h 1045432"/>
              <a:gd name="connsiteX3" fmla="*/ 0 w 3995225"/>
              <a:gd name="connsiteY3" fmla="*/ 1045432 h 1045432"/>
              <a:gd name="connsiteX4" fmla="*/ 1134327 w 3995225"/>
              <a:gd name="connsiteY4" fmla="*/ 0 h 1045432"/>
              <a:gd name="connsiteX0" fmla="*/ 1134327 w 4701016"/>
              <a:gd name="connsiteY0" fmla="*/ 0 h 1045432"/>
              <a:gd name="connsiteX1" fmla="*/ 4701016 w 4701016"/>
              <a:gd name="connsiteY1" fmla="*/ 187182 h 1045432"/>
              <a:gd name="connsiteX2" fmla="*/ 3995225 w 4701016"/>
              <a:gd name="connsiteY2" fmla="*/ 1045432 h 1045432"/>
              <a:gd name="connsiteX3" fmla="*/ 0 w 4701016"/>
              <a:gd name="connsiteY3" fmla="*/ 1045432 h 1045432"/>
              <a:gd name="connsiteX4" fmla="*/ 1134327 w 4701016"/>
              <a:gd name="connsiteY4" fmla="*/ 0 h 1045432"/>
              <a:gd name="connsiteX0" fmla="*/ 1134327 w 4730647"/>
              <a:gd name="connsiteY0" fmla="*/ 0 h 1045432"/>
              <a:gd name="connsiteX1" fmla="*/ 4730647 w 4730647"/>
              <a:gd name="connsiteY1" fmla="*/ 237046 h 1045432"/>
              <a:gd name="connsiteX2" fmla="*/ 3995225 w 4730647"/>
              <a:gd name="connsiteY2" fmla="*/ 1045432 h 1045432"/>
              <a:gd name="connsiteX3" fmla="*/ 0 w 4730647"/>
              <a:gd name="connsiteY3" fmla="*/ 1045432 h 1045432"/>
              <a:gd name="connsiteX4" fmla="*/ 1134327 w 4730647"/>
              <a:gd name="connsiteY4" fmla="*/ 0 h 1045432"/>
              <a:gd name="connsiteX0" fmla="*/ 1134327 w 4950248"/>
              <a:gd name="connsiteY0" fmla="*/ 0 h 1045432"/>
              <a:gd name="connsiteX1" fmla="*/ 4950248 w 4950248"/>
              <a:gd name="connsiteY1" fmla="*/ 63140 h 1045432"/>
              <a:gd name="connsiteX2" fmla="*/ 3995225 w 4950248"/>
              <a:gd name="connsiteY2" fmla="*/ 1045432 h 1045432"/>
              <a:gd name="connsiteX3" fmla="*/ 0 w 4950248"/>
              <a:gd name="connsiteY3" fmla="*/ 1045432 h 1045432"/>
              <a:gd name="connsiteX4" fmla="*/ 1134327 w 4950248"/>
              <a:gd name="connsiteY4" fmla="*/ 0 h 104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0248" h="1045432">
                <a:moveTo>
                  <a:pt x="1134327" y="0"/>
                </a:moveTo>
                <a:lnTo>
                  <a:pt x="4950248" y="63140"/>
                </a:lnTo>
                <a:lnTo>
                  <a:pt x="3995225" y="1045432"/>
                </a:lnTo>
                <a:lnTo>
                  <a:pt x="0" y="1045432"/>
                </a:lnTo>
                <a:lnTo>
                  <a:pt x="1134327" y="0"/>
                </a:lnTo>
                <a:close/>
              </a:path>
            </a:pathLst>
          </a:cu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D5729A0-3E52-4BBC-926B-9DF24847A87F}"/>
              </a:ext>
            </a:extLst>
          </p:cNvPr>
          <p:cNvSpPr/>
          <p:nvPr/>
        </p:nvSpPr>
        <p:spPr>
          <a:xfrm>
            <a:off x="9129931" y="1096230"/>
            <a:ext cx="2851053" cy="2687979"/>
          </a:xfrm>
          <a:custGeom>
            <a:avLst/>
            <a:gdLst>
              <a:gd name="connsiteX0" fmla="*/ 0 w 4656406"/>
              <a:gd name="connsiteY0" fmla="*/ 2732648 h 2732648"/>
              <a:gd name="connsiteX1" fmla="*/ 2328203 w 4656406"/>
              <a:gd name="connsiteY1" fmla="*/ 0 h 2732648"/>
              <a:gd name="connsiteX2" fmla="*/ 4656406 w 4656406"/>
              <a:gd name="connsiteY2" fmla="*/ 2732648 h 2732648"/>
              <a:gd name="connsiteX3" fmla="*/ 0 w 4656406"/>
              <a:gd name="connsiteY3" fmla="*/ 2732648 h 2732648"/>
              <a:gd name="connsiteX0" fmla="*/ 63304 w 4719710"/>
              <a:gd name="connsiteY0" fmla="*/ 2788919 h 2788919"/>
              <a:gd name="connsiteX1" fmla="*/ 0 w 4719710"/>
              <a:gd name="connsiteY1" fmla="*/ 0 h 2788919"/>
              <a:gd name="connsiteX2" fmla="*/ 4719710 w 4719710"/>
              <a:gd name="connsiteY2" fmla="*/ 2788919 h 2788919"/>
              <a:gd name="connsiteX3" fmla="*/ 63304 w 4719710"/>
              <a:gd name="connsiteY3" fmla="*/ 2788919 h 2788919"/>
              <a:gd name="connsiteX0" fmla="*/ 63304 w 3453618"/>
              <a:gd name="connsiteY0" fmla="*/ 2788919 h 2788919"/>
              <a:gd name="connsiteX1" fmla="*/ 0 w 3453618"/>
              <a:gd name="connsiteY1" fmla="*/ 0 h 2788919"/>
              <a:gd name="connsiteX2" fmla="*/ 3453618 w 3453618"/>
              <a:gd name="connsiteY2" fmla="*/ 31652 h 2788919"/>
              <a:gd name="connsiteX3" fmla="*/ 63304 w 3453618"/>
              <a:gd name="connsiteY3" fmla="*/ 2788919 h 2788919"/>
              <a:gd name="connsiteX0" fmla="*/ 63304 w 3453618"/>
              <a:gd name="connsiteY0" fmla="*/ 2788919 h 2788919"/>
              <a:gd name="connsiteX1" fmla="*/ 0 w 3453618"/>
              <a:gd name="connsiteY1" fmla="*/ 0 h 2788919"/>
              <a:gd name="connsiteX2" fmla="*/ 3453618 w 3453618"/>
              <a:gd name="connsiteY2" fmla="*/ 31652 h 2788919"/>
              <a:gd name="connsiteX3" fmla="*/ 63304 w 3453618"/>
              <a:gd name="connsiteY3" fmla="*/ 2788919 h 2788919"/>
              <a:gd name="connsiteX0" fmla="*/ 63304 w 2792436"/>
              <a:gd name="connsiteY0" fmla="*/ 2788919 h 2788919"/>
              <a:gd name="connsiteX1" fmla="*/ 0 w 2792436"/>
              <a:gd name="connsiteY1" fmla="*/ 0 h 2788919"/>
              <a:gd name="connsiteX2" fmla="*/ 2792436 w 2792436"/>
              <a:gd name="connsiteY2" fmla="*/ 369277 h 2788919"/>
              <a:gd name="connsiteX3" fmla="*/ 63304 w 2792436"/>
              <a:gd name="connsiteY3" fmla="*/ 2788919 h 2788919"/>
              <a:gd name="connsiteX0" fmla="*/ 63304 w 2820571"/>
              <a:gd name="connsiteY0" fmla="*/ 2788919 h 2788919"/>
              <a:gd name="connsiteX1" fmla="*/ 0 w 2820571"/>
              <a:gd name="connsiteY1" fmla="*/ 0 h 2788919"/>
              <a:gd name="connsiteX2" fmla="*/ 2820571 w 2820571"/>
              <a:gd name="connsiteY2" fmla="*/ 59788 h 2788919"/>
              <a:gd name="connsiteX3" fmla="*/ 63304 w 2820571"/>
              <a:gd name="connsiteY3" fmla="*/ 2788919 h 2788919"/>
              <a:gd name="connsiteX0" fmla="*/ 77360 w 2834627"/>
              <a:gd name="connsiteY0" fmla="*/ 2729131 h 2729131"/>
              <a:gd name="connsiteX1" fmla="*/ 0 w 2834627"/>
              <a:gd name="connsiteY1" fmla="*/ 123968 h 2729131"/>
              <a:gd name="connsiteX2" fmla="*/ 2834627 w 2834627"/>
              <a:gd name="connsiteY2" fmla="*/ 0 h 2729131"/>
              <a:gd name="connsiteX3" fmla="*/ 77360 w 2834627"/>
              <a:gd name="connsiteY3" fmla="*/ 2729131 h 2729131"/>
              <a:gd name="connsiteX0" fmla="*/ 119528 w 2876795"/>
              <a:gd name="connsiteY0" fmla="*/ 2729131 h 2729131"/>
              <a:gd name="connsiteX1" fmla="*/ 0 w 2876795"/>
              <a:gd name="connsiteY1" fmla="*/ 166373 h 2729131"/>
              <a:gd name="connsiteX2" fmla="*/ 2876795 w 2876795"/>
              <a:gd name="connsiteY2" fmla="*/ 0 h 2729131"/>
              <a:gd name="connsiteX3" fmla="*/ 119528 w 2876795"/>
              <a:gd name="connsiteY3" fmla="*/ 2729131 h 2729131"/>
              <a:gd name="connsiteX0" fmla="*/ 119528 w 2848683"/>
              <a:gd name="connsiteY0" fmla="*/ 2700860 h 2700860"/>
              <a:gd name="connsiteX1" fmla="*/ 0 w 2848683"/>
              <a:gd name="connsiteY1" fmla="*/ 138102 h 2700860"/>
              <a:gd name="connsiteX2" fmla="*/ 2848683 w 2848683"/>
              <a:gd name="connsiteY2" fmla="*/ 0 h 2700860"/>
              <a:gd name="connsiteX3" fmla="*/ 119528 w 2848683"/>
              <a:gd name="connsiteY3" fmla="*/ 2700860 h 27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683" h="2700860">
                <a:moveTo>
                  <a:pt x="119528" y="2700860"/>
                </a:moveTo>
                <a:lnTo>
                  <a:pt x="0" y="138102"/>
                </a:lnTo>
                <a:lnTo>
                  <a:pt x="2848683" y="0"/>
                </a:lnTo>
                <a:lnTo>
                  <a:pt x="119528" y="270086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8853B-F734-4FD3-A1B8-196845D274E4}"/>
              </a:ext>
            </a:extLst>
          </p:cNvPr>
          <p:cNvSpPr txBox="1"/>
          <p:nvPr/>
        </p:nvSpPr>
        <p:spPr>
          <a:xfrm rot="18771151">
            <a:off x="9378461" y="273855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কৃষিতে প্রযুক্তি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BC22F6-9E1C-4FFD-BB91-5F35C3BCEB8D}"/>
              </a:ext>
            </a:extLst>
          </p:cNvPr>
          <p:cNvSpPr txBox="1"/>
          <p:nvPr/>
        </p:nvSpPr>
        <p:spPr>
          <a:xfrm>
            <a:off x="182880" y="5447394"/>
            <a:ext cx="11826240" cy="136623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লাঙ্গল, ট্রাক্টর, কোদাল, পানির পাম্প ইত্যাদি সবই হল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কৃষিতে প্রযুক্তি।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0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E04BFE-4BD1-4C05-8408-5EBE0B308FAD}"/>
              </a:ext>
            </a:extLst>
          </p:cNvPr>
          <p:cNvSpPr txBox="1"/>
          <p:nvPr/>
        </p:nvSpPr>
        <p:spPr>
          <a:xfrm>
            <a:off x="225085" y="98474"/>
            <a:ext cx="876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যাতায়াত বা চলাচল করতে আমরা কী কী ব্যবহার করি?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0D6FCF-6EE2-4913-871E-8C6BBEF8D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4" y="923120"/>
            <a:ext cx="4459458" cy="4127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08BB60-5221-4E48-8492-226F81A10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3" y="923120"/>
            <a:ext cx="4318781" cy="4127182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B128123-A166-437B-A0AF-D9765DDBE5D5}"/>
              </a:ext>
            </a:extLst>
          </p:cNvPr>
          <p:cNvSpPr/>
          <p:nvPr/>
        </p:nvSpPr>
        <p:spPr>
          <a:xfrm>
            <a:off x="9129930" y="2124221"/>
            <a:ext cx="2954216" cy="2952457"/>
          </a:xfrm>
          <a:custGeom>
            <a:avLst/>
            <a:gdLst>
              <a:gd name="connsiteX0" fmla="*/ 0 w 5022166"/>
              <a:gd name="connsiteY0" fmla="*/ 2729132 h 2729132"/>
              <a:gd name="connsiteX1" fmla="*/ 2511083 w 5022166"/>
              <a:gd name="connsiteY1" fmla="*/ 0 h 2729132"/>
              <a:gd name="connsiteX2" fmla="*/ 5022166 w 5022166"/>
              <a:gd name="connsiteY2" fmla="*/ 2729132 h 2729132"/>
              <a:gd name="connsiteX3" fmla="*/ 0 w 5022166"/>
              <a:gd name="connsiteY3" fmla="*/ 2729132 h 2729132"/>
              <a:gd name="connsiteX0" fmla="*/ 0 w 5113606"/>
              <a:gd name="connsiteY0" fmla="*/ 3207434 h 3207434"/>
              <a:gd name="connsiteX1" fmla="*/ 5113606 w 5113606"/>
              <a:gd name="connsiteY1" fmla="*/ 0 h 3207434"/>
              <a:gd name="connsiteX2" fmla="*/ 5022166 w 5113606"/>
              <a:gd name="connsiteY2" fmla="*/ 3207434 h 3207434"/>
              <a:gd name="connsiteX3" fmla="*/ 0 w 5113606"/>
              <a:gd name="connsiteY3" fmla="*/ 3207434 h 3207434"/>
              <a:gd name="connsiteX0" fmla="*/ 0 w 4030394"/>
              <a:gd name="connsiteY0" fmla="*/ 3151163 h 3207434"/>
              <a:gd name="connsiteX1" fmla="*/ 4030394 w 4030394"/>
              <a:gd name="connsiteY1" fmla="*/ 0 h 3207434"/>
              <a:gd name="connsiteX2" fmla="*/ 3938954 w 4030394"/>
              <a:gd name="connsiteY2" fmla="*/ 3207434 h 3207434"/>
              <a:gd name="connsiteX3" fmla="*/ 0 w 4030394"/>
              <a:gd name="connsiteY3" fmla="*/ 3151163 h 3207434"/>
              <a:gd name="connsiteX0" fmla="*/ 0 w 3847514"/>
              <a:gd name="connsiteY0" fmla="*/ 3123028 h 3207434"/>
              <a:gd name="connsiteX1" fmla="*/ 3847514 w 3847514"/>
              <a:gd name="connsiteY1" fmla="*/ 0 h 3207434"/>
              <a:gd name="connsiteX2" fmla="*/ 3756074 w 3847514"/>
              <a:gd name="connsiteY2" fmla="*/ 3207434 h 3207434"/>
              <a:gd name="connsiteX3" fmla="*/ 0 w 3847514"/>
              <a:gd name="connsiteY3" fmla="*/ 3123028 h 3207434"/>
              <a:gd name="connsiteX0" fmla="*/ 0 w 3756074"/>
              <a:gd name="connsiteY0" fmla="*/ 3319976 h 3404382"/>
              <a:gd name="connsiteX1" fmla="*/ 3622431 w 3756074"/>
              <a:gd name="connsiteY1" fmla="*/ 0 h 3404382"/>
              <a:gd name="connsiteX2" fmla="*/ 3756074 w 3756074"/>
              <a:gd name="connsiteY2" fmla="*/ 3404382 h 3404382"/>
              <a:gd name="connsiteX3" fmla="*/ 0 w 3756074"/>
              <a:gd name="connsiteY3" fmla="*/ 3319976 h 3404382"/>
              <a:gd name="connsiteX0" fmla="*/ 0 w 3622432"/>
              <a:gd name="connsiteY0" fmla="*/ 3319976 h 3389973"/>
              <a:gd name="connsiteX1" fmla="*/ 3622431 w 3622432"/>
              <a:gd name="connsiteY1" fmla="*/ 0 h 3389973"/>
              <a:gd name="connsiteX2" fmla="*/ 3567125 w 3622432"/>
              <a:gd name="connsiteY2" fmla="*/ 3389973 h 3389973"/>
              <a:gd name="connsiteX3" fmla="*/ 0 w 3622432"/>
              <a:gd name="connsiteY3" fmla="*/ 3319976 h 3389973"/>
              <a:gd name="connsiteX0" fmla="*/ 0 w 3747342"/>
              <a:gd name="connsiteY0" fmla="*/ 3319976 h 3389973"/>
              <a:gd name="connsiteX1" fmla="*/ 3747343 w 3747342"/>
              <a:gd name="connsiteY1" fmla="*/ 0 h 3389973"/>
              <a:gd name="connsiteX2" fmla="*/ 3692037 w 3747342"/>
              <a:gd name="connsiteY2" fmla="*/ 3389973 h 3389973"/>
              <a:gd name="connsiteX3" fmla="*/ 0 w 3747342"/>
              <a:gd name="connsiteY3" fmla="*/ 3319976 h 338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342" h="3389973">
                <a:moveTo>
                  <a:pt x="0" y="3319976"/>
                </a:moveTo>
                <a:lnTo>
                  <a:pt x="3747343" y="0"/>
                </a:lnTo>
                <a:lnTo>
                  <a:pt x="3692037" y="3389973"/>
                </a:lnTo>
                <a:lnTo>
                  <a:pt x="0" y="331997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AD0295-BA02-4B8C-B043-90A94D94EBEE}"/>
              </a:ext>
            </a:extLst>
          </p:cNvPr>
          <p:cNvSpPr/>
          <p:nvPr/>
        </p:nvSpPr>
        <p:spPr>
          <a:xfrm rot="18763849">
            <a:off x="8006280" y="2165965"/>
            <a:ext cx="5058571" cy="1322923"/>
          </a:xfrm>
          <a:custGeom>
            <a:avLst/>
            <a:gdLst>
              <a:gd name="connsiteX0" fmla="*/ 0 w 4145280"/>
              <a:gd name="connsiteY0" fmla="*/ 0 h 1100261"/>
              <a:gd name="connsiteX1" fmla="*/ 4145280 w 4145280"/>
              <a:gd name="connsiteY1" fmla="*/ 0 h 1100261"/>
              <a:gd name="connsiteX2" fmla="*/ 4145280 w 4145280"/>
              <a:gd name="connsiteY2" fmla="*/ 1100261 h 1100261"/>
              <a:gd name="connsiteX3" fmla="*/ 0 w 4145280"/>
              <a:gd name="connsiteY3" fmla="*/ 1100261 h 1100261"/>
              <a:gd name="connsiteX4" fmla="*/ 0 w 4145280"/>
              <a:gd name="connsiteY4" fmla="*/ 0 h 1100261"/>
              <a:gd name="connsiteX0" fmla="*/ 1203869 w 4145280"/>
              <a:gd name="connsiteY0" fmla="*/ 17838 h 1100261"/>
              <a:gd name="connsiteX1" fmla="*/ 4145280 w 4145280"/>
              <a:gd name="connsiteY1" fmla="*/ 0 h 1100261"/>
              <a:gd name="connsiteX2" fmla="*/ 4145280 w 4145280"/>
              <a:gd name="connsiteY2" fmla="*/ 1100261 h 1100261"/>
              <a:gd name="connsiteX3" fmla="*/ 0 w 4145280"/>
              <a:gd name="connsiteY3" fmla="*/ 1100261 h 1100261"/>
              <a:gd name="connsiteX4" fmla="*/ 1203869 w 4145280"/>
              <a:gd name="connsiteY4" fmla="*/ 17838 h 1100261"/>
              <a:gd name="connsiteX0" fmla="*/ 1203869 w 5129688"/>
              <a:gd name="connsiteY0" fmla="*/ 0 h 1082423"/>
              <a:gd name="connsiteX1" fmla="*/ 5129688 w 5129688"/>
              <a:gd name="connsiteY1" fmla="*/ 11214 h 1082423"/>
              <a:gd name="connsiteX2" fmla="*/ 4145280 w 5129688"/>
              <a:gd name="connsiteY2" fmla="*/ 1082423 h 1082423"/>
              <a:gd name="connsiteX3" fmla="*/ 0 w 5129688"/>
              <a:gd name="connsiteY3" fmla="*/ 1082423 h 1082423"/>
              <a:gd name="connsiteX4" fmla="*/ 1203869 w 5129688"/>
              <a:gd name="connsiteY4" fmla="*/ 0 h 1082423"/>
              <a:gd name="connsiteX0" fmla="*/ 1203869 w 4863057"/>
              <a:gd name="connsiteY0" fmla="*/ 0 h 1082423"/>
              <a:gd name="connsiteX1" fmla="*/ 4863057 w 4863057"/>
              <a:gd name="connsiteY1" fmla="*/ 249069 h 1082423"/>
              <a:gd name="connsiteX2" fmla="*/ 4145280 w 4863057"/>
              <a:gd name="connsiteY2" fmla="*/ 1082423 h 1082423"/>
              <a:gd name="connsiteX3" fmla="*/ 0 w 4863057"/>
              <a:gd name="connsiteY3" fmla="*/ 1082423 h 1082423"/>
              <a:gd name="connsiteX4" fmla="*/ 1203869 w 4863057"/>
              <a:gd name="connsiteY4" fmla="*/ 0 h 1082423"/>
              <a:gd name="connsiteX0" fmla="*/ 1203869 w 5004055"/>
              <a:gd name="connsiteY0" fmla="*/ 0 h 1082423"/>
              <a:gd name="connsiteX1" fmla="*/ 5004055 w 5004055"/>
              <a:gd name="connsiteY1" fmla="*/ 304673 h 1082423"/>
              <a:gd name="connsiteX2" fmla="*/ 4145280 w 5004055"/>
              <a:gd name="connsiteY2" fmla="*/ 1082423 h 1082423"/>
              <a:gd name="connsiteX3" fmla="*/ 0 w 5004055"/>
              <a:gd name="connsiteY3" fmla="*/ 1082423 h 1082423"/>
              <a:gd name="connsiteX4" fmla="*/ 1203869 w 5004055"/>
              <a:gd name="connsiteY4" fmla="*/ 0 h 1082423"/>
              <a:gd name="connsiteX0" fmla="*/ 1203869 w 5139590"/>
              <a:gd name="connsiteY0" fmla="*/ 0 h 1082423"/>
              <a:gd name="connsiteX1" fmla="*/ 5139590 w 5139590"/>
              <a:gd name="connsiteY1" fmla="*/ 1667 h 1082423"/>
              <a:gd name="connsiteX2" fmla="*/ 4145280 w 5139590"/>
              <a:gd name="connsiteY2" fmla="*/ 1082423 h 1082423"/>
              <a:gd name="connsiteX3" fmla="*/ 0 w 5139590"/>
              <a:gd name="connsiteY3" fmla="*/ 1082423 h 1082423"/>
              <a:gd name="connsiteX4" fmla="*/ 1203869 w 5139590"/>
              <a:gd name="connsiteY4" fmla="*/ 0 h 1082423"/>
              <a:gd name="connsiteX0" fmla="*/ 1132018 w 5139590"/>
              <a:gd name="connsiteY0" fmla="*/ 0 h 1196493"/>
              <a:gd name="connsiteX1" fmla="*/ 5139590 w 5139590"/>
              <a:gd name="connsiteY1" fmla="*/ 115737 h 1196493"/>
              <a:gd name="connsiteX2" fmla="*/ 4145280 w 5139590"/>
              <a:gd name="connsiteY2" fmla="*/ 1196493 h 1196493"/>
              <a:gd name="connsiteX3" fmla="*/ 0 w 5139590"/>
              <a:gd name="connsiteY3" fmla="*/ 1196493 h 1196493"/>
              <a:gd name="connsiteX4" fmla="*/ 1132018 w 5139590"/>
              <a:gd name="connsiteY4" fmla="*/ 0 h 1196493"/>
              <a:gd name="connsiteX0" fmla="*/ 1132018 w 5030029"/>
              <a:gd name="connsiteY0" fmla="*/ 0 h 1196493"/>
              <a:gd name="connsiteX1" fmla="*/ 5030029 w 5030029"/>
              <a:gd name="connsiteY1" fmla="*/ 276766 h 1196493"/>
              <a:gd name="connsiteX2" fmla="*/ 4145280 w 5030029"/>
              <a:gd name="connsiteY2" fmla="*/ 1196493 h 1196493"/>
              <a:gd name="connsiteX3" fmla="*/ 0 w 5030029"/>
              <a:gd name="connsiteY3" fmla="*/ 1196493 h 1196493"/>
              <a:gd name="connsiteX4" fmla="*/ 1132018 w 5030029"/>
              <a:gd name="connsiteY4" fmla="*/ 0 h 1196493"/>
              <a:gd name="connsiteX0" fmla="*/ 1048934 w 5030029"/>
              <a:gd name="connsiteY0" fmla="*/ 0 h 978867"/>
              <a:gd name="connsiteX1" fmla="*/ 5030029 w 5030029"/>
              <a:gd name="connsiteY1" fmla="*/ 59140 h 978867"/>
              <a:gd name="connsiteX2" fmla="*/ 4145280 w 5030029"/>
              <a:gd name="connsiteY2" fmla="*/ 978867 h 978867"/>
              <a:gd name="connsiteX3" fmla="*/ 0 w 5030029"/>
              <a:gd name="connsiteY3" fmla="*/ 978867 h 978867"/>
              <a:gd name="connsiteX4" fmla="*/ 1048934 w 5030029"/>
              <a:gd name="connsiteY4" fmla="*/ 0 h 978867"/>
              <a:gd name="connsiteX0" fmla="*/ 858447 w 5030029"/>
              <a:gd name="connsiteY0" fmla="*/ 0 h 943403"/>
              <a:gd name="connsiteX1" fmla="*/ 5030029 w 5030029"/>
              <a:gd name="connsiteY1" fmla="*/ 23676 h 943403"/>
              <a:gd name="connsiteX2" fmla="*/ 4145280 w 5030029"/>
              <a:gd name="connsiteY2" fmla="*/ 943403 h 943403"/>
              <a:gd name="connsiteX3" fmla="*/ 0 w 5030029"/>
              <a:gd name="connsiteY3" fmla="*/ 943403 h 943403"/>
              <a:gd name="connsiteX4" fmla="*/ 858447 w 5030029"/>
              <a:gd name="connsiteY4" fmla="*/ 0 h 943403"/>
              <a:gd name="connsiteX0" fmla="*/ 858447 w 4842625"/>
              <a:gd name="connsiteY0" fmla="*/ 0 h 943403"/>
              <a:gd name="connsiteX1" fmla="*/ 4842625 w 4842625"/>
              <a:gd name="connsiteY1" fmla="*/ 247539 h 943403"/>
              <a:gd name="connsiteX2" fmla="*/ 4145280 w 4842625"/>
              <a:gd name="connsiteY2" fmla="*/ 943403 h 943403"/>
              <a:gd name="connsiteX3" fmla="*/ 0 w 4842625"/>
              <a:gd name="connsiteY3" fmla="*/ 943403 h 943403"/>
              <a:gd name="connsiteX4" fmla="*/ 858447 w 4842625"/>
              <a:gd name="connsiteY4" fmla="*/ 0 h 943403"/>
              <a:gd name="connsiteX0" fmla="*/ 927963 w 4842625"/>
              <a:gd name="connsiteY0" fmla="*/ 0 h 1039844"/>
              <a:gd name="connsiteX1" fmla="*/ 4842625 w 4842625"/>
              <a:gd name="connsiteY1" fmla="*/ 343980 h 1039844"/>
              <a:gd name="connsiteX2" fmla="*/ 4145280 w 4842625"/>
              <a:gd name="connsiteY2" fmla="*/ 1039844 h 1039844"/>
              <a:gd name="connsiteX3" fmla="*/ 0 w 4842625"/>
              <a:gd name="connsiteY3" fmla="*/ 1039844 h 1039844"/>
              <a:gd name="connsiteX4" fmla="*/ 927963 w 4842625"/>
              <a:gd name="connsiteY4" fmla="*/ 0 h 1039844"/>
              <a:gd name="connsiteX0" fmla="*/ 927963 w 4998311"/>
              <a:gd name="connsiteY0" fmla="*/ 0 h 1039844"/>
              <a:gd name="connsiteX1" fmla="*/ 4998311 w 4998311"/>
              <a:gd name="connsiteY1" fmla="*/ 218313 h 1039844"/>
              <a:gd name="connsiteX2" fmla="*/ 4145280 w 4998311"/>
              <a:gd name="connsiteY2" fmla="*/ 1039844 h 1039844"/>
              <a:gd name="connsiteX3" fmla="*/ 0 w 4998311"/>
              <a:gd name="connsiteY3" fmla="*/ 1039844 h 1039844"/>
              <a:gd name="connsiteX4" fmla="*/ 927963 w 4998311"/>
              <a:gd name="connsiteY4" fmla="*/ 0 h 1039844"/>
              <a:gd name="connsiteX0" fmla="*/ 927963 w 4998311"/>
              <a:gd name="connsiteY0" fmla="*/ 0 h 1121182"/>
              <a:gd name="connsiteX1" fmla="*/ 4998311 w 4998311"/>
              <a:gd name="connsiteY1" fmla="*/ 218313 h 1121182"/>
              <a:gd name="connsiteX2" fmla="*/ 4231997 w 4998311"/>
              <a:gd name="connsiteY2" fmla="*/ 1121182 h 1121182"/>
              <a:gd name="connsiteX3" fmla="*/ 0 w 4998311"/>
              <a:gd name="connsiteY3" fmla="*/ 1039844 h 1121182"/>
              <a:gd name="connsiteX4" fmla="*/ 927963 w 4998311"/>
              <a:gd name="connsiteY4" fmla="*/ 0 h 1121182"/>
              <a:gd name="connsiteX0" fmla="*/ 1072659 w 4998311"/>
              <a:gd name="connsiteY0" fmla="*/ 0 h 1269840"/>
              <a:gd name="connsiteX1" fmla="*/ 4998311 w 4998311"/>
              <a:gd name="connsiteY1" fmla="*/ 366971 h 1269840"/>
              <a:gd name="connsiteX2" fmla="*/ 4231997 w 4998311"/>
              <a:gd name="connsiteY2" fmla="*/ 1269840 h 1269840"/>
              <a:gd name="connsiteX3" fmla="*/ 0 w 4998311"/>
              <a:gd name="connsiteY3" fmla="*/ 1188502 h 1269840"/>
              <a:gd name="connsiteX4" fmla="*/ 1072659 w 4998311"/>
              <a:gd name="connsiteY4" fmla="*/ 0 h 1269840"/>
              <a:gd name="connsiteX0" fmla="*/ 1072659 w 4998311"/>
              <a:gd name="connsiteY0" fmla="*/ 0 h 1429991"/>
              <a:gd name="connsiteX1" fmla="*/ 4998311 w 4998311"/>
              <a:gd name="connsiteY1" fmla="*/ 366971 h 1429991"/>
              <a:gd name="connsiteX2" fmla="*/ 4096849 w 4998311"/>
              <a:gd name="connsiteY2" fmla="*/ 1429991 h 1429991"/>
              <a:gd name="connsiteX3" fmla="*/ 0 w 4998311"/>
              <a:gd name="connsiteY3" fmla="*/ 1188502 h 1429991"/>
              <a:gd name="connsiteX4" fmla="*/ 1072659 w 4998311"/>
              <a:gd name="connsiteY4" fmla="*/ 0 h 1429991"/>
              <a:gd name="connsiteX0" fmla="*/ 1072659 w 5015831"/>
              <a:gd name="connsiteY0" fmla="*/ 0 h 1429991"/>
              <a:gd name="connsiteX1" fmla="*/ 5015831 w 5015831"/>
              <a:gd name="connsiteY1" fmla="*/ 434187 h 1429991"/>
              <a:gd name="connsiteX2" fmla="*/ 4096849 w 5015831"/>
              <a:gd name="connsiteY2" fmla="*/ 1429991 h 1429991"/>
              <a:gd name="connsiteX3" fmla="*/ 0 w 5015831"/>
              <a:gd name="connsiteY3" fmla="*/ 1188502 h 1429991"/>
              <a:gd name="connsiteX4" fmla="*/ 1072659 w 5015831"/>
              <a:gd name="connsiteY4" fmla="*/ 0 h 1429991"/>
              <a:gd name="connsiteX0" fmla="*/ 1116365 w 5059537"/>
              <a:gd name="connsiteY0" fmla="*/ 0 h 1429991"/>
              <a:gd name="connsiteX1" fmla="*/ 5059537 w 5059537"/>
              <a:gd name="connsiteY1" fmla="*/ 434187 h 1429991"/>
              <a:gd name="connsiteX2" fmla="*/ 4140555 w 5059537"/>
              <a:gd name="connsiteY2" fmla="*/ 1429991 h 1429991"/>
              <a:gd name="connsiteX3" fmla="*/ 0 w 5059537"/>
              <a:gd name="connsiteY3" fmla="*/ 1297316 h 1429991"/>
              <a:gd name="connsiteX4" fmla="*/ 1116365 w 5059537"/>
              <a:gd name="connsiteY4" fmla="*/ 0 h 1429991"/>
              <a:gd name="connsiteX0" fmla="*/ 1116365 w 5059537"/>
              <a:gd name="connsiteY0" fmla="*/ 0 h 1475093"/>
              <a:gd name="connsiteX1" fmla="*/ 5059537 w 5059537"/>
              <a:gd name="connsiteY1" fmla="*/ 434187 h 1475093"/>
              <a:gd name="connsiteX2" fmla="*/ 4158862 w 5059537"/>
              <a:gd name="connsiteY2" fmla="*/ 1475094 h 1475093"/>
              <a:gd name="connsiteX3" fmla="*/ 0 w 5059537"/>
              <a:gd name="connsiteY3" fmla="*/ 1297316 h 1475093"/>
              <a:gd name="connsiteX4" fmla="*/ 1116365 w 5059537"/>
              <a:gd name="connsiteY4" fmla="*/ 0 h 1475093"/>
              <a:gd name="connsiteX0" fmla="*/ 1116365 w 5059537"/>
              <a:gd name="connsiteY0" fmla="*/ 0 h 1396383"/>
              <a:gd name="connsiteX1" fmla="*/ 5059537 w 5059537"/>
              <a:gd name="connsiteY1" fmla="*/ 434187 h 1396383"/>
              <a:gd name="connsiteX2" fmla="*/ 4131795 w 5059537"/>
              <a:gd name="connsiteY2" fmla="*/ 1396383 h 1396383"/>
              <a:gd name="connsiteX3" fmla="*/ 0 w 5059537"/>
              <a:gd name="connsiteY3" fmla="*/ 1297316 h 1396383"/>
              <a:gd name="connsiteX4" fmla="*/ 1116365 w 5059537"/>
              <a:gd name="connsiteY4" fmla="*/ 0 h 1396383"/>
              <a:gd name="connsiteX0" fmla="*/ 1116365 w 5059537"/>
              <a:gd name="connsiteY0" fmla="*/ 0 h 1471589"/>
              <a:gd name="connsiteX1" fmla="*/ 5059537 w 5059537"/>
              <a:gd name="connsiteY1" fmla="*/ 434187 h 1471589"/>
              <a:gd name="connsiteX2" fmla="*/ 4079331 w 5059537"/>
              <a:gd name="connsiteY2" fmla="*/ 1471589 h 1471589"/>
              <a:gd name="connsiteX3" fmla="*/ 0 w 5059537"/>
              <a:gd name="connsiteY3" fmla="*/ 1297316 h 1471589"/>
              <a:gd name="connsiteX4" fmla="*/ 1116365 w 5059537"/>
              <a:gd name="connsiteY4" fmla="*/ 0 h 147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537" h="1471589">
                <a:moveTo>
                  <a:pt x="1116365" y="0"/>
                </a:moveTo>
                <a:lnTo>
                  <a:pt x="5059537" y="434187"/>
                </a:lnTo>
                <a:lnTo>
                  <a:pt x="4079331" y="1471589"/>
                </a:lnTo>
                <a:lnTo>
                  <a:pt x="0" y="1297316"/>
                </a:lnTo>
                <a:lnTo>
                  <a:pt x="1116365" y="0"/>
                </a:lnTo>
                <a:close/>
              </a:path>
            </a:pathLst>
          </a:cu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BCC1646-A3A1-4942-9F99-C2B63EA0BE5F}"/>
              </a:ext>
            </a:extLst>
          </p:cNvPr>
          <p:cNvSpPr/>
          <p:nvPr/>
        </p:nvSpPr>
        <p:spPr>
          <a:xfrm>
            <a:off x="9094514" y="806360"/>
            <a:ext cx="2872401" cy="2598021"/>
          </a:xfrm>
          <a:custGeom>
            <a:avLst/>
            <a:gdLst>
              <a:gd name="connsiteX0" fmla="*/ 0 w 4994031"/>
              <a:gd name="connsiteY0" fmla="*/ 3112549 h 3112549"/>
              <a:gd name="connsiteX1" fmla="*/ 2497016 w 4994031"/>
              <a:gd name="connsiteY1" fmla="*/ 0 h 3112549"/>
              <a:gd name="connsiteX2" fmla="*/ 4994031 w 4994031"/>
              <a:gd name="connsiteY2" fmla="*/ 3112549 h 3112549"/>
              <a:gd name="connsiteX3" fmla="*/ 0 w 4994031"/>
              <a:gd name="connsiteY3" fmla="*/ 3112549 h 3112549"/>
              <a:gd name="connsiteX0" fmla="*/ 49236 w 5043267"/>
              <a:gd name="connsiteY0" fmla="*/ 3154752 h 3154752"/>
              <a:gd name="connsiteX1" fmla="*/ 0 w 5043267"/>
              <a:gd name="connsiteY1" fmla="*/ 0 h 3154752"/>
              <a:gd name="connsiteX2" fmla="*/ 5043267 w 5043267"/>
              <a:gd name="connsiteY2" fmla="*/ 3154752 h 3154752"/>
              <a:gd name="connsiteX3" fmla="*/ 49236 w 5043267"/>
              <a:gd name="connsiteY3" fmla="*/ 3154752 h 3154752"/>
              <a:gd name="connsiteX0" fmla="*/ 49236 w 4114800"/>
              <a:gd name="connsiteY0" fmla="*/ 3154752 h 3154752"/>
              <a:gd name="connsiteX1" fmla="*/ 0 w 4114800"/>
              <a:gd name="connsiteY1" fmla="*/ 0 h 3154752"/>
              <a:gd name="connsiteX2" fmla="*/ 4114800 w 4114800"/>
              <a:gd name="connsiteY2" fmla="*/ 17657 h 3154752"/>
              <a:gd name="connsiteX3" fmla="*/ 49236 w 4114800"/>
              <a:gd name="connsiteY3" fmla="*/ 3154752 h 3154752"/>
              <a:gd name="connsiteX0" fmla="*/ 49236 w 4220309"/>
              <a:gd name="connsiteY0" fmla="*/ 3154752 h 3154752"/>
              <a:gd name="connsiteX1" fmla="*/ 0 w 4220309"/>
              <a:gd name="connsiteY1" fmla="*/ 0 h 3154752"/>
              <a:gd name="connsiteX2" fmla="*/ 4220309 w 4220309"/>
              <a:gd name="connsiteY2" fmla="*/ 108345 h 3154752"/>
              <a:gd name="connsiteX3" fmla="*/ 49236 w 4220309"/>
              <a:gd name="connsiteY3" fmla="*/ 3154752 h 3154752"/>
              <a:gd name="connsiteX0" fmla="*/ 49236 w 4220309"/>
              <a:gd name="connsiteY0" fmla="*/ 3046407 h 3046407"/>
              <a:gd name="connsiteX1" fmla="*/ 0 w 4220309"/>
              <a:gd name="connsiteY1" fmla="*/ 54892 h 3046407"/>
              <a:gd name="connsiteX2" fmla="*/ 4220309 w 4220309"/>
              <a:gd name="connsiteY2" fmla="*/ 0 h 3046407"/>
              <a:gd name="connsiteX3" fmla="*/ 49236 w 4220309"/>
              <a:gd name="connsiteY3" fmla="*/ 3046407 h 3046407"/>
              <a:gd name="connsiteX0" fmla="*/ 49236 w 4202725"/>
              <a:gd name="connsiteY0" fmla="*/ 3155233 h 3155233"/>
              <a:gd name="connsiteX1" fmla="*/ 0 w 4202725"/>
              <a:gd name="connsiteY1" fmla="*/ 163718 h 3155233"/>
              <a:gd name="connsiteX2" fmla="*/ 4202725 w 4202725"/>
              <a:gd name="connsiteY2" fmla="*/ 0 h 3155233"/>
              <a:gd name="connsiteX3" fmla="*/ 49236 w 4202725"/>
              <a:gd name="connsiteY3" fmla="*/ 3155233 h 3155233"/>
              <a:gd name="connsiteX0" fmla="*/ 31653 w 4202725"/>
              <a:gd name="connsiteY0" fmla="*/ 3300334 h 3300334"/>
              <a:gd name="connsiteX1" fmla="*/ 0 w 4202725"/>
              <a:gd name="connsiteY1" fmla="*/ 163718 h 3300334"/>
              <a:gd name="connsiteX2" fmla="*/ 4202725 w 4202725"/>
              <a:gd name="connsiteY2" fmla="*/ 0 h 3300334"/>
              <a:gd name="connsiteX3" fmla="*/ 31653 w 4202725"/>
              <a:gd name="connsiteY3" fmla="*/ 3300334 h 3300334"/>
              <a:gd name="connsiteX0" fmla="*/ 51477 w 4202725"/>
              <a:gd name="connsiteY0" fmla="*/ 4391316 h 4391316"/>
              <a:gd name="connsiteX1" fmla="*/ 0 w 4202725"/>
              <a:gd name="connsiteY1" fmla="*/ 163718 h 4391316"/>
              <a:gd name="connsiteX2" fmla="*/ 4202725 w 4202725"/>
              <a:gd name="connsiteY2" fmla="*/ 0 h 4391316"/>
              <a:gd name="connsiteX3" fmla="*/ 51477 w 4202725"/>
              <a:gd name="connsiteY3" fmla="*/ 4391316 h 4391316"/>
              <a:gd name="connsiteX0" fmla="*/ 0 w 4234197"/>
              <a:gd name="connsiteY0" fmla="*/ 4807851 h 4807851"/>
              <a:gd name="connsiteX1" fmla="*/ 31472 w 4234197"/>
              <a:gd name="connsiteY1" fmla="*/ 163718 h 4807851"/>
              <a:gd name="connsiteX2" fmla="*/ 4234197 w 4234197"/>
              <a:gd name="connsiteY2" fmla="*/ 0 h 4807851"/>
              <a:gd name="connsiteX3" fmla="*/ 0 w 4234197"/>
              <a:gd name="connsiteY3" fmla="*/ 4807851 h 48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197" h="4807851">
                <a:moveTo>
                  <a:pt x="0" y="4807851"/>
                </a:moveTo>
                <a:lnTo>
                  <a:pt x="31472" y="163718"/>
                </a:lnTo>
                <a:lnTo>
                  <a:pt x="4234197" y="0"/>
                </a:lnTo>
                <a:lnTo>
                  <a:pt x="0" y="480785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CB3DB7-7965-4E6D-B0B0-17445FD82523}"/>
              </a:ext>
            </a:extLst>
          </p:cNvPr>
          <p:cNvSpPr txBox="1"/>
          <p:nvPr/>
        </p:nvSpPr>
        <p:spPr>
          <a:xfrm rot="19243691">
            <a:off x="9636245" y="2324991"/>
            <a:ext cx="1636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যাতায়াত </a:t>
            </a: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D1D38-5CF9-4A47-8626-01CF7C0FA030}"/>
              </a:ext>
            </a:extLst>
          </p:cNvPr>
          <p:cNvSpPr txBox="1"/>
          <p:nvPr/>
        </p:nvSpPr>
        <p:spPr>
          <a:xfrm>
            <a:off x="379828" y="5781822"/>
            <a:ext cx="11587086" cy="95584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F1195F-684C-428C-8CC4-1FABC741FA99}"/>
              </a:ext>
            </a:extLst>
          </p:cNvPr>
          <p:cNvSpPr txBox="1"/>
          <p:nvPr/>
        </p:nvSpPr>
        <p:spPr>
          <a:xfrm>
            <a:off x="748266" y="5113198"/>
            <a:ext cx="3530991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বাই সাইকেল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1FA24A-80D8-4388-BBD6-1795AB854126}"/>
              </a:ext>
            </a:extLst>
          </p:cNvPr>
          <p:cNvSpPr txBox="1"/>
          <p:nvPr/>
        </p:nvSpPr>
        <p:spPr>
          <a:xfrm>
            <a:off x="5427450" y="5155122"/>
            <a:ext cx="3058045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মোটর সাইকেল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6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276</Words>
  <Application>Microsoft Office PowerPoint</Application>
  <PresentationFormat>Widescreen</PresentationFormat>
  <Paragraphs>66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37</cp:revision>
  <dcterms:created xsi:type="dcterms:W3CDTF">2020-10-10T14:00:36Z</dcterms:created>
  <dcterms:modified xsi:type="dcterms:W3CDTF">2020-11-01T11:57:54Z</dcterms:modified>
</cp:coreProperties>
</file>