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352" r:id="rId2"/>
    <p:sldId id="353" r:id="rId3"/>
    <p:sldId id="328" r:id="rId4"/>
    <p:sldId id="329" r:id="rId5"/>
    <p:sldId id="354" r:id="rId6"/>
    <p:sldId id="333" r:id="rId7"/>
    <p:sldId id="334" r:id="rId8"/>
    <p:sldId id="335" r:id="rId9"/>
    <p:sldId id="361" r:id="rId10"/>
    <p:sldId id="362" r:id="rId11"/>
    <p:sldId id="356" r:id="rId12"/>
    <p:sldId id="336" r:id="rId13"/>
    <p:sldId id="338" r:id="rId14"/>
    <p:sldId id="340" r:id="rId15"/>
    <p:sldId id="355" r:id="rId16"/>
    <p:sldId id="342" r:id="rId17"/>
    <p:sldId id="343" r:id="rId18"/>
    <p:sldId id="344" r:id="rId19"/>
    <p:sldId id="345" r:id="rId20"/>
    <p:sldId id="357" r:id="rId21"/>
    <p:sldId id="358" r:id="rId22"/>
    <p:sldId id="359" r:id="rId23"/>
    <p:sldId id="3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কুশল বিনিময়ের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পর শিক্ষক শ্রেণি বিন্যাসের দিকে নজর দিতে পারে 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6200C-99E9-4537-9C9B-DECB374319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2DA0-6788-4263-A34A-99077C01938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054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74322" y="209986"/>
            <a:ext cx="11634814" cy="63908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373559"/>
            <a:ext cx="2501900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9432" y="1752600"/>
            <a:ext cx="111686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‘ইসলাম ও নৈতিক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75" y="3097236"/>
            <a:ext cx="6042277" cy="318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tg\Pictures\Awaed Imaje\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85453" y="2475875"/>
            <a:ext cx="2632996" cy="3950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8801" y="0"/>
            <a:ext cx="12470801" cy="701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95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</p:spPr>
        <p:txBody>
          <a:bodyPr/>
          <a:lstStyle/>
          <a:p>
            <a:fld id="{BBBCE210-20F8-4B52-915A-9D6F94A87BA5}" type="datetime8">
              <a:rPr lang="bn-BD" smtClean="0"/>
              <a:pPr/>
              <a:t>29 অক্টোবর., 20</a:t>
            </a:fld>
            <a:endParaRPr lang="en-US"/>
          </a:p>
        </p:txBody>
      </p:sp>
      <p:pic>
        <p:nvPicPr>
          <p:cNvPr id="4" name="Picture 10" descr="_39126992_aids_africa_203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25863" y="4041686"/>
            <a:ext cx="3101657" cy="2322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1" descr="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31200" y="304799"/>
            <a:ext cx="1849120" cy="2965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3" descr="AidsPatien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19480" y="3998754"/>
            <a:ext cx="2113280" cy="2499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4" descr="AIDS-Epidemic-in-Afri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39001" y="4175902"/>
            <a:ext cx="3185160" cy="2120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5" descr="aids-patient-984747-ga.jpg"/>
          <p:cNvPicPr>
            <a:picLocks noChangeAspect="1"/>
          </p:cNvPicPr>
          <p:nvPr/>
        </p:nvPicPr>
        <p:blipFill rotWithShape="1">
          <a:blip r:embed="rId6"/>
          <a:srcRect b="18418"/>
          <a:stretch/>
        </p:blipFill>
        <p:spPr bwMode="auto">
          <a:xfrm>
            <a:off x="5090161" y="412276"/>
            <a:ext cx="2225040" cy="2750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133600" y="3276600"/>
            <a:ext cx="8534400" cy="76993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সবাই এইডস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আক্রান্ত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 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304800"/>
            <a:ext cx="3576320" cy="27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4098" y="267531"/>
            <a:ext cx="414988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চআইভি যেভাবে ছড়ায়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436" y="5115491"/>
            <a:ext cx="11500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বয়স,জাতি, লিঙ্গ সামাজিক অবস্থান নির্বিশেষে সবাই এইচআইভি দ্বারা আক্রান্ত হতে পারে।এইচআইভি মানুষের শরীরে বিভিন্ন ধরণের তরল পদার্থের মাধ্যমে ছড়িয়ে থাকে যেমন-রক্ত,বীর্য,মাতৃদুগ্ধ ইত্যাদি।</a:t>
            </a:r>
          </a:p>
        </p:txBody>
      </p:sp>
      <p:pic>
        <p:nvPicPr>
          <p:cNvPr id="4" name="Picture 2" descr="D:\All Competition Content\Model Content BOBP\Model Content 2nd Round Delower\Class Seven\1\Picture\World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7" t="57929" r="22925" b="-1"/>
          <a:stretch/>
        </p:blipFill>
        <p:spPr bwMode="auto">
          <a:xfrm>
            <a:off x="2942845" y="1401542"/>
            <a:ext cx="5671177" cy="326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280" y="5221724"/>
            <a:ext cx="11005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অতএব, আক্রান্ত কোন পুরুষ বা মহিলার শরীরের তরল পদার্থ সুস্থ ব্যক্তির দেহে প্রবেশ করে তাহলে সে এইচআইভি দ্বারা আক্রান্ত হতে পারে 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831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950" y="1513403"/>
            <a:ext cx="3789681" cy="377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1201" y="5486401"/>
            <a:ext cx="4584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latin typeface="NikoshBAN" pitchFamily="2" charset="0"/>
                <a:cs typeface="NikoshBAN" pitchFamily="2" charset="0"/>
              </a:rPr>
              <a:t>অন্যের ব্যবহৃত </a:t>
            </a:r>
            <a:r>
              <a:rPr lang="bn-BD" sz="3200" b="1" dirty="0" err="1">
                <a:latin typeface="NikoshBAN" pitchFamily="2" charset="0"/>
                <a:cs typeface="NikoshBAN" pitchFamily="2" charset="0"/>
              </a:rPr>
              <a:t>সিরিজের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মাধ্যমে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4436" y="286166"/>
            <a:ext cx="464101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4800" b="1" dirty="0" err="1">
                <a:latin typeface="NikoshBAN" pitchFamily="2" charset="0"/>
                <a:cs typeface="NikoshBAN" pitchFamily="2" charset="0"/>
              </a:rPr>
              <a:t>ছড়ানোর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মাধ্যম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8756" y="5475523"/>
            <a:ext cx="5358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অনিরাপদ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সম্পর্কের মাধ্যমে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62" y="1361002"/>
            <a:ext cx="4856097" cy="365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6" y="5775961"/>
            <a:ext cx="5054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মায়ের বুকের দুধ খেলে 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066851" y="51137"/>
            <a:ext cx="464101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4800" b="1" dirty="0" err="1">
                <a:latin typeface="NikoshBAN" pitchFamily="2" charset="0"/>
                <a:cs typeface="NikoshBAN" pitchFamily="2" charset="0"/>
              </a:rPr>
              <a:t>ছড়ানোর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মাধ্যম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othe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76" y="953504"/>
            <a:ext cx="3623603" cy="4837697"/>
          </a:xfrm>
          <a:prstGeom prst="rect">
            <a:avLst/>
          </a:prstGeom>
        </p:spPr>
      </p:pic>
      <p:pic>
        <p:nvPicPr>
          <p:cNvPr id="9" name="Picture 13" descr="C:\Users\Aferoza\Desktop\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r="7919" b="14259"/>
          <a:stretch/>
        </p:blipFill>
        <p:spPr bwMode="auto">
          <a:xfrm>
            <a:off x="5087185" y="1039483"/>
            <a:ext cx="6477001" cy="4271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00745" y="5775961"/>
            <a:ext cx="669125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ব্যক্তির অঙ্গ প্রতিস্থাপনের মাধ্যমে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C:\Users\Aferoza\Desktop\4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218181" y="1488144"/>
            <a:ext cx="4714875" cy="387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8128000" y="3252468"/>
            <a:ext cx="2946400" cy="37253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9852" y="5935769"/>
            <a:ext cx="3657600" cy="3810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0004" y="3236411"/>
            <a:ext cx="2743200" cy="38014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0197" y="1879256"/>
            <a:ext cx="3309803" cy="38167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5811" y="5501014"/>
            <a:ext cx="6335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ব্যক্তির রক্ত গ্রহণ  করলে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6895" y="335907"/>
            <a:ext cx="464101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4800" b="1" dirty="0" err="1">
                <a:latin typeface="NikoshBAN" pitchFamily="2" charset="0"/>
                <a:cs typeface="NikoshBAN" pitchFamily="2" charset="0"/>
              </a:rPr>
              <a:t>ছড়ানোর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মাধ্যম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277011" y="5379724"/>
            <a:ext cx="7126069" cy="7921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এর চারটি লক্ষণ লিখ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453" r="8400"/>
          <a:stretch/>
        </p:blipFill>
        <p:spPr bwMode="auto">
          <a:xfrm>
            <a:off x="3547068" y="1965960"/>
            <a:ext cx="4203784" cy="2676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43309" y="609601"/>
            <a:ext cx="4538732" cy="53340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7760" y="221159"/>
            <a:ext cx="668003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উপায়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0957" y="5715000"/>
            <a:ext cx="4708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 smtClean="0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বৈবাহিক </a:t>
            </a:r>
            <a:r>
              <a:rPr lang="bn-BD" sz="4400" b="1" dirty="0" err="1" smtClean="0"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tg\Pictures\17309255_1309497522476017_6676564648089235933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1"/>
          <a:stretch/>
        </p:blipFill>
        <p:spPr bwMode="auto">
          <a:xfrm>
            <a:off x="1936576" y="1213540"/>
            <a:ext cx="3369817" cy="43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tg\Pictures\17343051_701048633416874_252106786646444911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94" y="110207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0161" y="213362"/>
            <a:ext cx="59827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উপায়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7165" y="5196841"/>
            <a:ext cx="3728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নারী-পুরুষের অবৈধ মেলা মেশা এড়িয়ে চলা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85" y="1131148"/>
            <a:ext cx="3129280" cy="41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1081" y="328435"/>
            <a:ext cx="7529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উপায়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00" y="5257801"/>
            <a:ext cx="8193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মাদক ও নেশা জাতীয় সকল জিনিস বর্জন করা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1960" y="1036321"/>
            <a:ext cx="4134871" cy="3611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72435" y="1246474"/>
            <a:ext cx="4201004" cy="2891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/>
          <a:stretch/>
        </p:blipFill>
        <p:spPr>
          <a:xfrm>
            <a:off x="8473439" y="1263953"/>
            <a:ext cx="3153055" cy="287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8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3920" y="358915"/>
            <a:ext cx="7367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উপায়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3920" y="5562600"/>
            <a:ext cx="7651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অপরিশোধিত রক্ত শরীরে প্রবেশ না </a:t>
            </a:r>
            <a:r>
              <a:rPr lang="bn-BD" sz="4400" b="1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81" y="1066801"/>
            <a:ext cx="6121400" cy="39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mputer City\Pictures\uploading\Picture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 b="10707"/>
          <a:stretch/>
        </p:blipFill>
        <p:spPr bwMode="auto">
          <a:xfrm>
            <a:off x="2181613" y="1110921"/>
            <a:ext cx="2052762" cy="182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ounded Rectangle 3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099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Content Placeholder 3" descr="ZAo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2" y="1676400"/>
            <a:ext cx="473295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7841957" y="5024738"/>
            <a:ext cx="272444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3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4416" y="284053"/>
            <a:ext cx="2965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737077" y="5022890"/>
            <a:ext cx="10714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 ও এইডস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উপায় সমূহের একটি তালিকা তৈরি কর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5" name="Picture 7" descr="1-aids-vir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9420" y="1299716"/>
            <a:ext cx="5863540" cy="347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416" y="284053"/>
            <a:ext cx="22317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102837" y="2173010"/>
            <a:ext cx="791274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?।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ভাইরাসটি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IN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রোগের কয়েকটি লক্ষণ বল ?</a:t>
            </a:r>
            <a:endParaRPr lang="en-U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ভাইরাস থেকে বাচার কয়েকটি উপায় বল 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 রোগের সর্বশেষ পরিণতি কী ?</a:t>
            </a:r>
          </a:p>
        </p:txBody>
      </p:sp>
    </p:spTree>
    <p:extLst>
      <p:ext uri="{BB962C8B-B14F-4D97-AF65-F5344CB8AC3E}">
        <p14:creationId xmlns:p14="http://schemas.microsoft.com/office/powerpoint/2010/main" val="1380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3200" y="5516880"/>
            <a:ext cx="11785600" cy="11125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 নিজেকে ও সমাজকে অপরাধ ও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ব্যাধি থেকে রক্ষা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 ? ব্যাখ্যা কর। 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6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vin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2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" name="Picture 2" descr="beautiful-flowers-flowers-33623976-500-3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28600"/>
            <a:ext cx="11176000" cy="640080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2209800"/>
            <a:ext cx="10261600" cy="259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3900" b="1" kern="10" spc="50" dirty="0" smtClean="0">
                <a:ln w="5715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kern="10" spc="50" dirty="0">
              <a:ln w="57150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200400"/>
            <a:ext cx="46445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990600"/>
            <a:ext cx="4775200" cy="6731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 চিহ্নটি  কিসের?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4400" y="2438400"/>
            <a:ext cx="4470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 ?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2009"/>
          <a:stretch/>
        </p:blipFill>
        <p:spPr>
          <a:xfrm>
            <a:off x="304801" y="152401"/>
            <a:ext cx="54229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9604" y="381000"/>
            <a:ext cx="4999554" cy="967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3958" y="4512906"/>
            <a:ext cx="2828017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bn-BD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</a:p>
          <a:p>
            <a:pPr lvl="0"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– ১৬ </a:t>
            </a:r>
          </a:p>
          <a:p>
            <a:pPr lvl="0"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 ৯৮ – ৯৯ 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99655" y="3063240"/>
            <a:ext cx="3322320" cy="1320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1" descr="HIV-laevo-black-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4929" y="624840"/>
            <a:ext cx="4511771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85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067" y="2223254"/>
            <a:ext cx="946605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 ও এইডস এর পরিচয় </a:t>
            </a:r>
            <a:r>
              <a:rPr lang="bn-IN" sz="4400" b="1" dirty="0" smtClean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400" b="1" dirty="0" smtClean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b="1" dirty="0" smtClean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 smtClean="0">
              <a:ln>
                <a:prstDash val="solid"/>
              </a:ln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কিভাবে ছড়ায় তা বর্ণনা করতে পারবে</a:t>
            </a:r>
            <a:r>
              <a:rPr lang="bn-BD" sz="4400" b="1" dirty="0" smtClean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 smtClean="0">
              <a:ln>
                <a:prstDash val="solid"/>
              </a:ln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প্রতিরোধের উপায়  বিশ্লেষণ করতে পারবে</a:t>
            </a:r>
            <a:r>
              <a:rPr lang="bn-BD" sz="4400" b="1" dirty="0" smtClean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prstDash val="solid"/>
              </a:ln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36160" y="365760"/>
            <a:ext cx="289052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105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5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067" y="1405354"/>
            <a:ext cx="4259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252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67349" y="499358"/>
            <a:ext cx="3122171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37559" y="4678680"/>
            <a:ext cx="6381750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HIV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কি?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152400"/>
            <a:ext cx="747949" cy="685800"/>
          </a:xfrm>
          <a:prstGeom prst="rect">
            <a:avLst/>
          </a:prstGeom>
        </p:spPr>
      </p:pic>
      <p:pic>
        <p:nvPicPr>
          <p:cNvPr id="6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43" t="8481" r="6824" b="8481"/>
          <a:stretch/>
        </p:blipFill>
        <p:spPr bwMode="auto">
          <a:xfrm>
            <a:off x="8509359" y="2316875"/>
            <a:ext cx="3142215" cy="2968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465" y="990600"/>
            <a:ext cx="3040076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676400"/>
            <a:ext cx="38608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uman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3276600"/>
            <a:ext cx="7643211" cy="7093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deficiency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0801" y="5029201"/>
            <a:ext cx="3433604" cy="6149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irus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69081" y="228600"/>
            <a:ext cx="4572000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 </a:t>
            </a:r>
            <a:r>
              <a:rPr lang="bn-BD" sz="5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 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1" y="4419600"/>
            <a:ext cx="3040076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4965" y="2710834"/>
            <a:ext cx="3040076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2354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0" y="152400"/>
            <a:ext cx="4572000" cy="12366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cquired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0" y="1905000"/>
            <a:ext cx="4673600" cy="9689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mmune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00" y="3581401"/>
            <a:ext cx="5283200" cy="9689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eficiency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0" y="5287998"/>
            <a:ext cx="5080000" cy="11128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yndrome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438400" y="152400"/>
            <a:ext cx="2540000" cy="15240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endParaRPr lang="en-US" sz="8800" dirty="0"/>
          </a:p>
        </p:txBody>
      </p:sp>
      <p:sp>
        <p:nvSpPr>
          <p:cNvPr id="10" name="Cloud 9"/>
          <p:cNvSpPr/>
          <p:nvPr/>
        </p:nvSpPr>
        <p:spPr>
          <a:xfrm>
            <a:off x="2540000" y="1752600"/>
            <a:ext cx="2336800" cy="14478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sz="8800" dirty="0"/>
          </a:p>
        </p:txBody>
      </p:sp>
      <p:sp>
        <p:nvSpPr>
          <p:cNvPr id="11" name="Cloud 10"/>
          <p:cNvSpPr/>
          <p:nvPr/>
        </p:nvSpPr>
        <p:spPr>
          <a:xfrm>
            <a:off x="2540000" y="3429000"/>
            <a:ext cx="2336800" cy="15240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endParaRPr lang="en-US" sz="8800" dirty="0"/>
          </a:p>
        </p:txBody>
      </p:sp>
      <p:sp>
        <p:nvSpPr>
          <p:cNvPr id="12" name="Cloud 11"/>
          <p:cNvSpPr/>
          <p:nvPr/>
        </p:nvSpPr>
        <p:spPr>
          <a:xfrm>
            <a:off x="2438400" y="5105400"/>
            <a:ext cx="2438400" cy="15240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3007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4460" y="335281"/>
            <a:ext cx="381507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err="1" smtClean="0">
                <a:latin typeface="NikoshBAN" pitchFamily="2" charset="0"/>
                <a:cs typeface="NikoshBAN" pitchFamily="2" charset="0"/>
              </a:rPr>
              <a:t>রেট্রো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ভাইরাস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7" descr="1-aids-vir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1" y="1336676"/>
            <a:ext cx="4429991" cy="2625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8" descr="aids-hiv-anatom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51816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1" descr="HIV-laevo-black-4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114800"/>
            <a:ext cx="451177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2" descr="aids_viru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116464"/>
            <a:ext cx="4927600" cy="251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80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4264</TotalTime>
  <Words>378</Words>
  <Application>Microsoft Office PowerPoint</Application>
  <PresentationFormat>Custom</PresentationFormat>
  <Paragraphs>82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381</cp:revision>
  <dcterms:created xsi:type="dcterms:W3CDTF">2013-12-14T06:41:16Z</dcterms:created>
  <dcterms:modified xsi:type="dcterms:W3CDTF">2020-10-29T02:31:39Z</dcterms:modified>
</cp:coreProperties>
</file>