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59" r:id="rId3"/>
    <p:sldId id="260" r:id="rId4"/>
    <p:sldId id="261" r:id="rId5"/>
    <p:sldId id="270" r:id="rId6"/>
    <p:sldId id="267" r:id="rId7"/>
    <p:sldId id="269" r:id="rId8"/>
    <p:sldId id="262" r:id="rId9"/>
    <p:sldId id="263" r:id="rId10"/>
    <p:sldId id="264" r:id="rId11"/>
    <p:sldId id="265" r:id="rId12"/>
    <p:sldId id="266" r:id="rId13"/>
    <p:sldId id="268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2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85AF4E-70AB-4516-96E6-5F564C0FB1A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6F8F55D5-8347-42E8-BDD1-B018A3E23E4D}" type="pres">
      <dgm:prSet presAssocID="{8885AF4E-70AB-4516-96E6-5F564C0FB1A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29EC1429-D0DD-443D-93C0-628236BBC3E8}" type="presOf" srcId="{8885AF4E-70AB-4516-96E6-5F564C0FB1AF}" destId="{6F8F55D5-8347-42E8-BDD1-B018A3E23E4D}" srcOrd="0" destOrd="0" presId="urn:microsoft.com/office/officeart/2005/8/layout/default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4F4A39-C6AE-445D-86FF-1D0103B8142A}" type="doc">
      <dgm:prSet loTypeId="urn:microsoft.com/office/officeart/2005/8/layout/radial1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96AC0FA-A890-4396-8685-DD33EFB4320F}">
      <dgm:prSet phldrT="[Text]"/>
      <dgm:spPr/>
      <dgm:t>
        <a:bodyPr/>
        <a:lstStyle/>
        <a:p>
          <a:r>
            <a:rPr lang="en-US" dirty="0" smtClean="0"/>
            <a:t>১৯৫১, </a:t>
          </a:r>
          <a:r>
            <a:rPr lang="en-US" dirty="0" err="1" smtClean="0"/>
            <a:t>ঢাকায়</a:t>
          </a:r>
          <a:r>
            <a:rPr lang="en-US" dirty="0" smtClean="0"/>
            <a:t> </a:t>
          </a:r>
          <a:r>
            <a:rPr lang="en-US" dirty="0" err="1" smtClean="0"/>
            <a:t>মৃত্যু</a:t>
          </a:r>
          <a:endParaRPr lang="en-US" dirty="0"/>
        </a:p>
      </dgm:t>
    </dgm:pt>
    <dgm:pt modelId="{00A9225D-EFFD-4026-A6C2-D7B55BBC0BFA}" type="parTrans" cxnId="{8BB6BAF1-A65C-49CF-8FDD-59AEF60C4E8F}">
      <dgm:prSet/>
      <dgm:spPr/>
      <dgm:t>
        <a:bodyPr/>
        <a:lstStyle/>
        <a:p>
          <a:endParaRPr lang="en-US"/>
        </a:p>
      </dgm:t>
    </dgm:pt>
    <dgm:pt modelId="{D39B778D-3D6C-493E-8CFB-713E8C8A86EC}" type="sibTrans" cxnId="{8BB6BAF1-A65C-49CF-8FDD-59AEF60C4E8F}">
      <dgm:prSet/>
      <dgm:spPr/>
      <dgm:t>
        <a:bodyPr/>
        <a:lstStyle/>
        <a:p>
          <a:endParaRPr lang="en-US"/>
        </a:p>
      </dgm:t>
    </dgm:pt>
    <dgm:pt modelId="{26AD0E15-141D-4C82-9731-895E01761D59}">
      <dgm:prSet phldrT="[Text]" custT="1"/>
      <dgm:spPr/>
      <dgm:t>
        <a:bodyPr/>
        <a:lstStyle/>
        <a:p>
          <a:r>
            <a:rPr lang="en-US" sz="3600" dirty="0" smtClean="0"/>
            <a:t>১৮৫৭ </a:t>
          </a:r>
          <a:r>
            <a:rPr lang="en-US" sz="3600" dirty="0" err="1" smtClean="0"/>
            <a:t>সালে</a:t>
          </a:r>
          <a:r>
            <a:rPr lang="en-US" sz="3600" dirty="0" smtClean="0"/>
            <a:t> </a:t>
          </a:r>
          <a:r>
            <a:rPr lang="en-US" sz="3600" dirty="0" err="1" smtClean="0"/>
            <a:t>জন্ম</a:t>
          </a:r>
          <a:endParaRPr lang="en-US" sz="3600" dirty="0"/>
        </a:p>
      </dgm:t>
    </dgm:pt>
    <dgm:pt modelId="{4B8D0BCD-00D6-42BB-B759-A1EBB6439EC2}" type="parTrans" cxnId="{7B42DEB4-4079-4C6A-9468-1709A4760A6C}">
      <dgm:prSet/>
      <dgm:spPr/>
      <dgm:t>
        <a:bodyPr/>
        <a:lstStyle/>
        <a:p>
          <a:endParaRPr lang="en-US"/>
        </a:p>
      </dgm:t>
    </dgm:pt>
    <dgm:pt modelId="{62AD945F-BF4C-4E21-8699-6063B52CF01C}" type="sibTrans" cxnId="{7B42DEB4-4079-4C6A-9468-1709A4760A6C}">
      <dgm:prSet/>
      <dgm:spPr/>
      <dgm:t>
        <a:bodyPr/>
        <a:lstStyle/>
        <a:p>
          <a:endParaRPr lang="en-US"/>
        </a:p>
      </dgm:t>
    </dgm:pt>
    <dgm:pt modelId="{F9EB50FC-7E3C-44B7-9767-1E5F062ABF95}">
      <dgm:prSet phldrT="[Text]" custT="1"/>
      <dgm:spPr/>
      <dgm:t>
        <a:bodyPr/>
        <a:lstStyle/>
        <a:p>
          <a:r>
            <a:rPr lang="en-US" sz="3200" dirty="0" err="1" smtClean="0"/>
            <a:t>ঢাকা</a:t>
          </a:r>
          <a:r>
            <a:rPr lang="en-US" sz="3200" dirty="0" smtClean="0"/>
            <a:t> </a:t>
          </a:r>
          <a:r>
            <a:rPr lang="en-US" sz="3200" dirty="0" err="1" smtClean="0"/>
            <a:t>জেলার</a:t>
          </a:r>
          <a:r>
            <a:rPr lang="en-US" sz="3200" dirty="0" smtClean="0"/>
            <a:t> </a:t>
          </a:r>
          <a:r>
            <a:rPr lang="en-US" sz="3200" dirty="0" err="1" smtClean="0"/>
            <a:t>নবাবগঞ্জএর</a:t>
          </a:r>
          <a:r>
            <a:rPr lang="en-US" sz="3200" dirty="0" smtClean="0"/>
            <a:t> </a:t>
          </a:r>
          <a:r>
            <a:rPr lang="en-US" sz="3200" dirty="0" err="1" smtClean="0"/>
            <a:t>আগলা</a:t>
          </a:r>
          <a:r>
            <a:rPr lang="en-US" sz="3200" dirty="0" smtClean="0"/>
            <a:t> </a:t>
          </a:r>
          <a:r>
            <a:rPr lang="en-US" sz="3200" dirty="0" err="1" smtClean="0"/>
            <a:t>পূর্বপাড়া</a:t>
          </a:r>
          <a:r>
            <a:rPr lang="en-US" sz="3200" dirty="0" smtClean="0"/>
            <a:t> </a:t>
          </a:r>
          <a:r>
            <a:rPr lang="en-US" sz="3200" dirty="0" err="1" smtClean="0"/>
            <a:t>গ্রাম</a:t>
          </a:r>
          <a:endParaRPr lang="en-US" sz="3200" dirty="0"/>
        </a:p>
      </dgm:t>
    </dgm:pt>
    <dgm:pt modelId="{3C3B1E5F-4CA7-4C6D-911F-25E4082749B1}" type="parTrans" cxnId="{D8AD723A-9AC9-4A17-85CE-ADF1E1DFB03A}">
      <dgm:prSet/>
      <dgm:spPr/>
      <dgm:t>
        <a:bodyPr/>
        <a:lstStyle/>
        <a:p>
          <a:endParaRPr lang="en-US"/>
        </a:p>
      </dgm:t>
    </dgm:pt>
    <dgm:pt modelId="{D396AD76-E2FE-43D5-ABB4-501EEB34223D}" type="sibTrans" cxnId="{D8AD723A-9AC9-4A17-85CE-ADF1E1DFB03A}">
      <dgm:prSet/>
      <dgm:spPr/>
      <dgm:t>
        <a:bodyPr/>
        <a:lstStyle/>
        <a:p>
          <a:endParaRPr lang="en-US"/>
        </a:p>
      </dgm:t>
    </dgm:pt>
    <dgm:pt modelId="{D8217302-A5C6-4AE6-91A9-33A9D99BA6EA}">
      <dgm:prSet phldrT="[Text]" custT="1"/>
      <dgm:spPr/>
      <dgm:t>
        <a:bodyPr/>
        <a:lstStyle/>
        <a:p>
          <a:r>
            <a:rPr lang="en-US" sz="3200" dirty="0" err="1" smtClean="0"/>
            <a:t>প্রবেশিকা</a:t>
          </a:r>
          <a:r>
            <a:rPr lang="en-US" sz="3200" dirty="0" smtClean="0"/>
            <a:t> </a:t>
          </a:r>
          <a:r>
            <a:rPr lang="en-US" sz="3200" dirty="0" err="1" smtClean="0"/>
            <a:t>পর্যন্ত</a:t>
          </a:r>
          <a:r>
            <a:rPr lang="en-US" sz="3200" dirty="0" smtClean="0"/>
            <a:t> </a:t>
          </a:r>
          <a:r>
            <a:rPr lang="en-US" sz="3200" dirty="0" err="1" smtClean="0"/>
            <a:t>পড়াশুনা</a:t>
          </a:r>
          <a:endParaRPr lang="en-US" sz="3200" dirty="0"/>
        </a:p>
      </dgm:t>
    </dgm:pt>
    <dgm:pt modelId="{B14F3101-6571-4E81-AA5E-BFD05B8C8BA3}" type="parTrans" cxnId="{84D255E0-C3AE-4D87-9723-25C8AED24F96}">
      <dgm:prSet/>
      <dgm:spPr/>
      <dgm:t>
        <a:bodyPr/>
        <a:lstStyle/>
        <a:p>
          <a:endParaRPr lang="en-US"/>
        </a:p>
      </dgm:t>
    </dgm:pt>
    <dgm:pt modelId="{6B03880D-2A60-4B23-A73D-A0965A9144F4}" type="sibTrans" cxnId="{84D255E0-C3AE-4D87-9723-25C8AED24F96}">
      <dgm:prSet/>
      <dgm:spPr/>
      <dgm:t>
        <a:bodyPr/>
        <a:lstStyle/>
        <a:p>
          <a:endParaRPr lang="en-US"/>
        </a:p>
      </dgm:t>
    </dgm:pt>
    <dgm:pt modelId="{1E0F0499-80D5-48C1-98DC-D5B4FDC27935}">
      <dgm:prSet phldrT="[Text]" custT="1"/>
      <dgm:spPr/>
      <dgm:t>
        <a:bodyPr/>
        <a:lstStyle/>
        <a:p>
          <a:r>
            <a:rPr lang="en-US" sz="2800" dirty="0" err="1" smtClean="0"/>
            <a:t>মহাশ্মাশান</a:t>
          </a:r>
          <a:r>
            <a:rPr lang="en-US" sz="2800" dirty="0" smtClean="0"/>
            <a:t>, </a:t>
          </a:r>
          <a:r>
            <a:rPr lang="en-US" sz="2800" dirty="0" err="1" smtClean="0"/>
            <a:t>অশ্রুমালা</a:t>
          </a:r>
          <a:r>
            <a:rPr lang="en-US" sz="2800" dirty="0" smtClean="0"/>
            <a:t>, </a:t>
          </a:r>
          <a:r>
            <a:rPr lang="en-US" sz="2800" dirty="0" err="1" smtClean="0"/>
            <a:t>শিবমন্দির,অমিয়ধারা</a:t>
          </a:r>
          <a:r>
            <a:rPr lang="en-US" sz="2800" dirty="0" smtClean="0"/>
            <a:t>, </a:t>
          </a:r>
          <a:r>
            <a:rPr lang="en-US" sz="2800" dirty="0" err="1" smtClean="0"/>
            <a:t>মহররম</a:t>
          </a:r>
          <a:r>
            <a:rPr lang="en-US" sz="2800" dirty="0" smtClean="0"/>
            <a:t> </a:t>
          </a:r>
          <a:r>
            <a:rPr lang="en-US" sz="2800" dirty="0" err="1" smtClean="0"/>
            <a:t>শলীফ</a:t>
          </a:r>
          <a:endParaRPr lang="en-US" sz="2800" dirty="0"/>
        </a:p>
      </dgm:t>
    </dgm:pt>
    <dgm:pt modelId="{423B05BA-4D5D-453C-9036-BD760B789C99}" type="parTrans" cxnId="{77AC002B-A183-42AB-ACE7-A5999FA8B402}">
      <dgm:prSet/>
      <dgm:spPr/>
      <dgm:t>
        <a:bodyPr/>
        <a:lstStyle/>
        <a:p>
          <a:endParaRPr lang="en-US"/>
        </a:p>
      </dgm:t>
    </dgm:pt>
    <dgm:pt modelId="{1C870686-057D-4D27-89C6-39AE770FE269}" type="sibTrans" cxnId="{77AC002B-A183-42AB-ACE7-A5999FA8B402}">
      <dgm:prSet/>
      <dgm:spPr/>
      <dgm:t>
        <a:bodyPr/>
        <a:lstStyle/>
        <a:p>
          <a:endParaRPr lang="en-US"/>
        </a:p>
      </dgm:t>
    </dgm:pt>
    <dgm:pt modelId="{8ACAAF40-8255-46CE-873C-CE116626A157}">
      <dgm:prSet phldrT="[Text]" phldr="1"/>
      <dgm:spPr/>
      <dgm:t>
        <a:bodyPr/>
        <a:lstStyle/>
        <a:p>
          <a:endParaRPr lang="en-US"/>
        </a:p>
      </dgm:t>
    </dgm:pt>
    <dgm:pt modelId="{A616F3C5-0DF0-4263-BD26-19FF67EF94BE}" type="parTrans" cxnId="{C2110B2D-AFFE-4D7F-ACB0-2D2E331EDB73}">
      <dgm:prSet/>
      <dgm:spPr/>
      <dgm:t>
        <a:bodyPr/>
        <a:lstStyle/>
        <a:p>
          <a:endParaRPr lang="en-US"/>
        </a:p>
      </dgm:t>
    </dgm:pt>
    <dgm:pt modelId="{EAD697CC-1B05-4FF9-AB63-E68BDF5C06CD}" type="sibTrans" cxnId="{C2110B2D-AFFE-4D7F-ACB0-2D2E331EDB73}">
      <dgm:prSet/>
      <dgm:spPr/>
      <dgm:t>
        <a:bodyPr/>
        <a:lstStyle/>
        <a:p>
          <a:endParaRPr lang="en-US"/>
        </a:p>
      </dgm:t>
    </dgm:pt>
    <dgm:pt modelId="{17408EBB-6958-4FA1-A636-EBB9453489AB}" type="pres">
      <dgm:prSet presAssocID="{D94F4A39-C6AE-445D-86FF-1D0103B8142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E8354D-1872-487A-8E3C-627811769929}" type="pres">
      <dgm:prSet presAssocID="{596AC0FA-A890-4396-8685-DD33EFB4320F}" presName="centerShape" presStyleLbl="node0" presStyleIdx="0" presStyleCnt="1"/>
      <dgm:spPr/>
      <dgm:t>
        <a:bodyPr/>
        <a:lstStyle/>
        <a:p>
          <a:endParaRPr lang="en-US"/>
        </a:p>
      </dgm:t>
    </dgm:pt>
    <dgm:pt modelId="{065F4AD2-7021-4F34-AC11-CFD7AE8B31F6}" type="pres">
      <dgm:prSet presAssocID="{4B8D0BCD-00D6-42BB-B759-A1EBB6439EC2}" presName="Name9" presStyleLbl="parChTrans1D2" presStyleIdx="0" presStyleCnt="4"/>
      <dgm:spPr/>
      <dgm:t>
        <a:bodyPr/>
        <a:lstStyle/>
        <a:p>
          <a:endParaRPr lang="en-US"/>
        </a:p>
      </dgm:t>
    </dgm:pt>
    <dgm:pt modelId="{948B21D3-DDA4-45AD-AA59-0EC1D30F760D}" type="pres">
      <dgm:prSet presAssocID="{4B8D0BCD-00D6-42BB-B759-A1EBB6439EC2}" presName="connTx" presStyleLbl="parChTrans1D2" presStyleIdx="0" presStyleCnt="4"/>
      <dgm:spPr/>
      <dgm:t>
        <a:bodyPr/>
        <a:lstStyle/>
        <a:p>
          <a:endParaRPr lang="en-US"/>
        </a:p>
      </dgm:t>
    </dgm:pt>
    <dgm:pt modelId="{9007D440-A590-44D2-AAE9-D3DCF3AC9265}" type="pres">
      <dgm:prSet presAssocID="{26AD0E15-141D-4C82-9731-895E01761D59}" presName="node" presStyleLbl="node1" presStyleIdx="0" presStyleCnt="4" custScaleX="131776" custScaleY="110704" custRadScaleRad="100221" custRadScaleInc="-46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6297D7-B2CE-4A9E-A130-0679879B05FD}" type="pres">
      <dgm:prSet presAssocID="{3C3B1E5F-4CA7-4C6D-911F-25E4082749B1}" presName="Name9" presStyleLbl="parChTrans1D2" presStyleIdx="1" presStyleCnt="4"/>
      <dgm:spPr/>
      <dgm:t>
        <a:bodyPr/>
        <a:lstStyle/>
        <a:p>
          <a:endParaRPr lang="en-US"/>
        </a:p>
      </dgm:t>
    </dgm:pt>
    <dgm:pt modelId="{93111660-8458-4AD4-9C0D-FDF6D25949E5}" type="pres">
      <dgm:prSet presAssocID="{3C3B1E5F-4CA7-4C6D-911F-25E4082749B1}" presName="connTx" presStyleLbl="parChTrans1D2" presStyleIdx="1" presStyleCnt="4"/>
      <dgm:spPr/>
      <dgm:t>
        <a:bodyPr/>
        <a:lstStyle/>
        <a:p>
          <a:endParaRPr lang="en-US"/>
        </a:p>
      </dgm:t>
    </dgm:pt>
    <dgm:pt modelId="{D0F23E0F-FF0F-4E43-93E5-6A7984A30659}" type="pres">
      <dgm:prSet presAssocID="{F9EB50FC-7E3C-44B7-9767-1E5F062ABF95}" presName="node" presStyleLbl="node1" presStyleIdx="1" presStyleCnt="4" custScaleX="127443" custScaleY="157135" custRadScaleRad="1143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2E11D1-B5CE-41F6-83AD-49A9DEA6223D}" type="pres">
      <dgm:prSet presAssocID="{B14F3101-6571-4E81-AA5E-BFD05B8C8BA3}" presName="Name9" presStyleLbl="parChTrans1D2" presStyleIdx="2" presStyleCnt="4"/>
      <dgm:spPr/>
      <dgm:t>
        <a:bodyPr/>
        <a:lstStyle/>
        <a:p>
          <a:endParaRPr lang="en-US"/>
        </a:p>
      </dgm:t>
    </dgm:pt>
    <dgm:pt modelId="{9E441A8B-6499-454B-B11B-8E3FC2DEAC59}" type="pres">
      <dgm:prSet presAssocID="{B14F3101-6571-4E81-AA5E-BFD05B8C8BA3}" presName="connTx" presStyleLbl="parChTrans1D2" presStyleIdx="2" presStyleCnt="4"/>
      <dgm:spPr/>
      <dgm:t>
        <a:bodyPr/>
        <a:lstStyle/>
        <a:p>
          <a:endParaRPr lang="en-US"/>
        </a:p>
      </dgm:t>
    </dgm:pt>
    <dgm:pt modelId="{EEA94CA3-1E12-4155-91B9-605FAAC561F7}" type="pres">
      <dgm:prSet presAssocID="{D8217302-A5C6-4AE6-91A9-33A9D99BA6EA}" presName="node" presStyleLbl="node1" presStyleIdx="2" presStyleCnt="4" custScaleX="127121" custScaleY="1136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EA28A0-3277-46D1-A970-5B3B35B99B78}" type="pres">
      <dgm:prSet presAssocID="{423B05BA-4D5D-453C-9036-BD760B789C99}" presName="Name9" presStyleLbl="parChTrans1D2" presStyleIdx="3" presStyleCnt="4"/>
      <dgm:spPr/>
      <dgm:t>
        <a:bodyPr/>
        <a:lstStyle/>
        <a:p>
          <a:endParaRPr lang="en-US"/>
        </a:p>
      </dgm:t>
    </dgm:pt>
    <dgm:pt modelId="{240F4928-F88E-4DC8-85EE-E6365E572B98}" type="pres">
      <dgm:prSet presAssocID="{423B05BA-4D5D-453C-9036-BD760B789C99}" presName="connTx" presStyleLbl="parChTrans1D2" presStyleIdx="3" presStyleCnt="4"/>
      <dgm:spPr/>
      <dgm:t>
        <a:bodyPr/>
        <a:lstStyle/>
        <a:p>
          <a:endParaRPr lang="en-US"/>
        </a:p>
      </dgm:t>
    </dgm:pt>
    <dgm:pt modelId="{94509EB0-63A3-491F-B212-431BB2CDC5E1}" type="pres">
      <dgm:prSet presAssocID="{1E0F0499-80D5-48C1-98DC-D5B4FDC27935}" presName="node" presStyleLbl="node1" presStyleIdx="3" presStyleCnt="4" custScaleX="136388" custScaleY="1760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AC002B-A183-42AB-ACE7-A5999FA8B402}" srcId="{596AC0FA-A890-4396-8685-DD33EFB4320F}" destId="{1E0F0499-80D5-48C1-98DC-D5B4FDC27935}" srcOrd="3" destOrd="0" parTransId="{423B05BA-4D5D-453C-9036-BD760B789C99}" sibTransId="{1C870686-057D-4D27-89C6-39AE770FE269}"/>
    <dgm:cxn modelId="{7A9169AC-FD4E-4934-9DBB-B99A853AE949}" type="presOf" srcId="{596AC0FA-A890-4396-8685-DD33EFB4320F}" destId="{0BE8354D-1872-487A-8E3C-627811769929}" srcOrd="0" destOrd="0" presId="urn:microsoft.com/office/officeart/2005/8/layout/radial1"/>
    <dgm:cxn modelId="{1EEB2E03-B17B-485E-A4D3-39024DB686D6}" type="presOf" srcId="{4B8D0BCD-00D6-42BB-B759-A1EBB6439EC2}" destId="{065F4AD2-7021-4F34-AC11-CFD7AE8B31F6}" srcOrd="0" destOrd="0" presId="urn:microsoft.com/office/officeart/2005/8/layout/radial1"/>
    <dgm:cxn modelId="{C96F93FF-5301-489F-8033-15ACA9BF0D35}" type="presOf" srcId="{423B05BA-4D5D-453C-9036-BD760B789C99}" destId="{240F4928-F88E-4DC8-85EE-E6365E572B98}" srcOrd="1" destOrd="0" presId="urn:microsoft.com/office/officeart/2005/8/layout/radial1"/>
    <dgm:cxn modelId="{4054B1AF-BF95-4FE6-B914-385250D22CE1}" type="presOf" srcId="{D94F4A39-C6AE-445D-86FF-1D0103B8142A}" destId="{17408EBB-6958-4FA1-A636-EBB9453489AB}" srcOrd="0" destOrd="0" presId="urn:microsoft.com/office/officeart/2005/8/layout/radial1"/>
    <dgm:cxn modelId="{8BB6BAF1-A65C-49CF-8FDD-59AEF60C4E8F}" srcId="{D94F4A39-C6AE-445D-86FF-1D0103B8142A}" destId="{596AC0FA-A890-4396-8685-DD33EFB4320F}" srcOrd="0" destOrd="0" parTransId="{00A9225D-EFFD-4026-A6C2-D7B55BBC0BFA}" sibTransId="{D39B778D-3D6C-493E-8CFB-713E8C8A86EC}"/>
    <dgm:cxn modelId="{32FD326B-9C25-49CA-95AC-00FE9AF5BDBD}" type="presOf" srcId="{B14F3101-6571-4E81-AA5E-BFD05B8C8BA3}" destId="{E42E11D1-B5CE-41F6-83AD-49A9DEA6223D}" srcOrd="0" destOrd="0" presId="urn:microsoft.com/office/officeart/2005/8/layout/radial1"/>
    <dgm:cxn modelId="{E242DFF0-FF82-4797-B4C7-5B0E238BB7FC}" type="presOf" srcId="{1E0F0499-80D5-48C1-98DC-D5B4FDC27935}" destId="{94509EB0-63A3-491F-B212-431BB2CDC5E1}" srcOrd="0" destOrd="0" presId="urn:microsoft.com/office/officeart/2005/8/layout/radial1"/>
    <dgm:cxn modelId="{10A339EB-6832-4376-A6FD-9622EE9B7C06}" type="presOf" srcId="{3C3B1E5F-4CA7-4C6D-911F-25E4082749B1}" destId="{93111660-8458-4AD4-9C0D-FDF6D25949E5}" srcOrd="1" destOrd="0" presId="urn:microsoft.com/office/officeart/2005/8/layout/radial1"/>
    <dgm:cxn modelId="{99E6065F-5C6B-4C5F-B2DB-962375158296}" type="presOf" srcId="{F9EB50FC-7E3C-44B7-9767-1E5F062ABF95}" destId="{D0F23E0F-FF0F-4E43-93E5-6A7984A30659}" srcOrd="0" destOrd="0" presId="urn:microsoft.com/office/officeart/2005/8/layout/radial1"/>
    <dgm:cxn modelId="{D8AD723A-9AC9-4A17-85CE-ADF1E1DFB03A}" srcId="{596AC0FA-A890-4396-8685-DD33EFB4320F}" destId="{F9EB50FC-7E3C-44B7-9767-1E5F062ABF95}" srcOrd="1" destOrd="0" parTransId="{3C3B1E5F-4CA7-4C6D-911F-25E4082749B1}" sibTransId="{D396AD76-E2FE-43D5-ABB4-501EEB34223D}"/>
    <dgm:cxn modelId="{7B42DEB4-4079-4C6A-9468-1709A4760A6C}" srcId="{596AC0FA-A890-4396-8685-DD33EFB4320F}" destId="{26AD0E15-141D-4C82-9731-895E01761D59}" srcOrd="0" destOrd="0" parTransId="{4B8D0BCD-00D6-42BB-B759-A1EBB6439EC2}" sibTransId="{62AD945F-BF4C-4E21-8699-6063B52CF01C}"/>
    <dgm:cxn modelId="{97E77F33-10AF-4C79-B85C-9A20009ED284}" type="presOf" srcId="{26AD0E15-141D-4C82-9731-895E01761D59}" destId="{9007D440-A590-44D2-AAE9-D3DCF3AC9265}" srcOrd="0" destOrd="0" presId="urn:microsoft.com/office/officeart/2005/8/layout/radial1"/>
    <dgm:cxn modelId="{C0EC7FA9-1DD9-4171-9611-C218BCEA2B0D}" type="presOf" srcId="{423B05BA-4D5D-453C-9036-BD760B789C99}" destId="{96EA28A0-3277-46D1-A970-5B3B35B99B78}" srcOrd="0" destOrd="0" presId="urn:microsoft.com/office/officeart/2005/8/layout/radial1"/>
    <dgm:cxn modelId="{3AC22F8B-317C-4294-8032-6975666AB8F4}" type="presOf" srcId="{4B8D0BCD-00D6-42BB-B759-A1EBB6439EC2}" destId="{948B21D3-DDA4-45AD-AA59-0EC1D30F760D}" srcOrd="1" destOrd="0" presId="urn:microsoft.com/office/officeart/2005/8/layout/radial1"/>
    <dgm:cxn modelId="{F8E0E0F6-0957-49BB-A8E3-6F08D9C99412}" type="presOf" srcId="{D8217302-A5C6-4AE6-91A9-33A9D99BA6EA}" destId="{EEA94CA3-1E12-4155-91B9-605FAAC561F7}" srcOrd="0" destOrd="0" presId="urn:microsoft.com/office/officeart/2005/8/layout/radial1"/>
    <dgm:cxn modelId="{90B52FEA-0433-4B93-9087-4AF25B05C474}" type="presOf" srcId="{3C3B1E5F-4CA7-4C6D-911F-25E4082749B1}" destId="{CF6297D7-B2CE-4A9E-A130-0679879B05FD}" srcOrd="0" destOrd="0" presId="urn:microsoft.com/office/officeart/2005/8/layout/radial1"/>
    <dgm:cxn modelId="{84D255E0-C3AE-4D87-9723-25C8AED24F96}" srcId="{596AC0FA-A890-4396-8685-DD33EFB4320F}" destId="{D8217302-A5C6-4AE6-91A9-33A9D99BA6EA}" srcOrd="2" destOrd="0" parTransId="{B14F3101-6571-4E81-AA5E-BFD05B8C8BA3}" sibTransId="{6B03880D-2A60-4B23-A73D-A0965A9144F4}"/>
    <dgm:cxn modelId="{C2110B2D-AFFE-4D7F-ACB0-2D2E331EDB73}" srcId="{D94F4A39-C6AE-445D-86FF-1D0103B8142A}" destId="{8ACAAF40-8255-46CE-873C-CE116626A157}" srcOrd="1" destOrd="0" parTransId="{A616F3C5-0DF0-4263-BD26-19FF67EF94BE}" sibTransId="{EAD697CC-1B05-4FF9-AB63-E68BDF5C06CD}"/>
    <dgm:cxn modelId="{C61A5918-A812-4F8F-8907-C7267DD3212D}" type="presOf" srcId="{B14F3101-6571-4E81-AA5E-BFD05B8C8BA3}" destId="{9E441A8B-6499-454B-B11B-8E3FC2DEAC59}" srcOrd="1" destOrd="0" presId="urn:microsoft.com/office/officeart/2005/8/layout/radial1"/>
    <dgm:cxn modelId="{A6CD62D4-4058-4289-9491-58575974C2E6}" type="presParOf" srcId="{17408EBB-6958-4FA1-A636-EBB9453489AB}" destId="{0BE8354D-1872-487A-8E3C-627811769929}" srcOrd="0" destOrd="0" presId="urn:microsoft.com/office/officeart/2005/8/layout/radial1"/>
    <dgm:cxn modelId="{06BC20DB-6E31-40D9-A578-3B071E797F9C}" type="presParOf" srcId="{17408EBB-6958-4FA1-A636-EBB9453489AB}" destId="{065F4AD2-7021-4F34-AC11-CFD7AE8B31F6}" srcOrd="1" destOrd="0" presId="urn:microsoft.com/office/officeart/2005/8/layout/radial1"/>
    <dgm:cxn modelId="{8B62B83A-007B-4F1B-B6EF-001BCE2DF397}" type="presParOf" srcId="{065F4AD2-7021-4F34-AC11-CFD7AE8B31F6}" destId="{948B21D3-DDA4-45AD-AA59-0EC1D30F760D}" srcOrd="0" destOrd="0" presId="urn:microsoft.com/office/officeart/2005/8/layout/radial1"/>
    <dgm:cxn modelId="{1244CED1-C2FC-4062-9447-46C206A2E2D4}" type="presParOf" srcId="{17408EBB-6958-4FA1-A636-EBB9453489AB}" destId="{9007D440-A590-44D2-AAE9-D3DCF3AC9265}" srcOrd="2" destOrd="0" presId="urn:microsoft.com/office/officeart/2005/8/layout/radial1"/>
    <dgm:cxn modelId="{0305228B-5AB0-4365-BF90-D942E68BC68C}" type="presParOf" srcId="{17408EBB-6958-4FA1-A636-EBB9453489AB}" destId="{CF6297D7-B2CE-4A9E-A130-0679879B05FD}" srcOrd="3" destOrd="0" presId="urn:microsoft.com/office/officeart/2005/8/layout/radial1"/>
    <dgm:cxn modelId="{FC09CB97-32F2-4C11-81E9-B9DB5D9FF365}" type="presParOf" srcId="{CF6297D7-B2CE-4A9E-A130-0679879B05FD}" destId="{93111660-8458-4AD4-9C0D-FDF6D25949E5}" srcOrd="0" destOrd="0" presId="urn:microsoft.com/office/officeart/2005/8/layout/radial1"/>
    <dgm:cxn modelId="{20E6B908-1AC2-4240-BED0-D43276AE2041}" type="presParOf" srcId="{17408EBB-6958-4FA1-A636-EBB9453489AB}" destId="{D0F23E0F-FF0F-4E43-93E5-6A7984A30659}" srcOrd="4" destOrd="0" presId="urn:microsoft.com/office/officeart/2005/8/layout/radial1"/>
    <dgm:cxn modelId="{4DD00DE5-7A7B-42FB-87B3-730D14AE89BC}" type="presParOf" srcId="{17408EBB-6958-4FA1-A636-EBB9453489AB}" destId="{E42E11D1-B5CE-41F6-83AD-49A9DEA6223D}" srcOrd="5" destOrd="0" presId="urn:microsoft.com/office/officeart/2005/8/layout/radial1"/>
    <dgm:cxn modelId="{53A264B8-BB6B-467B-B252-04FDF1F0E268}" type="presParOf" srcId="{E42E11D1-B5CE-41F6-83AD-49A9DEA6223D}" destId="{9E441A8B-6499-454B-B11B-8E3FC2DEAC59}" srcOrd="0" destOrd="0" presId="urn:microsoft.com/office/officeart/2005/8/layout/radial1"/>
    <dgm:cxn modelId="{8B615399-7D28-4D17-893E-B6FB7656C206}" type="presParOf" srcId="{17408EBB-6958-4FA1-A636-EBB9453489AB}" destId="{EEA94CA3-1E12-4155-91B9-605FAAC561F7}" srcOrd="6" destOrd="0" presId="urn:microsoft.com/office/officeart/2005/8/layout/radial1"/>
    <dgm:cxn modelId="{0A4174B6-9782-4C14-865A-A3DE9E47EB2C}" type="presParOf" srcId="{17408EBB-6958-4FA1-A636-EBB9453489AB}" destId="{96EA28A0-3277-46D1-A970-5B3B35B99B78}" srcOrd="7" destOrd="0" presId="urn:microsoft.com/office/officeart/2005/8/layout/radial1"/>
    <dgm:cxn modelId="{A91CED3E-346A-434E-BB57-13E619ABACF1}" type="presParOf" srcId="{96EA28A0-3277-46D1-A970-5B3B35B99B78}" destId="{240F4928-F88E-4DC8-85EE-E6365E572B98}" srcOrd="0" destOrd="0" presId="urn:microsoft.com/office/officeart/2005/8/layout/radial1"/>
    <dgm:cxn modelId="{5758359C-3927-4184-8CE2-7FCD88AE324A}" type="presParOf" srcId="{17408EBB-6958-4FA1-A636-EBB9453489AB}" destId="{94509EB0-63A3-491F-B212-431BB2CDC5E1}" srcOrd="8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2133600"/>
          <a:ext cx="7239000" cy="437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42" name="Picture 2" descr="C:\Users\Benjamen Baroi\Desktop\New folder\images (16)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" y="457200"/>
            <a:ext cx="7658100" cy="5867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533400" y="228600"/>
            <a:ext cx="6096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err="1" smtClean="0">
                <a:solidFill>
                  <a:srgbClr val="002060"/>
                </a:solidFill>
              </a:rPr>
              <a:t>স্বাগতম</a:t>
            </a:r>
            <a:endParaRPr lang="en-US" sz="7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838200"/>
            <a:ext cx="5562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বিভো</a:t>
            </a:r>
            <a:r>
              <a:rPr lang="en-US" sz="4000" dirty="0" smtClean="0"/>
              <a:t>, </a:t>
            </a:r>
            <a:r>
              <a:rPr lang="en-US" sz="4000" dirty="0" err="1" smtClean="0"/>
              <a:t>দেহ</a:t>
            </a:r>
            <a:r>
              <a:rPr lang="en-US" sz="4000" dirty="0" smtClean="0"/>
              <a:t> </a:t>
            </a:r>
            <a:r>
              <a:rPr lang="en-US" sz="4000" dirty="0" err="1" smtClean="0"/>
              <a:t>হৃদে</a:t>
            </a:r>
            <a:r>
              <a:rPr lang="en-US" sz="4000" dirty="0" smtClean="0"/>
              <a:t> </a:t>
            </a:r>
            <a:r>
              <a:rPr lang="en-US" sz="4000" dirty="0" err="1" smtClean="0"/>
              <a:t>বল</a:t>
            </a:r>
            <a:r>
              <a:rPr lang="en-US" sz="4000" dirty="0" smtClean="0"/>
              <a:t>;</a:t>
            </a:r>
          </a:p>
          <a:p>
            <a:r>
              <a:rPr lang="en-US" sz="4000" dirty="0" err="1" smtClean="0"/>
              <a:t>না</a:t>
            </a:r>
            <a:r>
              <a:rPr lang="en-US" sz="4000" dirty="0" smtClean="0"/>
              <a:t> </a:t>
            </a:r>
            <a:r>
              <a:rPr lang="en-US" sz="4000" dirty="0" err="1" smtClean="0"/>
              <a:t>জানি</a:t>
            </a:r>
            <a:r>
              <a:rPr lang="en-US" sz="4000" dirty="0" smtClean="0"/>
              <a:t> </a:t>
            </a:r>
            <a:r>
              <a:rPr lang="en-US" sz="4000" dirty="0" err="1" smtClean="0"/>
              <a:t>ভকতি</a:t>
            </a:r>
            <a:r>
              <a:rPr lang="en-US" sz="4000" dirty="0" smtClean="0"/>
              <a:t>, </a:t>
            </a:r>
            <a:r>
              <a:rPr lang="en-US" sz="4000" dirty="0" err="1" smtClean="0"/>
              <a:t>নাহি</a:t>
            </a:r>
            <a:r>
              <a:rPr lang="en-US" sz="4000" dirty="0" smtClean="0"/>
              <a:t> </a:t>
            </a:r>
            <a:r>
              <a:rPr lang="en-US" sz="4000" dirty="0" err="1" smtClean="0"/>
              <a:t>জানি</a:t>
            </a:r>
            <a:r>
              <a:rPr lang="en-US" sz="4000" dirty="0" smtClean="0"/>
              <a:t> </a:t>
            </a:r>
            <a:r>
              <a:rPr lang="en-US" sz="4000" dirty="0" err="1" smtClean="0"/>
              <a:t>স্তুতি</a:t>
            </a:r>
            <a:r>
              <a:rPr lang="en-US" sz="4000" dirty="0" smtClean="0"/>
              <a:t>,</a:t>
            </a:r>
          </a:p>
          <a:p>
            <a:r>
              <a:rPr lang="en-US" sz="4000" dirty="0" err="1" smtClean="0"/>
              <a:t>কি</a:t>
            </a:r>
            <a:r>
              <a:rPr lang="en-US" sz="4000" dirty="0" smtClean="0"/>
              <a:t> </a:t>
            </a:r>
            <a:r>
              <a:rPr lang="en-US" sz="4000" dirty="0" err="1" smtClean="0"/>
              <a:t>দিয়া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করিব</a:t>
            </a:r>
            <a:r>
              <a:rPr lang="en-US" sz="4000" dirty="0" smtClean="0"/>
              <a:t>, </a:t>
            </a:r>
            <a:r>
              <a:rPr lang="en-US" sz="4000" dirty="0" err="1" smtClean="0"/>
              <a:t>তোমার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আরতি</a:t>
            </a:r>
            <a:endParaRPr lang="en-US" sz="4000" dirty="0" smtClean="0"/>
          </a:p>
          <a:p>
            <a:r>
              <a:rPr lang="en-US" sz="4000" dirty="0" err="1" smtClean="0"/>
              <a:t>আমি</a:t>
            </a:r>
            <a:r>
              <a:rPr lang="en-US" sz="4000" dirty="0" smtClean="0"/>
              <a:t> </a:t>
            </a:r>
            <a:r>
              <a:rPr lang="en-US" sz="4000" dirty="0" err="1" smtClean="0"/>
              <a:t>নি:সম্বল</a:t>
            </a:r>
            <a:r>
              <a:rPr lang="en-US" sz="4000" dirty="0" smtClean="0"/>
              <a:t>।</a:t>
            </a:r>
          </a:p>
          <a:p>
            <a:r>
              <a:rPr lang="en-US" sz="4000" dirty="0" err="1" smtClean="0"/>
              <a:t>তোমার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দুয়ারে</a:t>
            </a:r>
            <a:r>
              <a:rPr lang="en-US" sz="4000" dirty="0" smtClean="0"/>
              <a:t> </a:t>
            </a:r>
            <a:r>
              <a:rPr lang="en-US" sz="4000" dirty="0" err="1" smtClean="0"/>
              <a:t>আজি</a:t>
            </a:r>
            <a:r>
              <a:rPr lang="en-US" sz="4000" dirty="0" smtClean="0"/>
              <a:t> </a:t>
            </a:r>
            <a:r>
              <a:rPr lang="en-US" sz="4000" dirty="0" err="1" smtClean="0"/>
              <a:t>রিক্ত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করে</a:t>
            </a:r>
            <a:endParaRPr lang="en-US" sz="4000" dirty="0" smtClean="0"/>
          </a:p>
          <a:p>
            <a:r>
              <a:rPr lang="en-US" sz="4000" dirty="0" err="1" smtClean="0"/>
              <a:t>দাঁড়িয়েছি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প্রভো</a:t>
            </a:r>
            <a:r>
              <a:rPr lang="en-US" sz="4000" dirty="0" smtClean="0"/>
              <a:t>, </a:t>
            </a:r>
            <a:r>
              <a:rPr lang="en-US" sz="4000" dirty="0" err="1" smtClean="0"/>
              <a:t>সঁপিতে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তোমারে</a:t>
            </a:r>
            <a:endParaRPr lang="en-US" sz="4000" dirty="0" smtClean="0"/>
          </a:p>
          <a:p>
            <a:r>
              <a:rPr lang="en-US" sz="4000" dirty="0" err="1" smtClean="0"/>
              <a:t>শুধু</a:t>
            </a:r>
            <a:r>
              <a:rPr lang="en-US" sz="4000" dirty="0" smtClean="0"/>
              <a:t> </a:t>
            </a:r>
            <a:r>
              <a:rPr lang="en-US" sz="4000" dirty="0" err="1" smtClean="0"/>
              <a:t>আঁখি</a:t>
            </a:r>
            <a:r>
              <a:rPr lang="en-US" sz="4000" dirty="0" smtClean="0"/>
              <a:t> </a:t>
            </a:r>
            <a:r>
              <a:rPr lang="en-US" sz="4000" dirty="0" err="1" smtClean="0"/>
              <a:t>জল</a:t>
            </a:r>
            <a:r>
              <a:rPr lang="en-US" sz="4000" dirty="0" smtClean="0"/>
              <a:t>,</a:t>
            </a:r>
          </a:p>
          <a:p>
            <a:r>
              <a:rPr lang="en-US" sz="4000" dirty="0" err="1" smtClean="0"/>
              <a:t>দেহ</a:t>
            </a:r>
            <a:r>
              <a:rPr lang="en-US" sz="4000" dirty="0" smtClean="0"/>
              <a:t> </a:t>
            </a:r>
            <a:r>
              <a:rPr lang="en-US" sz="4000" dirty="0" err="1" smtClean="0"/>
              <a:t>হৃদে</a:t>
            </a:r>
            <a:r>
              <a:rPr lang="en-US" sz="4000" dirty="0" smtClean="0"/>
              <a:t> </a:t>
            </a:r>
            <a:r>
              <a:rPr lang="en-US" sz="4000" dirty="0" err="1" smtClean="0"/>
              <a:t>বল</a:t>
            </a:r>
            <a:r>
              <a:rPr lang="en-US" sz="4000" dirty="0" smtClean="0"/>
              <a:t>;</a:t>
            </a:r>
            <a:endParaRPr lang="en-US" sz="36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381000" y="1066800"/>
            <a:ext cx="2590800" cy="44767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52800" y="685800"/>
            <a:ext cx="4953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বিভো</a:t>
            </a:r>
            <a:r>
              <a:rPr lang="en-US" sz="4400" dirty="0" smtClean="0"/>
              <a:t>, </a:t>
            </a:r>
            <a:r>
              <a:rPr lang="en-US" sz="4400" dirty="0" err="1" smtClean="0"/>
              <a:t>দেহ</a:t>
            </a:r>
            <a:r>
              <a:rPr lang="en-US" sz="4400" dirty="0" smtClean="0"/>
              <a:t> </a:t>
            </a:r>
            <a:r>
              <a:rPr lang="en-US" sz="4400" dirty="0" err="1" smtClean="0"/>
              <a:t>হৃদে</a:t>
            </a:r>
            <a:r>
              <a:rPr lang="en-US" sz="4400" dirty="0" smtClean="0"/>
              <a:t> </a:t>
            </a:r>
            <a:r>
              <a:rPr lang="en-US" sz="4400" dirty="0" err="1" smtClean="0"/>
              <a:t>বল</a:t>
            </a:r>
            <a:r>
              <a:rPr lang="en-US" sz="4400" dirty="0" smtClean="0"/>
              <a:t>;</a:t>
            </a:r>
          </a:p>
          <a:p>
            <a:r>
              <a:rPr lang="en-US" sz="4400" dirty="0" err="1" smtClean="0"/>
              <a:t>দারিদ্র</a:t>
            </a:r>
            <a:r>
              <a:rPr lang="en-US" sz="4400" dirty="0" smtClean="0"/>
              <a:t> </a:t>
            </a:r>
            <a:r>
              <a:rPr lang="en-US" sz="4400" dirty="0" err="1" smtClean="0"/>
              <a:t>পেষনে</a:t>
            </a:r>
            <a:r>
              <a:rPr lang="en-US" sz="4400" dirty="0" smtClean="0"/>
              <a:t>, </a:t>
            </a:r>
            <a:r>
              <a:rPr lang="en-US" sz="4400" dirty="0" err="1" smtClean="0"/>
              <a:t>বিপদের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ক্রোড়ে</a:t>
            </a:r>
            <a:r>
              <a:rPr lang="en-US" sz="4400" dirty="0" smtClean="0"/>
              <a:t>,</a:t>
            </a:r>
          </a:p>
          <a:p>
            <a:r>
              <a:rPr lang="en-US" sz="4400" dirty="0" err="1" smtClean="0"/>
              <a:t>অথবা</a:t>
            </a:r>
            <a:r>
              <a:rPr lang="en-US" sz="4400" dirty="0" smtClean="0"/>
              <a:t> </a:t>
            </a:r>
            <a:r>
              <a:rPr lang="en-US" sz="4400" dirty="0" err="1" smtClean="0"/>
              <a:t>সম্পদে</a:t>
            </a:r>
            <a:r>
              <a:rPr lang="en-US" sz="4400" dirty="0" smtClean="0"/>
              <a:t>, </a:t>
            </a:r>
            <a:r>
              <a:rPr lang="en-US" sz="4400" dirty="0" err="1" smtClean="0"/>
              <a:t>সুখের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সাগরে</a:t>
            </a:r>
            <a:endParaRPr lang="en-US" sz="4400" dirty="0" smtClean="0"/>
          </a:p>
          <a:p>
            <a:r>
              <a:rPr lang="en-US" sz="4400" dirty="0" err="1" smtClean="0"/>
              <a:t>ভুলি</a:t>
            </a:r>
            <a:r>
              <a:rPr lang="en-US" sz="4400" dirty="0" smtClean="0"/>
              <a:t> </a:t>
            </a:r>
            <a:r>
              <a:rPr lang="en-US" sz="4400" dirty="0" err="1" smtClean="0"/>
              <a:t>নি</a:t>
            </a:r>
            <a:r>
              <a:rPr lang="en-US" sz="4400" dirty="0" smtClean="0"/>
              <a:t> </a:t>
            </a:r>
            <a:r>
              <a:rPr lang="en-US" sz="4400" dirty="0" err="1" smtClean="0"/>
              <a:t>তোমারে</a:t>
            </a:r>
            <a:r>
              <a:rPr lang="en-US" sz="4400" dirty="0" smtClean="0"/>
              <a:t> </a:t>
            </a:r>
            <a:r>
              <a:rPr lang="en-US" sz="4400" dirty="0" err="1" smtClean="0"/>
              <a:t>এক</a:t>
            </a:r>
            <a:r>
              <a:rPr lang="en-US" sz="4400" dirty="0" smtClean="0"/>
              <a:t> </a:t>
            </a:r>
            <a:r>
              <a:rPr lang="en-US" sz="4400" dirty="0" err="1" smtClean="0"/>
              <a:t>পল</a:t>
            </a:r>
            <a:r>
              <a:rPr lang="en-US" sz="4400" dirty="0" smtClean="0"/>
              <a:t>,</a:t>
            </a:r>
          </a:p>
          <a:p>
            <a:r>
              <a:rPr lang="en-US" sz="4400" dirty="0" err="1" smtClean="0"/>
              <a:t>জীবনে</a:t>
            </a:r>
            <a:r>
              <a:rPr lang="en-US" sz="4400" dirty="0" smtClean="0"/>
              <a:t> </a:t>
            </a:r>
            <a:r>
              <a:rPr lang="en-US" sz="4400" dirty="0" err="1" smtClean="0"/>
              <a:t>মরণে</a:t>
            </a:r>
            <a:r>
              <a:rPr lang="en-US" sz="4400" dirty="0" smtClean="0"/>
              <a:t>, </a:t>
            </a:r>
            <a:r>
              <a:rPr lang="en-US" sz="4400" dirty="0" err="1" smtClean="0"/>
              <a:t>শয়নে</a:t>
            </a:r>
            <a:r>
              <a:rPr lang="en-US" sz="4400" dirty="0" smtClean="0"/>
              <a:t> </a:t>
            </a:r>
            <a:r>
              <a:rPr lang="en-US" sz="4400" dirty="0" err="1" smtClean="0"/>
              <a:t>স্বপনে</a:t>
            </a:r>
            <a:r>
              <a:rPr lang="en-US" sz="4400" dirty="0" smtClean="0"/>
              <a:t>,</a:t>
            </a:r>
          </a:p>
          <a:p>
            <a:r>
              <a:rPr lang="en-US" sz="4400" dirty="0" err="1" smtClean="0"/>
              <a:t>তুমি</a:t>
            </a:r>
            <a:r>
              <a:rPr lang="en-US" sz="4400" dirty="0" smtClean="0"/>
              <a:t> </a:t>
            </a:r>
            <a:r>
              <a:rPr lang="en-US" sz="4400" dirty="0" err="1" smtClean="0"/>
              <a:t>মোর</a:t>
            </a:r>
            <a:r>
              <a:rPr lang="en-US" sz="4400" dirty="0" smtClean="0"/>
              <a:t> </a:t>
            </a:r>
            <a:r>
              <a:rPr lang="en-US" sz="4400" dirty="0" err="1" smtClean="0"/>
              <a:t>পথের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সম্বল</a:t>
            </a:r>
            <a:r>
              <a:rPr lang="en-US" sz="4400" dirty="0" smtClean="0"/>
              <a:t>,</a:t>
            </a:r>
          </a:p>
          <a:p>
            <a:r>
              <a:rPr lang="en-US" sz="4400" dirty="0" err="1" smtClean="0"/>
              <a:t>দেহ</a:t>
            </a:r>
            <a:r>
              <a:rPr lang="en-US" sz="4400" dirty="0" smtClean="0"/>
              <a:t> </a:t>
            </a:r>
            <a:r>
              <a:rPr lang="en-US" sz="4400" dirty="0" err="1" smtClean="0"/>
              <a:t>হৃদে</a:t>
            </a:r>
            <a:r>
              <a:rPr lang="en-US" sz="4400" dirty="0" smtClean="0"/>
              <a:t> </a:t>
            </a:r>
            <a:r>
              <a:rPr lang="en-US" sz="4400" dirty="0" err="1" smtClean="0"/>
              <a:t>বল</a:t>
            </a:r>
            <a:r>
              <a:rPr lang="en-US" sz="4400" dirty="0" smtClean="0"/>
              <a:t>।</a:t>
            </a:r>
            <a:endParaRPr lang="en-US" sz="2000" dirty="0"/>
          </a:p>
        </p:txBody>
      </p:sp>
      <p:pic>
        <p:nvPicPr>
          <p:cNvPr id="6147" name="Picture 3" descr="C:\Users\Benjamen Baroi\Desktop\New folder\images (7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962400"/>
            <a:ext cx="2768568" cy="24812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148" name="Picture 4" descr="C:\Users\Benjamen Baroi\Desktop\New folder\images (8)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685800"/>
            <a:ext cx="2971801" cy="30908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685800"/>
            <a:ext cx="4800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বিভো</a:t>
            </a:r>
            <a:r>
              <a:rPr lang="en-US" sz="4000" dirty="0" smtClean="0"/>
              <a:t>, </a:t>
            </a:r>
            <a:r>
              <a:rPr lang="en-US" sz="4000" dirty="0" err="1" smtClean="0"/>
              <a:t>দেহ</a:t>
            </a:r>
            <a:r>
              <a:rPr lang="en-US" sz="4000" dirty="0" smtClean="0"/>
              <a:t> </a:t>
            </a:r>
            <a:r>
              <a:rPr lang="en-US" sz="4000" dirty="0" err="1" smtClean="0"/>
              <a:t>হৃদে</a:t>
            </a:r>
            <a:r>
              <a:rPr lang="en-US" sz="4000" dirty="0" smtClean="0"/>
              <a:t> </a:t>
            </a:r>
            <a:r>
              <a:rPr lang="en-US" sz="4000" dirty="0" err="1" smtClean="0"/>
              <a:t>বল</a:t>
            </a:r>
            <a:endParaRPr lang="en-US" sz="4000" dirty="0" smtClean="0"/>
          </a:p>
          <a:p>
            <a:r>
              <a:rPr lang="en-US" sz="4000" dirty="0" err="1" smtClean="0"/>
              <a:t>কত</a:t>
            </a:r>
            <a:r>
              <a:rPr lang="en-US" sz="4000" dirty="0" smtClean="0"/>
              <a:t> </a:t>
            </a:r>
            <a:r>
              <a:rPr lang="en-US" sz="4000" dirty="0" err="1" smtClean="0"/>
              <a:t>জাতি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পাখি</a:t>
            </a:r>
            <a:r>
              <a:rPr lang="en-US" sz="4000" dirty="0" smtClean="0"/>
              <a:t>, </a:t>
            </a:r>
            <a:r>
              <a:rPr lang="en-US" sz="4000" dirty="0" err="1" smtClean="0"/>
              <a:t>নিকুঞ্জ</a:t>
            </a:r>
            <a:r>
              <a:rPr lang="en-US" sz="4000" dirty="0" smtClean="0"/>
              <a:t> </a:t>
            </a:r>
            <a:r>
              <a:rPr lang="en-US" sz="4000" dirty="0" err="1" smtClean="0"/>
              <a:t>বিতানে</a:t>
            </a:r>
            <a:endParaRPr lang="en-US" sz="4000" dirty="0" smtClean="0"/>
          </a:p>
          <a:p>
            <a:r>
              <a:rPr lang="en-US" sz="4000" dirty="0" err="1" smtClean="0"/>
              <a:t>সদা</a:t>
            </a:r>
            <a:r>
              <a:rPr lang="en-US" sz="4000" dirty="0" smtClean="0"/>
              <a:t> </a:t>
            </a:r>
            <a:r>
              <a:rPr lang="en-US" sz="4000" dirty="0" err="1" smtClean="0"/>
              <a:t>আত্মহারা</a:t>
            </a:r>
            <a:r>
              <a:rPr lang="en-US" sz="4000" dirty="0" smtClean="0"/>
              <a:t> </a:t>
            </a:r>
            <a:r>
              <a:rPr lang="en-US" sz="4000" dirty="0" err="1" smtClean="0"/>
              <a:t>তব</a:t>
            </a:r>
            <a:r>
              <a:rPr lang="en-US" sz="4000" dirty="0" smtClean="0"/>
              <a:t> </a:t>
            </a:r>
            <a:r>
              <a:rPr lang="en-US" sz="4000" dirty="0" err="1" smtClean="0"/>
              <a:t>গুণগানে</a:t>
            </a:r>
            <a:r>
              <a:rPr lang="en-US" sz="4000" dirty="0" smtClean="0"/>
              <a:t>, </a:t>
            </a:r>
          </a:p>
          <a:p>
            <a:r>
              <a:rPr lang="en-US" sz="4000" dirty="0" err="1" smtClean="0"/>
              <a:t>আনন্দে</a:t>
            </a:r>
            <a:r>
              <a:rPr lang="en-US" sz="4000" dirty="0" smtClean="0"/>
              <a:t> </a:t>
            </a:r>
            <a:r>
              <a:rPr lang="en-US" sz="4000" dirty="0" err="1" smtClean="0"/>
              <a:t>বিহ্বল</a:t>
            </a:r>
            <a:endParaRPr lang="en-US" sz="4000" dirty="0" smtClean="0"/>
          </a:p>
          <a:p>
            <a:r>
              <a:rPr lang="en-US" sz="4000" dirty="0" err="1" smtClean="0"/>
              <a:t>ভুলিতে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তোমারে</a:t>
            </a:r>
            <a:r>
              <a:rPr lang="en-US" sz="4000" dirty="0" smtClean="0"/>
              <a:t>, </a:t>
            </a:r>
            <a:r>
              <a:rPr lang="en-US" sz="4000" dirty="0" err="1" smtClean="0"/>
              <a:t>প্রাণে</a:t>
            </a:r>
            <a:r>
              <a:rPr lang="en-US" sz="4000" dirty="0" smtClean="0"/>
              <a:t> </a:t>
            </a:r>
            <a:r>
              <a:rPr lang="en-US" sz="4000" dirty="0" err="1" smtClean="0"/>
              <a:t>অবসাদ</a:t>
            </a:r>
            <a:r>
              <a:rPr lang="en-US" sz="4000" dirty="0" smtClean="0"/>
              <a:t>,</a:t>
            </a:r>
          </a:p>
          <a:p>
            <a:r>
              <a:rPr lang="en-US" sz="4000" dirty="0" err="1" smtClean="0"/>
              <a:t>তরুলতা</a:t>
            </a:r>
            <a:r>
              <a:rPr lang="en-US" sz="4000" dirty="0" smtClean="0"/>
              <a:t> </a:t>
            </a:r>
            <a:r>
              <a:rPr lang="en-US" sz="4000" dirty="0" err="1" smtClean="0"/>
              <a:t>শিরে</a:t>
            </a:r>
            <a:r>
              <a:rPr lang="en-US" sz="4000" dirty="0" smtClean="0"/>
              <a:t>, </a:t>
            </a:r>
            <a:r>
              <a:rPr lang="en-US" sz="4000" dirty="0" err="1" smtClean="0"/>
              <a:t>তোমারি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প্রসাদ</a:t>
            </a:r>
            <a:endParaRPr lang="en-US" sz="4000" dirty="0" smtClean="0"/>
          </a:p>
          <a:p>
            <a:r>
              <a:rPr lang="en-US" sz="4000" dirty="0" err="1" smtClean="0"/>
              <a:t>চারু</a:t>
            </a:r>
            <a:r>
              <a:rPr lang="en-US" sz="4000" dirty="0" smtClean="0"/>
              <a:t> </a:t>
            </a:r>
            <a:r>
              <a:rPr lang="en-US" sz="4000" dirty="0" err="1" smtClean="0"/>
              <a:t>ফুল</a:t>
            </a:r>
            <a:r>
              <a:rPr lang="en-US" sz="4000" dirty="0" smtClean="0"/>
              <a:t> </a:t>
            </a:r>
            <a:r>
              <a:rPr lang="en-US" sz="4000" dirty="0" err="1" smtClean="0"/>
              <a:t>ফল</a:t>
            </a:r>
            <a:r>
              <a:rPr lang="en-US" sz="4000" dirty="0" smtClean="0"/>
              <a:t>।</a:t>
            </a:r>
          </a:p>
          <a:p>
            <a:r>
              <a:rPr lang="en-US" sz="4000" dirty="0" err="1" smtClean="0"/>
              <a:t>দেহ</a:t>
            </a:r>
            <a:r>
              <a:rPr lang="en-US" sz="4000" dirty="0" smtClean="0"/>
              <a:t> </a:t>
            </a:r>
            <a:r>
              <a:rPr lang="en-US" sz="4000" dirty="0" err="1" smtClean="0"/>
              <a:t>হৃদে</a:t>
            </a:r>
            <a:r>
              <a:rPr lang="en-US" sz="4000" dirty="0" smtClean="0"/>
              <a:t> </a:t>
            </a:r>
            <a:r>
              <a:rPr lang="en-US" sz="4000" dirty="0" err="1" smtClean="0"/>
              <a:t>বল</a:t>
            </a:r>
            <a:r>
              <a:rPr lang="en-US" sz="4000" dirty="0" smtClean="0"/>
              <a:t>;</a:t>
            </a:r>
          </a:p>
        </p:txBody>
      </p:sp>
      <p:pic>
        <p:nvPicPr>
          <p:cNvPr id="7170" name="Picture 2" descr="C:\Users\Benjamen Baroi\Desktop\New folder\20201030_2112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85800"/>
            <a:ext cx="3276600" cy="52578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57600" y="914400"/>
            <a:ext cx="4724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বিভো</a:t>
            </a:r>
            <a:r>
              <a:rPr lang="en-US" sz="4000" dirty="0" smtClean="0"/>
              <a:t>, </a:t>
            </a:r>
            <a:r>
              <a:rPr lang="en-US" sz="4000" dirty="0" err="1" smtClean="0"/>
              <a:t>দেহ</a:t>
            </a:r>
            <a:r>
              <a:rPr lang="en-US" sz="4000" dirty="0" smtClean="0"/>
              <a:t> </a:t>
            </a:r>
            <a:r>
              <a:rPr lang="en-US" sz="4000" dirty="0" err="1" smtClean="0"/>
              <a:t>হৃদে</a:t>
            </a:r>
            <a:r>
              <a:rPr lang="en-US" sz="4000" dirty="0" smtClean="0"/>
              <a:t> </a:t>
            </a:r>
            <a:r>
              <a:rPr lang="en-US" sz="4000" dirty="0" err="1" smtClean="0"/>
              <a:t>বল</a:t>
            </a:r>
            <a:r>
              <a:rPr lang="en-US" sz="4000" dirty="0" smtClean="0"/>
              <a:t>।</a:t>
            </a:r>
          </a:p>
          <a:p>
            <a:r>
              <a:rPr lang="en-US" sz="4000" dirty="0" err="1" smtClean="0"/>
              <a:t>তোমারি</a:t>
            </a:r>
            <a:r>
              <a:rPr lang="en-US" sz="4000" dirty="0" smtClean="0"/>
              <a:t> </a:t>
            </a:r>
            <a:r>
              <a:rPr lang="en-US" sz="4000" dirty="0" err="1" smtClean="0"/>
              <a:t>নি:শ্বাস</a:t>
            </a:r>
            <a:r>
              <a:rPr lang="en-US" sz="4000" dirty="0" smtClean="0"/>
              <a:t> </a:t>
            </a:r>
            <a:r>
              <a:rPr lang="en-US" sz="4000" dirty="0" err="1" smtClean="0"/>
              <a:t>বসন্তের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বায়ু</a:t>
            </a:r>
            <a:r>
              <a:rPr lang="en-US" sz="4000" dirty="0" smtClean="0"/>
              <a:t>,</a:t>
            </a:r>
          </a:p>
          <a:p>
            <a:r>
              <a:rPr lang="en-US" sz="4000" dirty="0" err="1" smtClean="0"/>
              <a:t>তব</a:t>
            </a:r>
            <a:r>
              <a:rPr lang="en-US" sz="4000" dirty="0" smtClean="0"/>
              <a:t> </a:t>
            </a:r>
            <a:r>
              <a:rPr lang="en-US" sz="4000" dirty="0" err="1" smtClean="0"/>
              <a:t>নামে</a:t>
            </a:r>
            <a:r>
              <a:rPr lang="en-US" sz="4000" dirty="0" smtClean="0"/>
              <a:t> </a:t>
            </a:r>
            <a:r>
              <a:rPr lang="en-US" sz="4000" dirty="0" err="1" smtClean="0"/>
              <a:t>অশেষ</a:t>
            </a:r>
            <a:r>
              <a:rPr lang="en-US" sz="4000" dirty="0" smtClean="0"/>
              <a:t> </a:t>
            </a:r>
            <a:r>
              <a:rPr lang="en-US" sz="4000" dirty="0" err="1" smtClean="0"/>
              <a:t>মঙ্গল</a:t>
            </a:r>
            <a:r>
              <a:rPr lang="en-US" sz="4000" dirty="0" smtClean="0"/>
              <a:t>।</a:t>
            </a:r>
          </a:p>
          <a:p>
            <a:r>
              <a:rPr lang="en-US" sz="4000" dirty="0" err="1" smtClean="0"/>
              <a:t>গভীর</a:t>
            </a:r>
            <a:r>
              <a:rPr lang="en-US" sz="4000" dirty="0" smtClean="0"/>
              <a:t> </a:t>
            </a:r>
            <a:r>
              <a:rPr lang="en-US" sz="4000" dirty="0" err="1" smtClean="0"/>
              <a:t>বিষাদে</a:t>
            </a:r>
            <a:r>
              <a:rPr lang="en-US" sz="4000" dirty="0" smtClean="0"/>
              <a:t>, </a:t>
            </a:r>
            <a:r>
              <a:rPr lang="en-US" sz="4000" dirty="0" err="1" smtClean="0"/>
              <a:t>বিপদের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কোড়ে</a:t>
            </a:r>
            <a:r>
              <a:rPr lang="en-US" sz="4000" dirty="0" smtClean="0"/>
              <a:t>,</a:t>
            </a:r>
          </a:p>
          <a:p>
            <a:r>
              <a:rPr lang="en-US" sz="4000" dirty="0" err="1" smtClean="0"/>
              <a:t>একাগ্র</a:t>
            </a:r>
            <a:r>
              <a:rPr lang="en-US" sz="4000" dirty="0" smtClean="0"/>
              <a:t> </a:t>
            </a:r>
            <a:r>
              <a:rPr lang="en-US" sz="4000" dirty="0" err="1" smtClean="0"/>
              <a:t>হৃদয়ে</a:t>
            </a:r>
            <a:r>
              <a:rPr lang="en-US" sz="4000" dirty="0" smtClean="0"/>
              <a:t> </a:t>
            </a:r>
            <a:r>
              <a:rPr lang="en-US" sz="4000" dirty="0" err="1" smtClean="0"/>
              <a:t>মরিলে</a:t>
            </a:r>
            <a:r>
              <a:rPr lang="en-US" sz="4000" dirty="0" smtClean="0"/>
              <a:t> </a:t>
            </a:r>
            <a:r>
              <a:rPr lang="en-US" sz="4000" dirty="0" err="1" smtClean="0"/>
              <a:t>তোমারে</a:t>
            </a:r>
            <a:endParaRPr lang="en-US" sz="4000" dirty="0" smtClean="0"/>
          </a:p>
          <a:p>
            <a:r>
              <a:rPr lang="en-US" sz="4000" dirty="0" err="1" smtClean="0"/>
              <a:t>নিভে</a:t>
            </a:r>
            <a:r>
              <a:rPr lang="en-US" sz="4000" dirty="0" smtClean="0"/>
              <a:t> </a:t>
            </a:r>
            <a:r>
              <a:rPr lang="en-US" sz="4000" dirty="0" err="1" smtClean="0"/>
              <a:t>শোকানল</a:t>
            </a:r>
            <a:r>
              <a:rPr lang="en-US" sz="4000" dirty="0" smtClean="0"/>
              <a:t>।</a:t>
            </a:r>
          </a:p>
          <a:p>
            <a:r>
              <a:rPr lang="en-US" sz="4000" dirty="0" err="1" smtClean="0"/>
              <a:t>দেহ</a:t>
            </a:r>
            <a:r>
              <a:rPr lang="en-US" sz="4000" dirty="0" smtClean="0"/>
              <a:t> </a:t>
            </a:r>
            <a:r>
              <a:rPr lang="en-US" sz="4000" dirty="0" err="1" smtClean="0"/>
              <a:t>হৃদে</a:t>
            </a:r>
            <a:r>
              <a:rPr lang="en-US" sz="4000" dirty="0" smtClean="0"/>
              <a:t> </a:t>
            </a:r>
            <a:r>
              <a:rPr lang="en-US" sz="4000" dirty="0" err="1" smtClean="0"/>
              <a:t>বল</a:t>
            </a:r>
            <a:r>
              <a:rPr lang="en-US" sz="4000" dirty="0" smtClean="0"/>
              <a:t>।</a:t>
            </a:r>
          </a:p>
        </p:txBody>
      </p:sp>
      <p:pic>
        <p:nvPicPr>
          <p:cNvPr id="8194" name="Picture 2" descr="C:\Users\Benjamen Baroi\Desktop\New folder\images (11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609600"/>
            <a:ext cx="3429000" cy="2590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195" name="Picture 3" descr="C:\Users\Benjamen Baroi\Desktop\New folder\images (5)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3429000"/>
            <a:ext cx="3429000" cy="29585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Benjamen Baroi\Desktop\New folder\images (12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381000" y="622139"/>
            <a:ext cx="7543800" cy="593106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3810000" y="3167152"/>
            <a:ext cx="4038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solidFill>
                  <a:srgbClr val="FF0000"/>
                </a:solidFill>
              </a:rPr>
              <a:t>ধ</a:t>
            </a:r>
            <a:r>
              <a:rPr lang="en-US" sz="11500" dirty="0" err="1" smtClean="0">
                <a:solidFill>
                  <a:srgbClr val="FF0000"/>
                </a:solidFill>
              </a:rPr>
              <a:t>ন্যবাদ</a:t>
            </a:r>
            <a:endParaRPr lang="en-US" sz="115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600" y="381000"/>
            <a:ext cx="5105400" cy="2868168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rgbClr val="FFFF00"/>
                </a:solidFill>
              </a:rPr>
              <a:t>নারিকেলবাড়ী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উচ্চ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বিদ্যালয়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err="1" smtClean="0">
                <a:solidFill>
                  <a:srgbClr val="FFFF00"/>
                </a:solidFill>
              </a:rPr>
              <a:t>বেঞ্জাবিন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বাড়ৈ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err="1" smtClean="0">
                <a:solidFill>
                  <a:srgbClr val="FFFF00"/>
                </a:solidFill>
              </a:rPr>
              <a:t>সহকারী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শিক্ষক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err="1" smtClean="0">
                <a:solidFill>
                  <a:srgbClr val="FFFF00"/>
                </a:solidFill>
              </a:rPr>
              <a:t>এমকম</a:t>
            </a:r>
            <a:r>
              <a:rPr lang="en-US" dirty="0" smtClean="0">
                <a:solidFill>
                  <a:srgbClr val="FFFF00"/>
                </a:solidFill>
              </a:rPr>
              <a:t> (</a:t>
            </a:r>
            <a:r>
              <a:rPr lang="en-US" dirty="0" err="1" smtClean="0">
                <a:solidFill>
                  <a:srgbClr val="FFFF00"/>
                </a:solidFill>
              </a:rPr>
              <a:t>ব্যবস্থাপনা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 descr="C:\Users\Benjamen Baroi\Desktop\received_32712671183248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1" y="457200"/>
            <a:ext cx="2362200" cy="303711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429000" y="3276600"/>
            <a:ext cx="4495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bg1"/>
                </a:solidFill>
              </a:rPr>
              <a:t>শ্রেণি</a:t>
            </a:r>
            <a:r>
              <a:rPr lang="en-US" sz="4800" dirty="0" smtClean="0">
                <a:solidFill>
                  <a:schemeClr val="bg1"/>
                </a:solidFill>
              </a:rPr>
              <a:t> : ৮ম</a:t>
            </a:r>
          </a:p>
          <a:p>
            <a:r>
              <a:rPr lang="en-US" sz="4800" dirty="0" err="1" smtClean="0">
                <a:solidFill>
                  <a:schemeClr val="bg1"/>
                </a:solidFill>
              </a:rPr>
              <a:t>বিষয়</a:t>
            </a:r>
            <a:r>
              <a:rPr lang="en-US" sz="4800" dirty="0" smtClean="0">
                <a:solidFill>
                  <a:schemeClr val="bg1"/>
                </a:solidFill>
              </a:rPr>
              <a:t> : </a:t>
            </a:r>
            <a:r>
              <a:rPr lang="en-US" sz="4800" dirty="0" err="1" smtClean="0">
                <a:solidFill>
                  <a:schemeClr val="bg1"/>
                </a:solidFill>
              </a:rPr>
              <a:t>বাংলা</a:t>
            </a:r>
            <a:r>
              <a:rPr lang="en-US" sz="4800" dirty="0" smtClean="0">
                <a:solidFill>
                  <a:schemeClr val="bg1"/>
                </a:solidFill>
              </a:rPr>
              <a:t> ১ম </a:t>
            </a:r>
            <a:r>
              <a:rPr lang="en-US" sz="4800" dirty="0" err="1" smtClean="0">
                <a:solidFill>
                  <a:schemeClr val="bg1"/>
                </a:solidFill>
              </a:rPr>
              <a:t>পত্র</a:t>
            </a:r>
            <a:endParaRPr lang="en-US" sz="4800" dirty="0" smtClean="0">
              <a:solidFill>
                <a:schemeClr val="bg1"/>
              </a:solidFill>
            </a:endParaRPr>
          </a:p>
          <a:p>
            <a:r>
              <a:rPr lang="en-US" sz="4800" dirty="0" err="1" smtClean="0">
                <a:solidFill>
                  <a:schemeClr val="bg1"/>
                </a:solidFill>
              </a:rPr>
              <a:t>প্রার্থনা</a:t>
            </a:r>
            <a:r>
              <a:rPr lang="en-US" sz="4800" dirty="0" smtClean="0">
                <a:solidFill>
                  <a:schemeClr val="bg1"/>
                </a:solidFill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</a:rPr>
              <a:t>কবিতা</a:t>
            </a:r>
            <a:endParaRPr lang="en-US" sz="4800" dirty="0" smtClean="0">
              <a:solidFill>
                <a:schemeClr val="bg1"/>
              </a:solidFill>
            </a:endParaRPr>
          </a:p>
          <a:p>
            <a:endParaRPr lang="en-US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228600"/>
            <a:ext cx="3810000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কবি</a:t>
            </a:r>
            <a:r>
              <a:rPr lang="en-US" sz="4000" dirty="0" smtClean="0"/>
              <a:t> : </a:t>
            </a:r>
            <a:r>
              <a:rPr lang="en-US" sz="4000" dirty="0" err="1" smtClean="0"/>
              <a:t>কায়কোবাদ</a:t>
            </a:r>
            <a:endParaRPr lang="en-US" sz="4000" dirty="0"/>
          </a:p>
        </p:txBody>
      </p:sp>
      <p:pic>
        <p:nvPicPr>
          <p:cNvPr id="1026" name="Picture 2" descr="C:\Users\Benjamen Baroi\Desktop\New folder\20201030_2109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219200"/>
            <a:ext cx="6564084" cy="5105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609600" y="457200"/>
          <a:ext cx="71628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381000"/>
            <a:ext cx="5562600" cy="60769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685800" y="457200"/>
            <a:ext cx="1371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FF0000"/>
                </a:solidFill>
              </a:rPr>
              <a:t>কাব্যগ্র</a:t>
            </a:r>
            <a:endParaRPr lang="en-US" sz="9600" dirty="0" smtClean="0">
              <a:solidFill>
                <a:srgbClr val="FF0000"/>
              </a:solidFill>
            </a:endParaRPr>
          </a:p>
          <a:p>
            <a:r>
              <a:rPr lang="en-US" sz="9600" dirty="0" err="1" smtClean="0">
                <a:solidFill>
                  <a:srgbClr val="FF0000"/>
                </a:solidFill>
              </a:rPr>
              <a:t>ন্থ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Benjamen Baroi\Desktop\New folder\images (4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2076450" cy="2970921"/>
          </a:xfrm>
          <a:prstGeom prst="rect">
            <a:avLst/>
          </a:prstGeom>
          <a:noFill/>
        </p:spPr>
      </p:pic>
      <p:pic>
        <p:nvPicPr>
          <p:cNvPr id="3075" name="Picture 3" descr="C:\Users\Benjamen Baroi\Desktop\New folder\20201030_21104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304800"/>
            <a:ext cx="2370666" cy="3048000"/>
          </a:xfrm>
          <a:prstGeom prst="rect">
            <a:avLst/>
          </a:prstGeom>
          <a:noFill/>
        </p:spPr>
      </p:pic>
      <p:pic>
        <p:nvPicPr>
          <p:cNvPr id="3076" name="Picture 4" descr="C:\Users\Benjamen Baroi\Desktop\New folder\images (13)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3505200"/>
            <a:ext cx="2133600" cy="2895600"/>
          </a:xfrm>
          <a:prstGeom prst="rect">
            <a:avLst/>
          </a:prstGeom>
          <a:noFill/>
        </p:spPr>
      </p:pic>
      <p:pic>
        <p:nvPicPr>
          <p:cNvPr id="3077" name="Picture 5" descr="C:\Users\Benjamen Baroi\Desktop\New folder\images (15)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10200" y="3581400"/>
            <a:ext cx="2438400" cy="2990850"/>
          </a:xfrm>
          <a:prstGeom prst="rect">
            <a:avLst/>
          </a:prstGeom>
          <a:noFill/>
        </p:spPr>
      </p:pic>
      <p:pic>
        <p:nvPicPr>
          <p:cNvPr id="3078" name="Picture 6" descr="C:\Users\Benjamen Baroi\Desktop\New folder\images (17)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95600" y="2362200"/>
            <a:ext cx="2190750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Benjamen Baroi\Desktop\New folder\images (19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152400"/>
            <a:ext cx="5486400" cy="3200400"/>
          </a:xfrm>
          <a:prstGeom prst="rect">
            <a:avLst/>
          </a:prstGeom>
          <a:noFill/>
        </p:spPr>
      </p:pic>
      <p:pic>
        <p:nvPicPr>
          <p:cNvPr id="9219" name="Picture 3" descr="C:\Users\Benjamen Baroi\Desktop\New folder\images (20)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3581400"/>
            <a:ext cx="5181600" cy="311467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62000" y="533400"/>
            <a:ext cx="1066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কায়কোবাদের</a:t>
            </a:r>
            <a:r>
              <a:rPr lang="en-US" sz="6000" dirty="0" smtClean="0"/>
              <a:t> </a:t>
            </a:r>
            <a:r>
              <a:rPr lang="en-US" sz="6000" dirty="0" err="1" smtClean="0"/>
              <a:t>স্মৃতি</a:t>
            </a:r>
            <a:endParaRPr lang="en-US" sz="6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7315200" cy="107721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</a:t>
            </a:r>
            <a:r>
              <a:rPr lang="en-US" sz="3200" dirty="0" err="1" smtClean="0"/>
              <a:t>এই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পাঠ</a:t>
            </a:r>
            <a:r>
              <a:rPr lang="en-US" sz="3200" dirty="0" smtClean="0"/>
              <a:t> </a:t>
            </a:r>
            <a:r>
              <a:rPr lang="en-US" sz="3200" dirty="0" err="1" smtClean="0"/>
              <a:t>শেষে</a:t>
            </a:r>
            <a:r>
              <a:rPr lang="en-US" sz="3200" dirty="0" smtClean="0"/>
              <a:t> </a:t>
            </a:r>
            <a:r>
              <a:rPr lang="en-US" sz="3200" dirty="0" err="1" smtClean="0"/>
              <a:t>তোমরা</a:t>
            </a:r>
            <a:r>
              <a:rPr lang="en-US" sz="3200" dirty="0" smtClean="0"/>
              <a:t> </a:t>
            </a:r>
            <a:r>
              <a:rPr lang="en-US" sz="3200" dirty="0" err="1" smtClean="0"/>
              <a:t>স্রস্টার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প্রতি</a:t>
            </a:r>
            <a:r>
              <a:rPr lang="en-US" sz="3200" dirty="0" smtClean="0"/>
              <a:t> </a:t>
            </a:r>
            <a:r>
              <a:rPr lang="en-US" sz="3200" dirty="0" err="1" smtClean="0"/>
              <a:t>মহিমা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সম্পর্কে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জানবে</a:t>
            </a:r>
            <a:endParaRPr lang="en-US" sz="3200" dirty="0" smtClean="0"/>
          </a:p>
          <a:p>
            <a:r>
              <a:rPr lang="en-US" sz="3200" dirty="0" err="1" smtClean="0"/>
              <a:t>তোমাদের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ধর্মবোধ</a:t>
            </a:r>
            <a:r>
              <a:rPr lang="en-US" sz="3200" dirty="0" smtClean="0"/>
              <a:t> </a:t>
            </a:r>
            <a:r>
              <a:rPr lang="en-US" sz="3200" dirty="0" err="1" smtClean="0"/>
              <a:t>জাগবে</a:t>
            </a:r>
            <a:r>
              <a:rPr lang="en-US" sz="3200" dirty="0" smtClean="0"/>
              <a:t>।</a:t>
            </a:r>
            <a:endParaRPr lang="en-US" sz="3200" dirty="0"/>
          </a:p>
        </p:txBody>
      </p:sp>
      <p:pic>
        <p:nvPicPr>
          <p:cNvPr id="2050" name="Picture 2" descr="C:\Users\Benjamen Baroi\Desktop\New folder\images (12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362200"/>
            <a:ext cx="6820740" cy="37708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95600" y="533400"/>
            <a:ext cx="5867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solidFill>
                  <a:srgbClr val="FFC000"/>
                </a:solidFill>
              </a:rPr>
              <a:t>	</a:t>
            </a:r>
            <a:r>
              <a:rPr lang="en-US" sz="3600" dirty="0" err="1" smtClean="0">
                <a:solidFill>
                  <a:srgbClr val="FFC000"/>
                </a:solidFill>
              </a:rPr>
              <a:t>কবি</a:t>
            </a:r>
            <a:r>
              <a:rPr lang="en-US" sz="3600" dirty="0" smtClean="0">
                <a:solidFill>
                  <a:srgbClr val="FFC000"/>
                </a:solidFill>
              </a:rPr>
              <a:t> এ </a:t>
            </a:r>
            <a:r>
              <a:rPr lang="en-US" sz="3600" dirty="0" err="1" smtClean="0">
                <a:solidFill>
                  <a:srgbClr val="FFC000"/>
                </a:solidFill>
              </a:rPr>
              <a:t>কবিতায়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স্রষ্টার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অপার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মহিমার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কথা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বর্ণনা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করে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স্রষ্টার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উদ্দেশ্যে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প্রার্থনা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জানিয়েছেন</a:t>
            </a:r>
            <a:r>
              <a:rPr lang="en-US" sz="3600" dirty="0" smtClean="0">
                <a:solidFill>
                  <a:srgbClr val="FFC000"/>
                </a:solidFill>
              </a:rPr>
              <a:t>। </a:t>
            </a:r>
            <a:r>
              <a:rPr lang="en-US" sz="3600" dirty="0" err="1" smtClean="0">
                <a:solidFill>
                  <a:srgbClr val="FFC000"/>
                </a:solidFill>
              </a:rPr>
              <a:t>কবি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ভক্তি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বা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প্রশংসা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করতে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না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জেনেও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কেবল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চোখের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জলে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নিজেকে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নিবেদন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করেন</a:t>
            </a:r>
            <a:r>
              <a:rPr lang="en-US" sz="3600" dirty="0" smtClean="0">
                <a:solidFill>
                  <a:srgbClr val="FFC000"/>
                </a:solidFill>
              </a:rPr>
              <a:t>। </a:t>
            </a:r>
            <a:r>
              <a:rPr lang="en-US" sz="3600" dirty="0" err="1" smtClean="0">
                <a:solidFill>
                  <a:srgbClr val="FFC000"/>
                </a:solidFill>
              </a:rPr>
              <a:t>বিপদে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আপদে</a:t>
            </a:r>
            <a:r>
              <a:rPr lang="en-US" sz="3600" dirty="0" smtClean="0">
                <a:solidFill>
                  <a:srgbClr val="FFC000"/>
                </a:solidFill>
              </a:rPr>
              <a:t>, </a:t>
            </a:r>
            <a:r>
              <a:rPr lang="en-US" sz="3600" dirty="0" err="1" smtClean="0">
                <a:solidFill>
                  <a:srgbClr val="FFC000"/>
                </a:solidFill>
              </a:rPr>
              <a:t>সুখে-দুখে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শান্তিতে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সব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সময়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বিধাতার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কাছ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থেকে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শক্তি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কামনা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করেন</a:t>
            </a:r>
            <a:r>
              <a:rPr lang="en-US" sz="3600" dirty="0" smtClean="0">
                <a:solidFill>
                  <a:srgbClr val="FFC000"/>
                </a:solidFill>
              </a:rPr>
              <a:t>। </a:t>
            </a:r>
            <a:r>
              <a:rPr lang="en-US" sz="3600" dirty="0" err="1" smtClean="0">
                <a:solidFill>
                  <a:srgbClr val="FFC000"/>
                </a:solidFill>
              </a:rPr>
              <a:t>গাছপালা</a:t>
            </a:r>
            <a:r>
              <a:rPr lang="en-US" sz="3600" dirty="0" smtClean="0">
                <a:solidFill>
                  <a:srgbClr val="FFC000"/>
                </a:solidFill>
              </a:rPr>
              <a:t>, </a:t>
            </a:r>
            <a:r>
              <a:rPr lang="en-US" sz="3600" dirty="0" err="1" smtClean="0">
                <a:solidFill>
                  <a:srgbClr val="FFC000"/>
                </a:solidFill>
              </a:rPr>
              <a:t>পশুপাখি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সবাই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বিধাতাকে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স্মরণ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করে</a:t>
            </a:r>
            <a:r>
              <a:rPr lang="en-US" sz="3600" dirty="0" smtClean="0">
                <a:solidFill>
                  <a:srgbClr val="FFC000"/>
                </a:solidFill>
              </a:rPr>
              <a:t>। </a:t>
            </a:r>
            <a:r>
              <a:rPr lang="en-US" sz="3600" dirty="0" err="1" smtClean="0">
                <a:solidFill>
                  <a:srgbClr val="FFC000"/>
                </a:solidFill>
              </a:rPr>
              <a:t>স্রষ্টার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দয়া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ছাড়া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আমরা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একমুহুর্তও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চলতে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পারি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না</a:t>
            </a:r>
            <a:r>
              <a:rPr lang="en-US" sz="3600" dirty="0" smtClean="0">
                <a:solidFill>
                  <a:srgbClr val="FFC000"/>
                </a:solidFill>
              </a:rPr>
              <a:t>। </a:t>
            </a:r>
            <a:r>
              <a:rPr lang="en-US" sz="3600" dirty="0" err="1" smtClean="0">
                <a:solidFill>
                  <a:srgbClr val="FFC000"/>
                </a:solidFill>
              </a:rPr>
              <a:t>শয়নে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স্বপনে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তিনি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আমাদের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একমাত্র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ভরসা</a:t>
            </a:r>
            <a:endParaRPr lang="en-US" sz="3600" dirty="0">
              <a:solidFill>
                <a:srgbClr val="FFC000"/>
              </a:solidFill>
            </a:endParaRPr>
          </a:p>
        </p:txBody>
      </p:sp>
      <p:pic>
        <p:nvPicPr>
          <p:cNvPr id="5122" name="Picture 2" descr="C:\Users\Benjamen Baroi\Desktop\New folder\20201030_1350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28600" y="838200"/>
            <a:ext cx="22098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121</TotalTime>
  <Words>206</Words>
  <Application>Microsoft Office PowerPoint</Application>
  <PresentationFormat>On-screen Show (4:3)</PresentationFormat>
  <Paragraphs>48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Opulent</vt:lpstr>
      <vt:lpstr>Slide 1</vt:lpstr>
      <vt:lpstr>   নারিকেলবাড়ী উচ্চ বিদ্যালয় বেঞ্জাবিন বাড়ৈ সহকারী শিক্ষক এমকম (ব্যবস্থাপনা)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Benjamen Baroi</dc:creator>
  <cp:lastModifiedBy>Benjamen Baroi</cp:lastModifiedBy>
  <cp:revision>33</cp:revision>
  <dcterms:created xsi:type="dcterms:W3CDTF">2006-08-16T00:00:00Z</dcterms:created>
  <dcterms:modified xsi:type="dcterms:W3CDTF">2020-10-30T16:23:33Z</dcterms:modified>
</cp:coreProperties>
</file>