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854E"/>
    <a:srgbClr val="00CC00"/>
    <a:srgbClr val="FF3399"/>
    <a:srgbClr val="4714AC"/>
    <a:srgbClr val="5F5F5F"/>
    <a:srgbClr val="0000C4"/>
    <a:srgbClr val="33CC33"/>
    <a:srgbClr val="3617ED"/>
    <a:srgbClr val="D133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90" autoAdjust="0"/>
    <p:restoredTop sz="93620" autoAdjust="0"/>
  </p:normalViewPr>
  <p:slideViewPr>
    <p:cSldViewPr snapToGrid="0">
      <p:cViewPr varScale="1">
        <p:scale>
          <a:sx n="102" d="100"/>
          <a:sy n="102" d="100"/>
        </p:scale>
        <p:origin x="7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C806D-1319-44F9-BAB9-F1BD558CF049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28287-B43C-4CB2-AE57-2298610F8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20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28287-B43C-4CB2-AE57-2298610F8B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3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3B89E-C892-4BFF-8A75-619B75CC1C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5FCA63-A982-4325-8CE7-F68BA315DF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01410-D1EA-4908-B81F-C6D9A70DF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0B75-446B-4F95-A393-9837DE8C3ABD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9A089-DCD0-48AC-BB94-85C4AD3D7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498B0-BB0E-43AF-9C07-2C904149D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855B-B624-42D6-BD5E-AA2F72F65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6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7B533-AF8B-4A39-B0BE-D6B37758E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AD3EDE-D8EA-4527-BDD2-297FC1779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8F652-820D-499B-B3EB-C42F3A048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0B75-446B-4F95-A393-9837DE8C3ABD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D0C69-5C9C-47CF-B54B-AC18506B0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8972D-720F-4DEE-9741-C13D77925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855B-B624-42D6-BD5E-AA2F72F65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4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512ABA-B75D-431B-B709-01EF6F3E3E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77F0AE-BB72-44B6-8357-B4FF643042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43E87-E7A0-48AD-8054-F9A441DA1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0B75-446B-4F95-A393-9837DE8C3ABD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9C25E-D70D-48E7-915A-68E80277B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10BCA-4373-4C38-9D76-FFC215348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855B-B624-42D6-BD5E-AA2F72F65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11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F7590-D853-4955-905C-2CB215631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22EBB-A650-4511-BB92-A7FBB365D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4C583-BA3C-4BA9-A48E-1C8571BCE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0B75-446B-4F95-A393-9837DE8C3ABD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D6BA4-71AD-43E9-9431-0D80359FD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690AF-DC40-40DA-AAE4-5B27DD81F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855B-B624-42D6-BD5E-AA2F72F65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9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3417F-83A3-426B-968E-E4934FE24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898E12-7AD4-4000-87DD-7845FF07D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3EE3D-B520-47A0-AF8F-73647622C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0B75-446B-4F95-A393-9837DE8C3ABD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52596-7240-4721-B1D9-C32714BD5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B4140-9FDA-4785-B110-7381E63BA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855B-B624-42D6-BD5E-AA2F72F65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98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448ED-8CDD-4033-8F2E-A98F666A7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BA94C-A546-4AAC-8BBE-02A5FF2ABE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918652-44C8-4687-85B1-0EA1C7EE5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1D2E30-839E-4549-B7FE-1EF1D28DE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0B75-446B-4F95-A393-9837DE8C3ABD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F74A0-A515-4E74-B46F-E0B4C1CD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792F95-6AF4-4C56-A583-0B8988C8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855B-B624-42D6-BD5E-AA2F72F65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024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16342-E5A1-4BF5-BFBE-87809BBFB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75C35A-0E51-43A1-9A9D-1D4D66A53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08BB1C-C828-4D19-824F-44747DB14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6905C2-9587-42B6-9408-CC3E7635A5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8514E8-D60F-4EE2-9126-BE1347123C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7F27CA-368A-4343-A161-B8599BE3F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0B75-446B-4F95-A393-9837DE8C3ABD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93CEEF-87D4-44FD-98F6-D64858EC6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177D2C-FBDA-46A8-9036-0E559DE64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855B-B624-42D6-BD5E-AA2F72F65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50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A4A80-AD05-401E-81C2-D54432830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78D318-0A18-4B4B-8E1F-6134FD8B4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0B75-446B-4F95-A393-9837DE8C3ABD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F8A11B-2853-48B6-AB78-F640259B7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DD401C-1201-438B-B268-4E881AC0C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855B-B624-42D6-BD5E-AA2F72F65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20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3E618B-A9DD-4400-9305-A3150B99C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0B75-446B-4F95-A393-9837DE8C3ABD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1F844C-E7E6-40B2-AEA7-BE4D55F66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A95708-EA3D-4DBA-B188-A6FB2CD49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855B-B624-42D6-BD5E-AA2F72F6514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30B7D3-CE7A-46EE-8F23-23234831B2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973" y="4269400"/>
            <a:ext cx="2359351" cy="26167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EBB468-2910-4561-8AC8-95F90C4DE4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22"/>
          <a:stretch/>
        </p:blipFill>
        <p:spPr>
          <a:xfrm>
            <a:off x="-114300" y="4827380"/>
            <a:ext cx="12420600" cy="2058756"/>
          </a:xfrm>
          <a:prstGeom prst="rect">
            <a:avLst/>
          </a:prstGeom>
        </p:spPr>
      </p:pic>
      <p:pic>
        <p:nvPicPr>
          <p:cNvPr id="12" name="Picture 11" descr="A close up of a flower&#10;&#10;Description generated with very high confidence">
            <a:extLst>
              <a:ext uri="{FF2B5EF4-FFF2-40B4-BE49-F238E27FC236}">
                <a16:creationId xmlns:a16="http://schemas.microsoft.com/office/drawing/2014/main" id="{B6F0F7BB-9F1F-46AB-A949-D0AB04E279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040" y="10040"/>
            <a:ext cx="1147444" cy="1127364"/>
          </a:xfrm>
          <a:prstGeom prst="rect">
            <a:avLst/>
          </a:prstGeom>
        </p:spPr>
      </p:pic>
      <p:pic>
        <p:nvPicPr>
          <p:cNvPr id="14" name="Picture 13" descr="A close up of a flower&#10;&#10;Description generated with very high confidence">
            <a:extLst>
              <a:ext uri="{FF2B5EF4-FFF2-40B4-BE49-F238E27FC236}">
                <a16:creationId xmlns:a16="http://schemas.microsoft.com/office/drawing/2014/main" id="{83D8EBA9-D268-4DAB-A179-46C77FBDBA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046554" y="-2523"/>
            <a:ext cx="1147444" cy="112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42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B4099-F328-4E83-8933-557826A72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BD36B-B081-4621-B39D-7FE76E193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1ED52-DAB4-49AF-8FE6-BF6AA2577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18063-4CAE-4765-B4FD-BB38B8D42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0B75-446B-4F95-A393-9837DE8C3ABD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6F7ED6-A020-4783-B99E-E87F504AC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47DF75-D7A4-47E5-B69D-84BD8A055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855B-B624-42D6-BD5E-AA2F72F65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32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5FCD9-EBE5-4445-9980-3C97895B5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18E427-3A08-4D6F-BABA-2B45AA83BD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D2A419-5291-46F8-8AC3-42CD2E6166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9A9F9D-A724-4E04-94F4-FF21C9336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0B75-446B-4F95-A393-9837DE8C3ABD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F2C3AE-343C-449B-A16B-F17817A79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695CF-5120-4ADC-99A4-CA49253B3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855B-B624-42D6-BD5E-AA2F72F65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68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B18496-649B-4891-954B-5203E81F5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DADD3D-07D5-479F-A3B6-CE93A20C6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8DCFC-1D51-4550-A057-09CA6A9A15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F0B75-446B-4F95-A393-9837DE8C3ABD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5CEA9-5C30-4100-8596-55B17AD37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702F3-69E0-481D-A9A5-E630D47F6D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F855B-B624-42D6-BD5E-AA2F72F65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2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ACC567-5B03-4DF9-AEB6-40FEEAF18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142" y="-19049"/>
            <a:ext cx="12402141" cy="699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90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9E5EB2-F4B2-4CD3-B616-BA4BA97595A2}"/>
              </a:ext>
            </a:extLst>
          </p:cNvPr>
          <p:cNvPicPr/>
          <p:nvPr/>
        </p:nvPicPr>
        <p:blipFill rotWithShape="1">
          <a:blip r:embed="rId2"/>
          <a:srcRect l="3641" t="15630" b="61382"/>
          <a:stretch/>
        </p:blipFill>
        <p:spPr>
          <a:xfrm>
            <a:off x="840200" y="833377"/>
            <a:ext cx="10511600" cy="414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27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880F54-0D20-4710-8E4F-3B0ECF247D23}"/>
              </a:ext>
            </a:extLst>
          </p:cNvPr>
          <p:cNvPicPr/>
          <p:nvPr/>
        </p:nvPicPr>
        <p:blipFill rotWithShape="1">
          <a:blip r:embed="rId2"/>
          <a:srcRect t="27870" r="3294" b="2999"/>
          <a:stretch/>
        </p:blipFill>
        <p:spPr>
          <a:xfrm>
            <a:off x="496817" y="486137"/>
            <a:ext cx="10990021" cy="506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6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5582CA-07B7-4C98-8936-B2CF53D2D393}"/>
              </a:ext>
            </a:extLst>
          </p:cNvPr>
          <p:cNvPicPr/>
          <p:nvPr/>
        </p:nvPicPr>
        <p:blipFill rotWithShape="1">
          <a:blip r:embed="rId2"/>
          <a:srcRect t="96984" r="3502" b="-567"/>
          <a:stretch/>
        </p:blipFill>
        <p:spPr>
          <a:xfrm>
            <a:off x="694484" y="1157468"/>
            <a:ext cx="10023673" cy="4166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308FA2-0E7D-46D7-8424-29D298E49CBC}"/>
              </a:ext>
            </a:extLst>
          </p:cNvPr>
          <p:cNvPicPr/>
          <p:nvPr/>
        </p:nvPicPr>
        <p:blipFill rotWithShape="1">
          <a:blip r:embed="rId3"/>
          <a:srcRect l="-1" t="4178" r="-4" b="69332"/>
          <a:stretch/>
        </p:blipFill>
        <p:spPr>
          <a:xfrm>
            <a:off x="694483" y="1574157"/>
            <a:ext cx="10023674" cy="282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32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90EFCD-7403-4B6F-A366-4AE5968B4960}"/>
              </a:ext>
            </a:extLst>
          </p:cNvPr>
          <p:cNvPicPr/>
          <p:nvPr/>
        </p:nvPicPr>
        <p:blipFill rotWithShape="1">
          <a:blip r:embed="rId2"/>
          <a:srcRect t="70480"/>
          <a:stretch/>
        </p:blipFill>
        <p:spPr>
          <a:xfrm>
            <a:off x="680671" y="771805"/>
            <a:ext cx="10576657" cy="36887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6DE2C3-724F-44C2-A1AB-A7B04FC4EC91}"/>
              </a:ext>
            </a:extLst>
          </p:cNvPr>
          <p:cNvPicPr/>
          <p:nvPr/>
        </p:nvPicPr>
        <p:blipFill rotWithShape="1">
          <a:blip r:embed="rId3"/>
          <a:srcRect t="3075" r="3056" b="90292"/>
          <a:stretch/>
        </p:blipFill>
        <p:spPr>
          <a:xfrm>
            <a:off x="680671" y="4143092"/>
            <a:ext cx="10576657" cy="105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02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1EF14A-C34A-4003-86B2-534A33CFE180}"/>
              </a:ext>
            </a:extLst>
          </p:cNvPr>
          <p:cNvPicPr/>
          <p:nvPr/>
        </p:nvPicPr>
        <p:blipFill rotWithShape="1">
          <a:blip r:embed="rId2"/>
          <a:srcRect t="57207" r="3398" b="1683"/>
          <a:stretch/>
        </p:blipFill>
        <p:spPr>
          <a:xfrm>
            <a:off x="705643" y="673100"/>
            <a:ext cx="10780713" cy="491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769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196148-1368-4974-AED1-C7BB534285AE}"/>
              </a:ext>
            </a:extLst>
          </p:cNvPr>
          <p:cNvPicPr/>
          <p:nvPr/>
        </p:nvPicPr>
        <p:blipFill rotWithShape="1">
          <a:blip r:embed="rId2"/>
          <a:srcRect l="3626" t="55697"/>
          <a:stretch/>
        </p:blipFill>
        <p:spPr>
          <a:xfrm>
            <a:off x="901700" y="584200"/>
            <a:ext cx="10109200" cy="3848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BE68BA-5323-4048-8761-7F5755F8B733}"/>
              </a:ext>
            </a:extLst>
          </p:cNvPr>
          <p:cNvPicPr/>
          <p:nvPr/>
        </p:nvPicPr>
        <p:blipFill rotWithShape="1">
          <a:blip r:embed="rId3"/>
          <a:srcRect t="4304" r="3626" b="86524"/>
          <a:stretch/>
        </p:blipFill>
        <p:spPr>
          <a:xfrm>
            <a:off x="901700" y="4432300"/>
            <a:ext cx="101092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6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B7FC6E-3254-4595-B32F-630232184D01}"/>
              </a:ext>
            </a:extLst>
          </p:cNvPr>
          <p:cNvPicPr/>
          <p:nvPr/>
        </p:nvPicPr>
        <p:blipFill rotWithShape="1">
          <a:blip r:embed="rId2"/>
          <a:srcRect t="69327" r="3398"/>
          <a:stretch/>
        </p:blipFill>
        <p:spPr>
          <a:xfrm>
            <a:off x="852487" y="169703"/>
            <a:ext cx="10196513" cy="34751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A47427-B12C-4702-86B4-58EA71671D8D}"/>
              </a:ext>
            </a:extLst>
          </p:cNvPr>
          <p:cNvPicPr/>
          <p:nvPr/>
        </p:nvPicPr>
        <p:blipFill rotWithShape="1">
          <a:blip r:embed="rId3"/>
          <a:srcRect l="2754" t="4201" b="75817"/>
          <a:stretch/>
        </p:blipFill>
        <p:spPr>
          <a:xfrm>
            <a:off x="852487" y="3644900"/>
            <a:ext cx="10196513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5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32 Points 1">
            <a:extLst>
              <a:ext uri="{FF2B5EF4-FFF2-40B4-BE49-F238E27FC236}">
                <a16:creationId xmlns:a16="http://schemas.microsoft.com/office/drawing/2014/main" id="{2A215ADF-B4CD-49EF-B0F1-5FD21CAF042D}"/>
              </a:ext>
            </a:extLst>
          </p:cNvPr>
          <p:cNvSpPr/>
          <p:nvPr/>
        </p:nvSpPr>
        <p:spPr>
          <a:xfrm>
            <a:off x="4667250" y="228600"/>
            <a:ext cx="2800350" cy="2336800"/>
          </a:xfrm>
          <a:prstGeom prst="star32">
            <a:avLst/>
          </a:prstGeom>
          <a:solidFill>
            <a:srgbClr val="D133BA"/>
          </a:solidFill>
          <a:ln w="762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Shobuj Nolua" panose="02000506000000020003" pitchFamily="2" charset="0"/>
                <a:cs typeface="Shobuj Nolua" panose="02000506000000020003" pitchFamily="2" charset="0"/>
              </a:rPr>
              <a:t>মূল্যায়ন</a:t>
            </a:r>
            <a:endParaRPr lang="en-US" sz="5400" dirty="0">
              <a:latin typeface="Shobuj Nolua" panose="02000506000000020003" pitchFamily="2" charset="0"/>
              <a:cs typeface="Shobuj Nolua" panose="02000506000000020003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571084-F93E-4CF2-9CDB-C103F149DA5C}"/>
              </a:ext>
            </a:extLst>
          </p:cNvPr>
          <p:cNvPicPr/>
          <p:nvPr/>
        </p:nvPicPr>
        <p:blipFill rotWithShape="1">
          <a:blip r:embed="rId2"/>
          <a:srcRect l="2941" t="59336" r="25328" b="28544"/>
          <a:stretch/>
        </p:blipFill>
        <p:spPr>
          <a:xfrm>
            <a:off x="1930400" y="3009900"/>
            <a:ext cx="7886700" cy="207009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4865913-825E-4F18-ACD3-0F2D6FABBDD2}"/>
              </a:ext>
            </a:extLst>
          </p:cNvPr>
          <p:cNvGrpSpPr/>
          <p:nvPr/>
        </p:nvGrpSpPr>
        <p:grpSpPr>
          <a:xfrm>
            <a:off x="7105650" y="4419600"/>
            <a:ext cx="723900" cy="355600"/>
            <a:chOff x="2057400" y="812800"/>
            <a:chExt cx="723900" cy="3556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2BF8F1B-9205-42B3-8936-E23DFB86F54F}"/>
                </a:ext>
              </a:extLst>
            </p:cNvPr>
            <p:cNvCxnSpPr/>
            <p:nvPr/>
          </p:nvCxnSpPr>
          <p:spPr>
            <a:xfrm>
              <a:off x="2057400" y="863600"/>
              <a:ext cx="203200" cy="304800"/>
            </a:xfrm>
            <a:prstGeom prst="line">
              <a:avLst/>
            </a:prstGeom>
            <a:ln w="381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5793709-182A-432E-A5E6-5E93221E2E43}"/>
                </a:ext>
              </a:extLst>
            </p:cNvPr>
            <p:cNvCxnSpPr/>
            <p:nvPr/>
          </p:nvCxnSpPr>
          <p:spPr>
            <a:xfrm flipV="1">
              <a:off x="2260600" y="812800"/>
              <a:ext cx="520700" cy="355600"/>
            </a:xfrm>
            <a:prstGeom prst="line">
              <a:avLst/>
            </a:prstGeom>
            <a:ln w="381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735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9B8F3D-A506-46C5-ADEA-6A5335DA23DF}"/>
              </a:ext>
            </a:extLst>
          </p:cNvPr>
          <p:cNvPicPr/>
          <p:nvPr/>
        </p:nvPicPr>
        <p:blipFill rotWithShape="1">
          <a:blip r:embed="rId2"/>
          <a:srcRect l="3398" t="70801" r="12536" b="17898"/>
          <a:stretch/>
        </p:blipFill>
        <p:spPr>
          <a:xfrm>
            <a:off x="1231900" y="1054100"/>
            <a:ext cx="8077200" cy="213359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660A592-1299-4340-8234-1E0F127702C5}"/>
              </a:ext>
            </a:extLst>
          </p:cNvPr>
          <p:cNvGrpSpPr/>
          <p:nvPr/>
        </p:nvGrpSpPr>
        <p:grpSpPr>
          <a:xfrm>
            <a:off x="5734050" y="2666999"/>
            <a:ext cx="723900" cy="355600"/>
            <a:chOff x="2057400" y="812800"/>
            <a:chExt cx="723900" cy="3556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3702EC4-9957-44AE-B278-84AEFB28FD39}"/>
                </a:ext>
              </a:extLst>
            </p:cNvPr>
            <p:cNvCxnSpPr/>
            <p:nvPr/>
          </p:nvCxnSpPr>
          <p:spPr>
            <a:xfrm>
              <a:off x="2057400" y="863600"/>
              <a:ext cx="203200" cy="304800"/>
            </a:xfrm>
            <a:prstGeom prst="line">
              <a:avLst/>
            </a:prstGeom>
            <a:ln w="381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7F8E956-63A0-4851-8140-1C98A12BAD69}"/>
                </a:ext>
              </a:extLst>
            </p:cNvPr>
            <p:cNvCxnSpPr/>
            <p:nvPr/>
          </p:nvCxnSpPr>
          <p:spPr>
            <a:xfrm flipV="1">
              <a:off x="2260600" y="812800"/>
              <a:ext cx="520700" cy="355600"/>
            </a:xfrm>
            <a:prstGeom prst="line">
              <a:avLst/>
            </a:prstGeom>
            <a:ln w="381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FF00191-C3D5-4D3E-955D-75A6428AB88A}"/>
              </a:ext>
            </a:extLst>
          </p:cNvPr>
          <p:cNvPicPr/>
          <p:nvPr/>
        </p:nvPicPr>
        <p:blipFill rotWithShape="1">
          <a:blip r:embed="rId3"/>
          <a:srcRect l="4137" t="46888" r="26262" b="40664"/>
          <a:stretch/>
        </p:blipFill>
        <p:spPr>
          <a:xfrm>
            <a:off x="1231900" y="3429000"/>
            <a:ext cx="8077200" cy="17145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8E05067-600B-4D8C-A71F-27CBAF0D59FC}"/>
              </a:ext>
            </a:extLst>
          </p:cNvPr>
          <p:cNvGrpSpPr/>
          <p:nvPr/>
        </p:nvGrpSpPr>
        <p:grpSpPr>
          <a:xfrm>
            <a:off x="6750050" y="4108450"/>
            <a:ext cx="723900" cy="355600"/>
            <a:chOff x="2057400" y="812800"/>
            <a:chExt cx="723900" cy="3556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3787102-596A-42C8-8E62-110EE6A53C1B}"/>
                </a:ext>
              </a:extLst>
            </p:cNvPr>
            <p:cNvCxnSpPr/>
            <p:nvPr/>
          </p:nvCxnSpPr>
          <p:spPr>
            <a:xfrm>
              <a:off x="2057400" y="863600"/>
              <a:ext cx="203200" cy="304800"/>
            </a:xfrm>
            <a:prstGeom prst="line">
              <a:avLst/>
            </a:prstGeom>
            <a:ln w="381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562FF1A-A7DD-4959-8192-B31213B97817}"/>
                </a:ext>
              </a:extLst>
            </p:cNvPr>
            <p:cNvCxnSpPr/>
            <p:nvPr/>
          </p:nvCxnSpPr>
          <p:spPr>
            <a:xfrm flipV="1">
              <a:off x="2260600" y="812800"/>
              <a:ext cx="520700" cy="355600"/>
            </a:xfrm>
            <a:prstGeom prst="line">
              <a:avLst/>
            </a:prstGeom>
            <a:ln w="381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8228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0B11E790-B096-430A-85A2-BACF782E5B5B}"/>
              </a:ext>
            </a:extLst>
          </p:cNvPr>
          <p:cNvSpPr/>
          <p:nvPr/>
        </p:nvSpPr>
        <p:spPr>
          <a:xfrm>
            <a:off x="4195948" y="285007"/>
            <a:ext cx="3800104" cy="108065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CC00"/>
          </a:solidFill>
          <a:ln w="76200">
            <a:solidFill>
              <a:srgbClr val="D133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 dirty="0" err="1">
                <a:ln/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বাড়ির</a:t>
            </a:r>
            <a:r>
              <a:rPr lang="en-US" sz="7200" b="1" dirty="0">
                <a:ln/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7200" b="1" dirty="0" err="1">
                <a:ln/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কাজ</a:t>
            </a:r>
            <a:endParaRPr lang="en-US" sz="7200" b="1" dirty="0">
              <a:ln/>
              <a:solidFill>
                <a:schemeClr val="accent4"/>
              </a:solidFill>
              <a:latin typeface="Shobuj Nolua" panose="02000506000000020003" pitchFamily="2" charset="0"/>
              <a:cs typeface="Shobuj Nolua" panose="02000506000000020003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99DC2F-8F23-4315-A68E-9F41CDBE3EBD}"/>
              </a:ext>
            </a:extLst>
          </p:cNvPr>
          <p:cNvPicPr/>
          <p:nvPr/>
        </p:nvPicPr>
        <p:blipFill rotWithShape="1">
          <a:blip r:embed="rId2"/>
          <a:srcRect l="860" t="68089" r="3702" b="4104"/>
          <a:stretch/>
        </p:blipFill>
        <p:spPr>
          <a:xfrm>
            <a:off x="1557867" y="1882422"/>
            <a:ext cx="8805334" cy="309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39E4DA-94A0-49FB-84A7-3A506FCA9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5" y="-32657"/>
            <a:ext cx="12322629" cy="69233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68380C-E279-44CA-8521-5E005902B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115" y="3059229"/>
            <a:ext cx="3316669" cy="3545931"/>
          </a:xfrm>
          <a:prstGeom prst="roundRect">
            <a:avLst>
              <a:gd name="adj" fmla="val 1676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76A336-0E8C-4D64-BEEF-11178E22DB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303" y="163730"/>
            <a:ext cx="9105899" cy="273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41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82CD41-B1BB-4C25-8327-DB8A2B90CF22}"/>
              </a:ext>
            </a:extLst>
          </p:cNvPr>
          <p:cNvPicPr/>
          <p:nvPr/>
        </p:nvPicPr>
        <p:blipFill rotWithShape="1">
          <a:blip r:embed="rId2"/>
          <a:srcRect t="56151" r="2485" b="15168"/>
          <a:stretch/>
        </p:blipFill>
        <p:spPr>
          <a:xfrm>
            <a:off x="1737165" y="1241777"/>
            <a:ext cx="8717669" cy="322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4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81CB68-08D4-43A0-BE86-EDC26575D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623" y="1987648"/>
            <a:ext cx="9388754" cy="242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97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9BB0B9E-4A89-4FB2-8B81-0F664A38EC13}"/>
              </a:ext>
            </a:extLst>
          </p:cNvPr>
          <p:cNvSpPr txBox="1"/>
          <p:nvPr/>
        </p:nvSpPr>
        <p:spPr>
          <a:xfrm>
            <a:off x="2370083" y="1649776"/>
            <a:ext cx="9512300" cy="646331"/>
          </a:xfrm>
          <a:prstGeom prst="rect">
            <a:avLst/>
          </a:prstGeom>
          <a:solidFill>
            <a:srgbClr val="0000C4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hobuj Nolua" panose="02000506000000020003" pitchFamily="2" charset="0"/>
                <a:cs typeface="Shobuj Nolua" panose="02000506000000020003" pitchFamily="2" charset="0"/>
              </a:rPr>
              <a:t>                    </a:t>
            </a:r>
            <a:r>
              <a:rPr lang="en-US" sz="3600" b="1" dirty="0" err="1">
                <a:solidFill>
                  <a:srgbClr val="FFFF0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মোহাম্মদ</a:t>
            </a:r>
            <a:r>
              <a:rPr lang="en-US" sz="3600" b="1" dirty="0">
                <a:solidFill>
                  <a:srgbClr val="FFFF0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ফরিদুর</a:t>
            </a:r>
            <a:r>
              <a:rPr lang="en-US" sz="3600" b="1" dirty="0">
                <a:solidFill>
                  <a:srgbClr val="FFFF0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রহমান</a:t>
            </a:r>
            <a:r>
              <a:rPr lang="en-US" sz="3600" b="1" dirty="0">
                <a:solidFill>
                  <a:srgbClr val="FFFF0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।</a:t>
            </a:r>
            <a:endParaRPr lang="en-US" sz="2800" b="1" dirty="0">
              <a:solidFill>
                <a:srgbClr val="FFFF00"/>
              </a:solidFill>
              <a:latin typeface="Shobuj Nolua" panose="02000506000000020003" pitchFamily="2" charset="0"/>
              <a:cs typeface="Shobuj Nolua" panose="02000506000000020003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96FED1-7CC0-419E-97CB-BA829926E622}"/>
              </a:ext>
            </a:extLst>
          </p:cNvPr>
          <p:cNvSpPr txBox="1"/>
          <p:nvPr/>
        </p:nvSpPr>
        <p:spPr>
          <a:xfrm>
            <a:off x="2370083" y="2311232"/>
            <a:ext cx="9512300" cy="584775"/>
          </a:xfrm>
          <a:prstGeom prst="rect">
            <a:avLst/>
          </a:prstGeom>
          <a:solidFill>
            <a:srgbClr val="5F5F5F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Shobuj Nolua" panose="02000506000000020003" pitchFamily="2" charset="0"/>
                <a:cs typeface="Shobuj Nolua" panose="02000506000000020003" pitchFamily="2" charset="0"/>
              </a:rPr>
              <a:t>                                </a:t>
            </a:r>
            <a:r>
              <a:rPr lang="en-US" sz="3200" dirty="0" err="1">
                <a:solidFill>
                  <a:srgbClr val="00B0F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সহকারী</a:t>
            </a:r>
            <a:r>
              <a:rPr lang="en-US" sz="3200" dirty="0">
                <a:solidFill>
                  <a:srgbClr val="00B0F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অধ্যাপক</a:t>
            </a:r>
            <a:r>
              <a:rPr lang="en-US" sz="3200" dirty="0">
                <a:solidFill>
                  <a:srgbClr val="00B0F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, </a:t>
            </a:r>
            <a:r>
              <a:rPr lang="en-US" sz="3200" dirty="0" err="1">
                <a:solidFill>
                  <a:srgbClr val="00B0F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মোহসেনুদ্দীন</a:t>
            </a:r>
            <a:r>
              <a:rPr lang="en-US" sz="3200" dirty="0">
                <a:solidFill>
                  <a:srgbClr val="00B0F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নূরিয়া</a:t>
            </a:r>
            <a:r>
              <a:rPr lang="en-US" sz="3200" dirty="0">
                <a:solidFill>
                  <a:srgbClr val="00B0F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ফাজিল</a:t>
            </a:r>
            <a:r>
              <a:rPr lang="en-US" sz="3200" dirty="0">
                <a:solidFill>
                  <a:srgbClr val="00B0F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মাদরাসা</a:t>
            </a:r>
            <a:r>
              <a:rPr lang="en-US" sz="3200" dirty="0">
                <a:solidFill>
                  <a:srgbClr val="00B0F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। </a:t>
            </a:r>
            <a:endParaRPr lang="en-US" dirty="0">
              <a:solidFill>
                <a:srgbClr val="00B0F0"/>
              </a:solidFill>
              <a:latin typeface="Shobuj Nolua" panose="02000506000000020003" pitchFamily="2" charset="0"/>
              <a:cs typeface="Shobuj Nolua" panose="02000506000000020003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86C109-F36D-42ED-8AEF-1E38247BCF20}"/>
              </a:ext>
            </a:extLst>
          </p:cNvPr>
          <p:cNvSpPr txBox="1"/>
          <p:nvPr/>
        </p:nvSpPr>
        <p:spPr>
          <a:xfrm>
            <a:off x="2370083" y="2911132"/>
            <a:ext cx="9512300" cy="646331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Shobuj Nolua" panose="02000506000000020003" pitchFamily="2" charset="0"/>
                <a:cs typeface="Shobuj Nolua" panose="02000506000000020003" pitchFamily="2" charset="0"/>
              </a:rPr>
              <a:t>                </a:t>
            </a:r>
            <a:r>
              <a:rPr lang="en-US" sz="3600" b="1" dirty="0" err="1">
                <a:solidFill>
                  <a:srgbClr val="00CC0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বাউফল</a:t>
            </a:r>
            <a:r>
              <a:rPr lang="en-US" sz="3600" b="1" dirty="0">
                <a:solidFill>
                  <a:srgbClr val="00CC0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, </a:t>
            </a:r>
            <a:r>
              <a:rPr lang="en-US" sz="3600" b="1" dirty="0" err="1">
                <a:solidFill>
                  <a:srgbClr val="00CC0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পটুয়াখালী</a:t>
            </a:r>
            <a:r>
              <a:rPr lang="en-US" sz="3600" b="1" dirty="0">
                <a:solidFill>
                  <a:srgbClr val="00CC0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D661A6-7154-4841-A5B6-D95257589E40}"/>
              </a:ext>
            </a:extLst>
          </p:cNvPr>
          <p:cNvSpPr txBox="1"/>
          <p:nvPr/>
        </p:nvSpPr>
        <p:spPr>
          <a:xfrm>
            <a:off x="2370083" y="3572588"/>
            <a:ext cx="9512300" cy="646331"/>
          </a:xfrm>
          <a:prstGeom prst="rect">
            <a:avLst/>
          </a:prstGeom>
          <a:solidFill>
            <a:srgbClr val="E8854E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hobuj Nolua" panose="02000506000000020003" pitchFamily="2" charset="0"/>
                <a:cs typeface="Shobuj Nolua" panose="02000506000000020003" pitchFamily="2" charset="0"/>
              </a:rPr>
              <a:t>                </a:t>
            </a:r>
            <a:r>
              <a:rPr lang="en-US" sz="3600" dirty="0" err="1">
                <a:latin typeface="Shobuj Nolua" panose="02000506000000020003" pitchFamily="2" charset="0"/>
                <a:cs typeface="Shobuj Nolua" panose="02000506000000020003" pitchFamily="2" charset="0"/>
              </a:rPr>
              <a:t>মোবাইল</a:t>
            </a:r>
            <a:r>
              <a:rPr lang="en-US" sz="3600" dirty="0"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3600" dirty="0" err="1">
                <a:latin typeface="Shobuj Nolua" panose="02000506000000020003" pitchFamily="2" charset="0"/>
                <a:cs typeface="Shobuj Nolua" panose="02000506000000020003" pitchFamily="2" charset="0"/>
              </a:rPr>
              <a:t>নং</a:t>
            </a:r>
            <a:r>
              <a:rPr lang="en-US" sz="3600" dirty="0">
                <a:latin typeface="Shobuj Nolua" panose="02000506000000020003" pitchFamily="2" charset="0"/>
                <a:cs typeface="Shobuj Nolua" panose="02000506000000020003" pitchFamily="2" charset="0"/>
              </a:rPr>
              <a:t> ০১৭৮৪৫৬৮৩৪২, rahmanfaridur359@gmail.com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CC7467-0CD0-4FD4-B752-AAAB54C6F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84" y="1245334"/>
            <a:ext cx="3237170" cy="3331595"/>
          </a:xfrm>
          <a:prstGeom prst="round2DiagRect">
            <a:avLst>
              <a:gd name="adj1" fmla="val 50000"/>
              <a:gd name="adj2" fmla="val 5000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3675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7934C7AF-D4B7-45B6-BA86-14B6C4986EEF}"/>
              </a:ext>
            </a:extLst>
          </p:cNvPr>
          <p:cNvSpPr/>
          <p:nvPr/>
        </p:nvSpPr>
        <p:spPr>
          <a:xfrm>
            <a:off x="4749588" y="164280"/>
            <a:ext cx="3524983" cy="1514617"/>
          </a:xfrm>
          <a:prstGeom prst="horizontalScroll">
            <a:avLst>
              <a:gd name="adj" fmla="val 21398"/>
            </a:avLst>
          </a:prstGeom>
          <a:solidFill>
            <a:srgbClr val="D133BA"/>
          </a:solidFill>
          <a:ln w="76200">
            <a:solidFill>
              <a:srgbClr val="3617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 err="1">
                <a:ln/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পাঠ</a:t>
            </a:r>
            <a:r>
              <a:rPr lang="en-US" sz="6000" b="1" dirty="0">
                <a:ln/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6000" b="1" dirty="0" err="1">
                <a:ln/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পরিচিতি</a:t>
            </a:r>
            <a:endParaRPr lang="en-US" sz="6000" b="1" dirty="0">
              <a:ln/>
              <a:solidFill>
                <a:schemeClr val="accent4"/>
              </a:solidFill>
              <a:latin typeface="Shobuj Nolua" panose="02000506000000020003" pitchFamily="2" charset="0"/>
              <a:cs typeface="Shobuj Nolua" panose="0200050600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42D4A6-1AE7-476F-845A-EC0C2AB4B1D9}"/>
              </a:ext>
            </a:extLst>
          </p:cNvPr>
          <p:cNvSpPr txBox="1"/>
          <p:nvPr/>
        </p:nvSpPr>
        <p:spPr>
          <a:xfrm>
            <a:off x="3671906" y="2724171"/>
            <a:ext cx="6791228" cy="23083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Shobuj Nolua" panose="02000506000000020003" pitchFamily="2" charset="0"/>
                <a:cs typeface="Shobuj Nolua" panose="02000506000000020003" pitchFamily="2" charset="0"/>
              </a:rPr>
              <a:t>আল</a:t>
            </a:r>
            <a:r>
              <a:rPr lang="en-US" sz="7200" dirty="0"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7200" dirty="0" err="1">
                <a:latin typeface="Shobuj Nolua" panose="02000506000000020003" pitchFamily="2" charset="0"/>
                <a:cs typeface="Shobuj Nolua" panose="02000506000000020003" pitchFamily="2" charset="0"/>
              </a:rPr>
              <a:t>আকাইদ</a:t>
            </a:r>
            <a:r>
              <a:rPr lang="en-US" sz="7200" dirty="0"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7200" dirty="0" err="1">
                <a:latin typeface="Shobuj Nolua" panose="02000506000000020003" pitchFamily="2" charset="0"/>
                <a:cs typeface="Shobuj Nolua" panose="02000506000000020003" pitchFamily="2" charset="0"/>
              </a:rPr>
              <a:t>ওয়াল</a:t>
            </a:r>
            <a:r>
              <a:rPr lang="en-US" sz="7200" dirty="0"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7200" dirty="0" err="1">
                <a:latin typeface="Shobuj Nolua" panose="02000506000000020003" pitchFamily="2" charset="0"/>
                <a:cs typeface="Shobuj Nolua" panose="02000506000000020003" pitchFamily="2" charset="0"/>
              </a:rPr>
              <a:t>ফিকহ</a:t>
            </a:r>
            <a:endParaRPr lang="en-US" sz="7200" dirty="0">
              <a:latin typeface="Shobuj Nolua" panose="02000506000000020003" pitchFamily="2" charset="0"/>
              <a:cs typeface="Shobuj Nolua" panose="02000506000000020003" pitchFamily="2" charset="0"/>
            </a:endParaRPr>
          </a:p>
          <a:p>
            <a:pPr algn="ctr"/>
            <a:r>
              <a:rPr lang="en-US" sz="7200" dirty="0" err="1">
                <a:latin typeface="Shobuj Nolua" panose="02000506000000020003" pitchFamily="2" charset="0"/>
                <a:cs typeface="Shobuj Nolua" panose="02000506000000020003" pitchFamily="2" charset="0"/>
              </a:rPr>
              <a:t>দা</a:t>
            </a:r>
            <a:r>
              <a:rPr lang="en-US" sz="7200" dirty="0">
                <a:latin typeface="Shobuj Nolua" panose="02000506000000020003" pitchFamily="2" charset="0"/>
                <a:cs typeface="Shobuj Nolua" panose="02000506000000020003" pitchFamily="2" charset="0"/>
              </a:rPr>
              <a:t>: </a:t>
            </a:r>
            <a:r>
              <a:rPr lang="en-US" sz="7200" dirty="0" err="1">
                <a:latin typeface="Shobuj Nolua" panose="02000506000000020003" pitchFamily="2" charset="0"/>
                <a:cs typeface="Shobuj Nolua" panose="02000506000000020003" pitchFamily="2" charset="0"/>
              </a:rPr>
              <a:t>নবম</a:t>
            </a:r>
            <a:r>
              <a:rPr lang="en-US" sz="7200" dirty="0"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7200" dirty="0" err="1">
                <a:latin typeface="Shobuj Nolua" panose="02000506000000020003" pitchFamily="2" charset="0"/>
                <a:cs typeface="Shobuj Nolua" panose="02000506000000020003" pitchFamily="2" charset="0"/>
              </a:rPr>
              <a:t>শ্রে</a:t>
            </a:r>
            <a:r>
              <a:rPr lang="as-IN" sz="7200" dirty="0">
                <a:latin typeface="Shobuj Nolua" panose="02000506000000020003" pitchFamily="2" charset="0"/>
                <a:cs typeface="Shobuj Nolua" panose="02000506000000020003" pitchFamily="2" charset="0"/>
              </a:rPr>
              <a:t>ন</a:t>
            </a:r>
            <a:r>
              <a:rPr lang="en-US" sz="7200" dirty="0">
                <a:latin typeface="Shobuj Nolua" panose="02000506000000020003" pitchFamily="2" charset="0"/>
                <a:cs typeface="Shobuj Nolua" panose="02000506000000020003" pitchFamily="2" charset="0"/>
              </a:rPr>
              <a:t>ি </a:t>
            </a:r>
          </a:p>
        </p:txBody>
      </p:sp>
    </p:spTree>
    <p:extLst>
      <p:ext uri="{BB962C8B-B14F-4D97-AF65-F5344CB8AC3E}">
        <p14:creationId xmlns:p14="http://schemas.microsoft.com/office/powerpoint/2010/main" val="2400225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1">
            <a:extLst>
              <a:ext uri="{FF2B5EF4-FFF2-40B4-BE49-F238E27FC236}">
                <a16:creationId xmlns:a16="http://schemas.microsoft.com/office/drawing/2014/main" id="{31E14DF3-74A8-4E4C-BA33-5F9658F1B7EE}"/>
              </a:ext>
            </a:extLst>
          </p:cNvPr>
          <p:cNvSpPr/>
          <p:nvPr/>
        </p:nvSpPr>
        <p:spPr>
          <a:xfrm>
            <a:off x="3980777" y="346076"/>
            <a:ext cx="4230444" cy="1508760"/>
          </a:xfrm>
          <a:prstGeom prst="arc">
            <a:avLst>
              <a:gd name="adj1" fmla="val 16200000"/>
              <a:gd name="adj2" fmla="val 16189338"/>
            </a:avLst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 err="1">
                <a:ln/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আজকের</a:t>
            </a:r>
            <a:r>
              <a:rPr lang="en-US" sz="6000" b="1" dirty="0">
                <a:ln/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6000" b="1" dirty="0" err="1">
                <a:ln/>
                <a:solidFill>
                  <a:schemeClr val="accent4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আলোচনা</a:t>
            </a:r>
            <a:endParaRPr lang="en-US" sz="6000" b="1" dirty="0">
              <a:ln/>
              <a:solidFill>
                <a:schemeClr val="accent4"/>
              </a:solidFill>
              <a:latin typeface="Shobuj Nolua" panose="02000506000000020003" pitchFamily="2" charset="0"/>
              <a:cs typeface="Shobuj Nolua" panose="0200050600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A90C81-4B39-4089-87B2-B73E2251BECD}"/>
              </a:ext>
            </a:extLst>
          </p:cNvPr>
          <p:cNvSpPr txBox="1"/>
          <p:nvPr/>
        </p:nvSpPr>
        <p:spPr>
          <a:xfrm>
            <a:off x="1547149" y="3141820"/>
            <a:ext cx="9097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solidFill>
                  <a:srgbClr val="00CC0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উন্নত</a:t>
            </a:r>
            <a:r>
              <a:rPr lang="en-US" sz="8800" dirty="0">
                <a:solidFill>
                  <a:srgbClr val="00CC0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8800" dirty="0" err="1">
                <a:solidFill>
                  <a:srgbClr val="00CC0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চরিত্র</a:t>
            </a:r>
            <a:r>
              <a:rPr lang="en-US" sz="8800" dirty="0">
                <a:solidFill>
                  <a:srgbClr val="00CC0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ও </a:t>
            </a:r>
            <a:r>
              <a:rPr lang="en-US" sz="8800" dirty="0" err="1">
                <a:solidFill>
                  <a:srgbClr val="00CC0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এর</a:t>
            </a:r>
            <a:r>
              <a:rPr lang="en-US" sz="8800" dirty="0">
                <a:solidFill>
                  <a:srgbClr val="00CC0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8800" dirty="0" err="1">
                <a:solidFill>
                  <a:srgbClr val="00CC0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কয়েকটি</a:t>
            </a:r>
            <a:r>
              <a:rPr lang="en-US" sz="8800" dirty="0">
                <a:solidFill>
                  <a:srgbClr val="00CC0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8800" dirty="0" err="1">
                <a:solidFill>
                  <a:srgbClr val="00CC0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দিক</a:t>
            </a:r>
            <a:endParaRPr lang="en-US" sz="8800" dirty="0">
              <a:solidFill>
                <a:srgbClr val="00CC00"/>
              </a:solidFill>
              <a:latin typeface="Shobuj Nolua" panose="02000506000000020003" pitchFamily="2" charset="0"/>
              <a:cs typeface="Shobuj Nolua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53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F0CA3138-2924-403A-9841-27229EF9B45C}"/>
              </a:ext>
            </a:extLst>
          </p:cNvPr>
          <p:cNvSpPr/>
          <p:nvPr/>
        </p:nvSpPr>
        <p:spPr>
          <a:xfrm>
            <a:off x="1413539" y="848187"/>
            <a:ext cx="3442995" cy="2705878"/>
          </a:xfrm>
          <a:prstGeom prst="round2DiagRect">
            <a:avLst/>
          </a:prstGeom>
          <a:solidFill>
            <a:srgbClr val="00B050"/>
          </a:solidFill>
          <a:ln w="76200">
            <a:solidFill>
              <a:srgbClr val="D133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 err="1">
                <a:ln w="0"/>
                <a:solidFill>
                  <a:srgbClr val="33CC33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রোগীর</a:t>
            </a:r>
            <a:r>
              <a:rPr lang="en-US" sz="5400" dirty="0">
                <a:ln w="0"/>
                <a:solidFill>
                  <a:srgbClr val="33CC33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5400" dirty="0" err="1">
                <a:ln w="0"/>
                <a:solidFill>
                  <a:srgbClr val="33CC33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সেবা</a:t>
            </a:r>
            <a:r>
              <a:rPr lang="en-US" sz="5400" dirty="0">
                <a:ln w="0"/>
                <a:solidFill>
                  <a:srgbClr val="33CC33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5400" dirty="0" err="1">
                <a:ln w="0"/>
                <a:solidFill>
                  <a:srgbClr val="33CC33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সম্পর্কে</a:t>
            </a:r>
            <a:r>
              <a:rPr lang="en-US" sz="5400" dirty="0">
                <a:ln w="0"/>
                <a:solidFill>
                  <a:srgbClr val="33CC33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5400" dirty="0" err="1">
                <a:ln w="0"/>
                <a:solidFill>
                  <a:srgbClr val="33CC33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জানতে</a:t>
            </a:r>
            <a:r>
              <a:rPr lang="en-US" sz="5400" dirty="0">
                <a:ln w="0"/>
                <a:solidFill>
                  <a:srgbClr val="33CC33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5400" dirty="0" err="1">
                <a:ln w="0"/>
                <a:solidFill>
                  <a:srgbClr val="33CC33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পরবে</a:t>
            </a:r>
            <a:r>
              <a:rPr lang="en-US" sz="5400" dirty="0">
                <a:ln w="0"/>
                <a:solidFill>
                  <a:srgbClr val="33CC33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।</a:t>
            </a:r>
            <a:endParaRPr lang="bn-BD" sz="5400" dirty="0">
              <a:ln w="0"/>
              <a:solidFill>
                <a:srgbClr val="33CC33"/>
              </a:solidFill>
              <a:latin typeface="Shobuj Nolua" panose="02000506000000020003" pitchFamily="2" charset="0"/>
              <a:cs typeface="Shobuj Nolua" panose="02000506000000020003" pitchFamily="2" charset="0"/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5B19F8F0-352A-4430-AB4A-BC4B0E296F5A}"/>
              </a:ext>
            </a:extLst>
          </p:cNvPr>
          <p:cNvSpPr txBox="1"/>
          <p:nvPr/>
        </p:nvSpPr>
        <p:spPr>
          <a:xfrm>
            <a:off x="2547939" y="288417"/>
            <a:ext cx="6743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3200" dirty="0">
                <a:ln w="0"/>
                <a:solidFill>
                  <a:srgbClr val="00B05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এই পাঠ শেষে শিক্ষার্থীরা..... </a:t>
            </a:r>
            <a:endParaRPr lang="en-US" sz="3200" dirty="0">
              <a:ln w="0"/>
              <a:solidFill>
                <a:srgbClr val="00B050"/>
              </a:solidFill>
              <a:latin typeface="Shobuj Nolua" panose="02000506000000020003" pitchFamily="2" charset="0"/>
              <a:cs typeface="Shobuj Nolua" panose="02000506000000020003" pitchFamily="2" charset="0"/>
            </a:endParaRP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2095B1A2-58F5-430D-9001-FB13C5830CB0}"/>
              </a:ext>
            </a:extLst>
          </p:cNvPr>
          <p:cNvSpPr/>
          <p:nvPr/>
        </p:nvSpPr>
        <p:spPr>
          <a:xfrm>
            <a:off x="1805712" y="1105022"/>
            <a:ext cx="3442995" cy="2705878"/>
          </a:xfrm>
          <a:prstGeom prst="round2DiagRect">
            <a:avLst/>
          </a:prstGeom>
          <a:solidFill>
            <a:srgbClr val="00B050"/>
          </a:solidFill>
          <a:ln w="76200">
            <a:solidFill>
              <a:srgbClr val="D133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 err="1">
                <a:ln w="0"/>
                <a:solidFill>
                  <a:srgbClr val="3617ED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ওয়াদা</a:t>
            </a:r>
            <a:r>
              <a:rPr lang="en-US" sz="5400" dirty="0">
                <a:ln w="0"/>
                <a:solidFill>
                  <a:srgbClr val="3617ED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‍</a:t>
            </a:r>
            <a:r>
              <a:rPr lang="en-US" sz="5400" dirty="0" err="1">
                <a:ln w="0"/>
                <a:solidFill>
                  <a:srgbClr val="3617ED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পালনের</a:t>
            </a:r>
            <a:r>
              <a:rPr lang="en-US" sz="5400" dirty="0">
                <a:ln w="0"/>
                <a:solidFill>
                  <a:srgbClr val="3617ED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5400" dirty="0" err="1">
                <a:ln w="0"/>
                <a:solidFill>
                  <a:srgbClr val="3617ED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সম্পর্কে</a:t>
            </a:r>
            <a:r>
              <a:rPr lang="en-US" sz="5400" dirty="0">
                <a:ln w="0"/>
                <a:solidFill>
                  <a:srgbClr val="3617ED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5400" dirty="0" err="1">
                <a:ln w="0"/>
                <a:solidFill>
                  <a:srgbClr val="3617ED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জানতে</a:t>
            </a:r>
            <a:r>
              <a:rPr lang="en-US" sz="5400" dirty="0">
                <a:ln w="0"/>
                <a:solidFill>
                  <a:srgbClr val="3617ED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5400" dirty="0" err="1">
                <a:ln w="0"/>
                <a:solidFill>
                  <a:srgbClr val="3617ED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পরবে</a:t>
            </a:r>
            <a:r>
              <a:rPr lang="en-US" sz="5400" dirty="0">
                <a:ln w="0"/>
                <a:solidFill>
                  <a:srgbClr val="3617ED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।</a:t>
            </a:r>
            <a:endParaRPr lang="bn-BD" sz="5400" dirty="0">
              <a:ln w="0"/>
              <a:solidFill>
                <a:srgbClr val="3617ED"/>
              </a:solidFill>
              <a:latin typeface="Shobuj Nolua" panose="02000506000000020003" pitchFamily="2" charset="0"/>
              <a:cs typeface="Shobuj Nolua" panose="02000506000000020003" pitchFamily="2" charset="0"/>
            </a:endParaRPr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694D9985-3743-47C9-B81A-427AEB520E8F}"/>
              </a:ext>
            </a:extLst>
          </p:cNvPr>
          <p:cNvSpPr/>
          <p:nvPr/>
        </p:nvSpPr>
        <p:spPr>
          <a:xfrm>
            <a:off x="2155766" y="1386862"/>
            <a:ext cx="3442995" cy="2705878"/>
          </a:xfrm>
          <a:prstGeom prst="round2DiagRect">
            <a:avLst/>
          </a:prstGeom>
          <a:solidFill>
            <a:srgbClr val="00B050"/>
          </a:solidFill>
          <a:ln w="76200">
            <a:solidFill>
              <a:srgbClr val="D133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>
                <a:ln w="0"/>
                <a:solidFill>
                  <a:srgbClr val="D133BA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সৎ </a:t>
            </a:r>
            <a:r>
              <a:rPr lang="en-US" sz="5400" dirty="0" err="1">
                <a:ln w="0"/>
                <a:solidFill>
                  <a:srgbClr val="D133BA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ব্যাবহার</a:t>
            </a:r>
            <a:r>
              <a:rPr lang="en-US" sz="5400" dirty="0">
                <a:ln w="0"/>
                <a:solidFill>
                  <a:srgbClr val="D133BA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5400" dirty="0" err="1">
                <a:ln w="0"/>
                <a:solidFill>
                  <a:srgbClr val="D133BA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সম্পর্কে</a:t>
            </a:r>
            <a:r>
              <a:rPr lang="en-US" sz="5400" dirty="0">
                <a:ln w="0"/>
                <a:solidFill>
                  <a:srgbClr val="D133BA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5400" dirty="0" err="1">
                <a:ln w="0"/>
                <a:solidFill>
                  <a:srgbClr val="D133BA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জানতে</a:t>
            </a:r>
            <a:r>
              <a:rPr lang="en-US" sz="5400" dirty="0">
                <a:ln w="0"/>
                <a:solidFill>
                  <a:srgbClr val="D133BA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5400" dirty="0" err="1">
                <a:ln w="0"/>
                <a:solidFill>
                  <a:srgbClr val="D133BA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পারবে</a:t>
            </a:r>
            <a:r>
              <a:rPr lang="en-US" sz="5400" dirty="0">
                <a:ln w="0"/>
                <a:solidFill>
                  <a:srgbClr val="D133BA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।</a:t>
            </a:r>
            <a:endParaRPr lang="bn-BD" sz="5400" dirty="0">
              <a:ln w="0"/>
              <a:solidFill>
                <a:srgbClr val="D133BA"/>
              </a:solidFill>
              <a:latin typeface="Shobuj Nolua" panose="02000506000000020003" pitchFamily="2" charset="0"/>
              <a:cs typeface="Shobuj Nolua" panose="02000506000000020003" pitchFamily="2" charset="0"/>
            </a:endParaRPr>
          </a:p>
        </p:txBody>
      </p:sp>
      <p:sp>
        <p:nvSpPr>
          <p:cNvPr id="15" name="Rectangle: Diagonal Corners Rounded 14">
            <a:extLst>
              <a:ext uri="{FF2B5EF4-FFF2-40B4-BE49-F238E27FC236}">
                <a16:creationId xmlns:a16="http://schemas.microsoft.com/office/drawing/2014/main" id="{CFCE41D8-F9AE-4289-ACD1-D0B49D93DC35}"/>
              </a:ext>
            </a:extLst>
          </p:cNvPr>
          <p:cNvSpPr/>
          <p:nvPr/>
        </p:nvSpPr>
        <p:spPr>
          <a:xfrm>
            <a:off x="2547939" y="1618692"/>
            <a:ext cx="3442995" cy="2705878"/>
          </a:xfrm>
          <a:prstGeom prst="round2DiagRect">
            <a:avLst/>
          </a:prstGeom>
          <a:solidFill>
            <a:srgbClr val="00B050"/>
          </a:solidFill>
          <a:ln w="76200">
            <a:solidFill>
              <a:srgbClr val="D133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dirty="0" err="1">
                <a:ln w="0"/>
                <a:solidFill>
                  <a:srgbClr val="92D05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সাহাবায়</a:t>
            </a:r>
            <a:r>
              <a:rPr lang="en-US" sz="4400" dirty="0">
                <a:ln w="0"/>
                <a:solidFill>
                  <a:srgbClr val="92D05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4400" dirty="0" err="1">
                <a:ln w="0"/>
                <a:solidFill>
                  <a:srgbClr val="92D05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কেরামের</a:t>
            </a:r>
            <a:r>
              <a:rPr lang="en-US" sz="4400" dirty="0">
                <a:ln w="0"/>
                <a:solidFill>
                  <a:srgbClr val="92D05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4400" dirty="0" err="1">
                <a:ln w="0"/>
                <a:solidFill>
                  <a:srgbClr val="92D05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আখলাক</a:t>
            </a:r>
            <a:r>
              <a:rPr lang="en-US" sz="4400" dirty="0">
                <a:ln w="0"/>
                <a:solidFill>
                  <a:srgbClr val="92D05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4400" dirty="0" err="1">
                <a:ln w="0"/>
                <a:solidFill>
                  <a:srgbClr val="92D05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সম্পর্কে</a:t>
            </a:r>
            <a:r>
              <a:rPr lang="en-US" sz="4400" dirty="0">
                <a:ln w="0"/>
                <a:solidFill>
                  <a:srgbClr val="92D05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4400" dirty="0" err="1">
                <a:ln w="0"/>
                <a:solidFill>
                  <a:srgbClr val="92D05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জানতে</a:t>
            </a:r>
            <a:r>
              <a:rPr lang="en-US" sz="4400" dirty="0">
                <a:ln w="0"/>
                <a:solidFill>
                  <a:srgbClr val="92D05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4400" dirty="0" err="1">
                <a:ln w="0"/>
                <a:solidFill>
                  <a:srgbClr val="92D05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পারবে</a:t>
            </a:r>
            <a:r>
              <a:rPr lang="bn-BD" sz="4400" dirty="0">
                <a:ln w="0"/>
                <a:solidFill>
                  <a:srgbClr val="92D050"/>
                </a:solidFill>
                <a:latin typeface="Shobuj Nolua" panose="02000506000000020003" pitchFamily="2" charset="0"/>
                <a:cs typeface="Shobuj Nolua" panose="02000506000000020003" pitchFamily="2" charset="0"/>
              </a:rPr>
              <a:t>।</a:t>
            </a:r>
          </a:p>
        </p:txBody>
      </p:sp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6A683921-6DCE-44F6-9C03-F1F3E85EF430}"/>
              </a:ext>
            </a:extLst>
          </p:cNvPr>
          <p:cNvSpPr/>
          <p:nvPr/>
        </p:nvSpPr>
        <p:spPr>
          <a:xfrm>
            <a:off x="2897993" y="1850522"/>
            <a:ext cx="3442995" cy="2705878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B050"/>
          </a:solidFill>
          <a:ln w="76200">
            <a:solidFill>
              <a:srgbClr val="D133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n w="0"/>
                <a:solidFill>
                  <a:srgbClr val="3617E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নবি</a:t>
            </a:r>
            <a:r>
              <a:rPr lang="en-US" sz="4800" dirty="0">
                <a:ln w="0"/>
                <a:solidFill>
                  <a:srgbClr val="3617E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4800" dirty="0" err="1">
                <a:ln w="0"/>
                <a:solidFill>
                  <a:srgbClr val="3617E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করীম</a:t>
            </a:r>
            <a:r>
              <a:rPr lang="en-US" sz="4800" dirty="0">
                <a:ln w="0"/>
                <a:solidFill>
                  <a:srgbClr val="3617E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 (স:) </a:t>
            </a:r>
            <a:r>
              <a:rPr lang="en-US" sz="4800" dirty="0" err="1">
                <a:ln w="0"/>
                <a:solidFill>
                  <a:srgbClr val="3617E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এর</a:t>
            </a:r>
            <a:r>
              <a:rPr lang="en-US" sz="4800" dirty="0">
                <a:ln w="0"/>
                <a:solidFill>
                  <a:srgbClr val="3617E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4800" dirty="0" err="1">
                <a:ln w="0"/>
                <a:solidFill>
                  <a:srgbClr val="3617E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আখলাক</a:t>
            </a:r>
            <a:r>
              <a:rPr lang="en-US" sz="4800" dirty="0">
                <a:ln w="0"/>
                <a:solidFill>
                  <a:srgbClr val="3617E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4800" dirty="0" err="1">
                <a:ln w="0"/>
                <a:solidFill>
                  <a:srgbClr val="3617E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সম্পর্কে</a:t>
            </a:r>
            <a:r>
              <a:rPr lang="en-US" sz="4800" dirty="0">
                <a:ln w="0"/>
                <a:solidFill>
                  <a:srgbClr val="3617E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4800" dirty="0" err="1">
                <a:ln w="0"/>
                <a:solidFill>
                  <a:srgbClr val="3617E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জানতে</a:t>
            </a:r>
            <a:r>
              <a:rPr lang="en-US" sz="4800" dirty="0">
                <a:ln w="0"/>
                <a:solidFill>
                  <a:srgbClr val="3617E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 </a:t>
            </a:r>
            <a:r>
              <a:rPr lang="en-US" sz="4800" dirty="0" err="1">
                <a:ln w="0"/>
                <a:solidFill>
                  <a:srgbClr val="3617E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পারবে</a:t>
            </a:r>
            <a:r>
              <a:rPr lang="en-US" sz="4800" dirty="0">
                <a:ln w="0"/>
                <a:solidFill>
                  <a:srgbClr val="3617E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hobuj Nolua" panose="02000506000000020003" pitchFamily="2" charset="0"/>
                <a:cs typeface="Shobuj Nolua" panose="02000506000000020003" pitchFamily="2" charset="0"/>
              </a:rPr>
              <a:t>।</a:t>
            </a:r>
            <a:endParaRPr lang="bn-BD" sz="4800" dirty="0">
              <a:ln w="0"/>
              <a:solidFill>
                <a:srgbClr val="3617E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hobuj Nolua" panose="02000506000000020003" pitchFamily="2" charset="0"/>
              <a:cs typeface="Shobuj Nolua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14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C54D4C-4C78-4BE4-A0A5-27A7FB1D1547}"/>
              </a:ext>
            </a:extLst>
          </p:cNvPr>
          <p:cNvPicPr/>
          <p:nvPr/>
        </p:nvPicPr>
        <p:blipFill rotWithShape="1">
          <a:blip r:embed="rId3"/>
          <a:srcRect l="3225" t="12433" b="29673"/>
          <a:stretch/>
        </p:blipFill>
        <p:spPr>
          <a:xfrm>
            <a:off x="534364" y="289366"/>
            <a:ext cx="11123272" cy="532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1057BE-B9DB-4B10-88BF-292311179FF6}"/>
              </a:ext>
            </a:extLst>
          </p:cNvPr>
          <p:cNvPicPr/>
          <p:nvPr/>
        </p:nvPicPr>
        <p:blipFill rotWithShape="1">
          <a:blip r:embed="rId2"/>
          <a:srcRect l="3641" t="70648" b="7541"/>
          <a:stretch/>
        </p:blipFill>
        <p:spPr>
          <a:xfrm>
            <a:off x="811262" y="1342663"/>
            <a:ext cx="10569475" cy="362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D60569-5685-45B2-AC24-0847FE23A669}"/>
              </a:ext>
            </a:extLst>
          </p:cNvPr>
          <p:cNvPicPr/>
          <p:nvPr/>
        </p:nvPicPr>
        <p:blipFill rotWithShape="1">
          <a:blip r:embed="rId2"/>
          <a:srcRect t="69667" r="3711"/>
          <a:stretch/>
        </p:blipFill>
        <p:spPr>
          <a:xfrm>
            <a:off x="594167" y="590309"/>
            <a:ext cx="10827977" cy="34955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F80B72-9843-47BF-8F29-2DE267525E80}"/>
              </a:ext>
            </a:extLst>
          </p:cNvPr>
          <p:cNvPicPr/>
          <p:nvPr/>
        </p:nvPicPr>
        <p:blipFill rotWithShape="1">
          <a:blip r:embed="rId3"/>
          <a:srcRect l="3432" t="4136" r="-1751" b="83922"/>
          <a:stretch/>
        </p:blipFill>
        <p:spPr>
          <a:xfrm>
            <a:off x="594167" y="4004839"/>
            <a:ext cx="10827977" cy="150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82462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94</Words>
  <Application>Microsoft Office PowerPoint</Application>
  <PresentationFormat>Widescreen</PresentationFormat>
  <Paragraphs>18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Shobuj Nolua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Foridur Rahman</dc:creator>
  <cp:lastModifiedBy>Foridur Rahman</cp:lastModifiedBy>
  <cp:revision>33</cp:revision>
  <dcterms:created xsi:type="dcterms:W3CDTF">2020-10-17T16:10:14Z</dcterms:created>
  <dcterms:modified xsi:type="dcterms:W3CDTF">2020-11-01T04:07:28Z</dcterms:modified>
</cp:coreProperties>
</file>