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7" r:id="rId2"/>
    <p:sldId id="258" r:id="rId3"/>
    <p:sldId id="259" r:id="rId4"/>
    <p:sldId id="266" r:id="rId5"/>
    <p:sldId id="260" r:id="rId6"/>
    <p:sldId id="261" r:id="rId7"/>
    <p:sldId id="267" r:id="rId8"/>
    <p:sldId id="268" r:id="rId9"/>
    <p:sldId id="269" r:id="rId10"/>
    <p:sldId id="262" r:id="rId11"/>
    <p:sldId id="263" r:id="rId12"/>
    <p:sldId id="264" r:id="rId13"/>
    <p:sldId id="270" r:id="rId14"/>
    <p:sldId id="271" r:id="rId15"/>
    <p:sldId id="272" r:id="rId16"/>
    <p:sldId id="273" r:id="rId17"/>
    <p:sldId id="265"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129" autoAdjust="0"/>
    <p:restoredTop sz="94660"/>
  </p:normalViewPr>
  <p:slideViewPr>
    <p:cSldViewPr snapToGrid="0">
      <p:cViewPr varScale="1">
        <p:scale>
          <a:sx n="103" d="100"/>
          <a:sy n="103" d="100"/>
        </p:scale>
        <p:origin x="113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E03AF3A-231B-4DAB-B860-4B4CCA22DF98}" type="datetimeFigureOut">
              <a:rPr lang="en-US" smtClean="0"/>
              <a:t>10/31/2020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8AA110-751B-48F2-A2E2-0F85FB757F38}" type="slidenum">
              <a:rPr lang="en-US" smtClean="0"/>
              <a:t>‹#›</a:t>
            </a:fld>
            <a:endParaRPr lang="en-US"/>
          </a:p>
        </p:txBody>
      </p:sp>
    </p:spTree>
    <p:extLst>
      <p:ext uri="{BB962C8B-B14F-4D97-AF65-F5344CB8AC3E}">
        <p14:creationId xmlns:p14="http://schemas.microsoft.com/office/powerpoint/2010/main" val="9082038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07C84C-D647-464F-8CCB-0A6C8BA945E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9B84A99-7AF6-4692-BE6A-3EAFBAB85728}"/>
              </a:ext>
            </a:extLst>
          </p:cNvPr>
          <p:cNvSpPr>
            <a:spLocks noGrp="1"/>
          </p:cNvSpPr>
          <p:nvPr>
            <p:ph type="subTitle" idx="1"/>
          </p:nvPr>
        </p:nvSpPr>
        <p:spPr>
          <a:xfrm>
            <a:off x="1524000" y="3602038"/>
            <a:ext cx="9144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95881B6-6B5D-4160-82B7-BD7C4FF5EC15}"/>
              </a:ext>
            </a:extLst>
          </p:cNvPr>
          <p:cNvSpPr>
            <a:spLocks noGrp="1"/>
          </p:cNvSpPr>
          <p:nvPr>
            <p:ph type="dt" sz="half" idx="10"/>
          </p:nvPr>
        </p:nvSpPr>
        <p:spPr/>
        <p:txBody>
          <a:bodyPr/>
          <a:lstStyle/>
          <a:p>
            <a:fld id="{8C0CF1B1-7B18-48C7-918E-7BC19B5E4659}" type="datetime1">
              <a:rPr lang="en-US" smtClean="0"/>
              <a:t>10/31/2020</a:t>
            </a:fld>
            <a:endParaRPr lang="en-US"/>
          </a:p>
        </p:txBody>
      </p:sp>
      <p:sp>
        <p:nvSpPr>
          <p:cNvPr id="5" name="Footer Placeholder 4">
            <a:extLst>
              <a:ext uri="{FF2B5EF4-FFF2-40B4-BE49-F238E27FC236}">
                <a16:creationId xmlns:a16="http://schemas.microsoft.com/office/drawing/2014/main" id="{6B40C7E4-D9B5-407A-B453-A447C8F9CB8A}"/>
              </a:ext>
            </a:extLst>
          </p:cNvPr>
          <p:cNvSpPr>
            <a:spLocks noGrp="1"/>
          </p:cNvSpPr>
          <p:nvPr>
            <p:ph type="ftr" sz="quarter" idx="11"/>
          </p:nvPr>
        </p:nvSpPr>
        <p:spPr/>
        <p:txBody>
          <a:bodyPr/>
          <a:lstStyle/>
          <a:p>
            <a:r>
              <a:rPr lang="as-IN"/>
              <a:t>মোহাম্মদ ফরিদুর রহমান। সহকারী অধ্যাপক, মোহসেনুদ্দীন নূরিয়া ফাজিল মাদরাসা। মোবাইল নং ০১৭২৮৯৪২৭৬৩</a:t>
            </a:r>
            <a:endParaRPr lang="en-US"/>
          </a:p>
        </p:txBody>
      </p:sp>
      <p:sp>
        <p:nvSpPr>
          <p:cNvPr id="6" name="Slide Number Placeholder 5">
            <a:extLst>
              <a:ext uri="{FF2B5EF4-FFF2-40B4-BE49-F238E27FC236}">
                <a16:creationId xmlns:a16="http://schemas.microsoft.com/office/drawing/2014/main" id="{912C01D8-41B2-41CB-B94F-3E12BC1C897F}"/>
              </a:ext>
            </a:extLst>
          </p:cNvPr>
          <p:cNvSpPr>
            <a:spLocks noGrp="1"/>
          </p:cNvSpPr>
          <p:nvPr>
            <p:ph type="sldNum" sz="quarter" idx="12"/>
          </p:nvPr>
        </p:nvSpPr>
        <p:spPr/>
        <p:txBody>
          <a:bodyPr/>
          <a:lstStyle/>
          <a:p>
            <a:fld id="{2FCC7136-71D0-42FE-B518-24F55251E654}" type="slidenum">
              <a:rPr lang="en-US" smtClean="0"/>
              <a:t>‹#›</a:t>
            </a:fld>
            <a:endParaRPr lang="en-US"/>
          </a:p>
        </p:txBody>
      </p:sp>
    </p:spTree>
    <p:extLst>
      <p:ext uri="{BB962C8B-B14F-4D97-AF65-F5344CB8AC3E}">
        <p14:creationId xmlns:p14="http://schemas.microsoft.com/office/powerpoint/2010/main" val="36492991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1ECCFE-520E-453E-801D-278E8C12C90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C9F6F67-49E5-4EDC-9609-6307489FD69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3D0E6A-6A2D-4470-B9DA-300BE2720E6C}"/>
              </a:ext>
            </a:extLst>
          </p:cNvPr>
          <p:cNvSpPr>
            <a:spLocks noGrp="1"/>
          </p:cNvSpPr>
          <p:nvPr>
            <p:ph type="dt" sz="half" idx="10"/>
          </p:nvPr>
        </p:nvSpPr>
        <p:spPr/>
        <p:txBody>
          <a:bodyPr/>
          <a:lstStyle/>
          <a:p>
            <a:fld id="{10FA6561-9134-4CBD-9173-F0CB769563C3}" type="datetime1">
              <a:rPr lang="en-US" smtClean="0"/>
              <a:t>10/31/2020</a:t>
            </a:fld>
            <a:endParaRPr lang="en-US"/>
          </a:p>
        </p:txBody>
      </p:sp>
      <p:sp>
        <p:nvSpPr>
          <p:cNvPr id="5" name="Footer Placeholder 4">
            <a:extLst>
              <a:ext uri="{FF2B5EF4-FFF2-40B4-BE49-F238E27FC236}">
                <a16:creationId xmlns:a16="http://schemas.microsoft.com/office/drawing/2014/main" id="{5DB1FF7B-B1CB-4CFD-8FF2-1F005F8BA2D2}"/>
              </a:ext>
            </a:extLst>
          </p:cNvPr>
          <p:cNvSpPr>
            <a:spLocks noGrp="1"/>
          </p:cNvSpPr>
          <p:nvPr>
            <p:ph type="ftr" sz="quarter" idx="11"/>
          </p:nvPr>
        </p:nvSpPr>
        <p:spPr/>
        <p:txBody>
          <a:bodyPr/>
          <a:lstStyle/>
          <a:p>
            <a:r>
              <a:rPr lang="as-IN"/>
              <a:t>মোহাম্মদ ফরিদুর রহমান। সহকারী অধ্যাপক, মোহসেনুদ্দীন নূরিয়া ফাজিল মাদরাসা। মোবাইল নং ০১৭২৮৯৪২৭৬৩</a:t>
            </a:r>
            <a:endParaRPr lang="en-US"/>
          </a:p>
        </p:txBody>
      </p:sp>
      <p:sp>
        <p:nvSpPr>
          <p:cNvPr id="6" name="Slide Number Placeholder 5">
            <a:extLst>
              <a:ext uri="{FF2B5EF4-FFF2-40B4-BE49-F238E27FC236}">
                <a16:creationId xmlns:a16="http://schemas.microsoft.com/office/drawing/2014/main" id="{BE6BE6DD-35BA-48B5-986E-EC3E5584D5FF}"/>
              </a:ext>
            </a:extLst>
          </p:cNvPr>
          <p:cNvSpPr>
            <a:spLocks noGrp="1"/>
          </p:cNvSpPr>
          <p:nvPr>
            <p:ph type="sldNum" sz="quarter" idx="12"/>
          </p:nvPr>
        </p:nvSpPr>
        <p:spPr/>
        <p:txBody>
          <a:bodyPr/>
          <a:lstStyle/>
          <a:p>
            <a:fld id="{2FCC7136-71D0-42FE-B518-24F55251E654}" type="slidenum">
              <a:rPr lang="en-US" smtClean="0"/>
              <a:t>‹#›</a:t>
            </a:fld>
            <a:endParaRPr lang="en-US"/>
          </a:p>
        </p:txBody>
      </p:sp>
    </p:spTree>
    <p:extLst>
      <p:ext uri="{BB962C8B-B14F-4D97-AF65-F5344CB8AC3E}">
        <p14:creationId xmlns:p14="http://schemas.microsoft.com/office/powerpoint/2010/main" val="3684766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63A84CB-9641-40C4-BFD3-5B97CAC95280}"/>
              </a:ext>
            </a:extLst>
          </p:cNvPr>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96A7D4F-10FC-45BA-867B-19F2D299B18F}"/>
              </a:ext>
            </a:extLst>
          </p:cNvPr>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A5BAF5-92E3-4DE1-9937-986BCDE0E456}"/>
              </a:ext>
            </a:extLst>
          </p:cNvPr>
          <p:cNvSpPr>
            <a:spLocks noGrp="1"/>
          </p:cNvSpPr>
          <p:nvPr>
            <p:ph type="dt" sz="half" idx="10"/>
          </p:nvPr>
        </p:nvSpPr>
        <p:spPr/>
        <p:txBody>
          <a:bodyPr/>
          <a:lstStyle/>
          <a:p>
            <a:fld id="{702DE2FE-BCDB-4C6C-A932-67CA16712334}" type="datetime1">
              <a:rPr lang="en-US" smtClean="0"/>
              <a:t>10/31/2020</a:t>
            </a:fld>
            <a:endParaRPr lang="en-US"/>
          </a:p>
        </p:txBody>
      </p:sp>
      <p:sp>
        <p:nvSpPr>
          <p:cNvPr id="5" name="Footer Placeholder 4">
            <a:extLst>
              <a:ext uri="{FF2B5EF4-FFF2-40B4-BE49-F238E27FC236}">
                <a16:creationId xmlns:a16="http://schemas.microsoft.com/office/drawing/2014/main" id="{397DB313-4E21-41AC-8999-918F6A5E84AF}"/>
              </a:ext>
            </a:extLst>
          </p:cNvPr>
          <p:cNvSpPr>
            <a:spLocks noGrp="1"/>
          </p:cNvSpPr>
          <p:nvPr>
            <p:ph type="ftr" sz="quarter" idx="11"/>
          </p:nvPr>
        </p:nvSpPr>
        <p:spPr/>
        <p:txBody>
          <a:bodyPr/>
          <a:lstStyle/>
          <a:p>
            <a:r>
              <a:rPr lang="as-IN"/>
              <a:t>মোহাম্মদ ফরিদুর রহমান। সহকারী অধ্যাপক, মোহসেনুদ্দীন নূরিয়া ফাজিল মাদরাসা। মোবাইল নং ০১৭২৮৯৪২৭৬৩</a:t>
            </a:r>
            <a:endParaRPr lang="en-US"/>
          </a:p>
        </p:txBody>
      </p:sp>
      <p:sp>
        <p:nvSpPr>
          <p:cNvPr id="6" name="Slide Number Placeholder 5">
            <a:extLst>
              <a:ext uri="{FF2B5EF4-FFF2-40B4-BE49-F238E27FC236}">
                <a16:creationId xmlns:a16="http://schemas.microsoft.com/office/drawing/2014/main" id="{56224805-A1CB-44B7-962C-A966DFC8B643}"/>
              </a:ext>
            </a:extLst>
          </p:cNvPr>
          <p:cNvSpPr>
            <a:spLocks noGrp="1"/>
          </p:cNvSpPr>
          <p:nvPr>
            <p:ph type="sldNum" sz="quarter" idx="12"/>
          </p:nvPr>
        </p:nvSpPr>
        <p:spPr/>
        <p:txBody>
          <a:bodyPr/>
          <a:lstStyle/>
          <a:p>
            <a:fld id="{2FCC7136-71D0-42FE-B518-24F55251E654}" type="slidenum">
              <a:rPr lang="en-US" smtClean="0"/>
              <a:t>‹#›</a:t>
            </a:fld>
            <a:endParaRPr lang="en-US"/>
          </a:p>
        </p:txBody>
      </p:sp>
    </p:spTree>
    <p:extLst>
      <p:ext uri="{BB962C8B-B14F-4D97-AF65-F5344CB8AC3E}">
        <p14:creationId xmlns:p14="http://schemas.microsoft.com/office/powerpoint/2010/main" val="1933811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E4C49-F47C-4C83-A168-60CF4B7FCF3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7AAFF38-2611-40A5-A797-979AFF62282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F6E5D0-609A-45F1-BBB2-FA8A86BA4E7B}"/>
              </a:ext>
            </a:extLst>
          </p:cNvPr>
          <p:cNvSpPr>
            <a:spLocks noGrp="1"/>
          </p:cNvSpPr>
          <p:nvPr>
            <p:ph type="dt" sz="half" idx="10"/>
          </p:nvPr>
        </p:nvSpPr>
        <p:spPr/>
        <p:txBody>
          <a:bodyPr/>
          <a:lstStyle/>
          <a:p>
            <a:fld id="{854DAB2B-BDCB-4CFF-9EDC-DC1D35197949}" type="datetime1">
              <a:rPr lang="en-US" smtClean="0"/>
              <a:t>10/31/2020</a:t>
            </a:fld>
            <a:endParaRPr lang="en-US"/>
          </a:p>
        </p:txBody>
      </p:sp>
      <p:sp>
        <p:nvSpPr>
          <p:cNvPr id="5" name="Footer Placeholder 4">
            <a:extLst>
              <a:ext uri="{FF2B5EF4-FFF2-40B4-BE49-F238E27FC236}">
                <a16:creationId xmlns:a16="http://schemas.microsoft.com/office/drawing/2014/main" id="{E9012A59-28A6-4296-9017-E8911BFFE0F5}"/>
              </a:ext>
            </a:extLst>
          </p:cNvPr>
          <p:cNvSpPr>
            <a:spLocks noGrp="1"/>
          </p:cNvSpPr>
          <p:nvPr>
            <p:ph type="ftr" sz="quarter" idx="11"/>
          </p:nvPr>
        </p:nvSpPr>
        <p:spPr/>
        <p:txBody>
          <a:bodyPr/>
          <a:lstStyle/>
          <a:p>
            <a:r>
              <a:rPr lang="as-IN"/>
              <a:t>মোহাম্মদ ফরিদুর রহমান। সহকারী অধ্যাপক, মোহসেনুদ্দীন নূরিয়া ফাজিল মাদরাসা। মোবাইল নং ০১৭২৮৯৪২৭৬৩</a:t>
            </a:r>
            <a:endParaRPr lang="en-US"/>
          </a:p>
        </p:txBody>
      </p:sp>
      <p:sp>
        <p:nvSpPr>
          <p:cNvPr id="6" name="Slide Number Placeholder 5">
            <a:extLst>
              <a:ext uri="{FF2B5EF4-FFF2-40B4-BE49-F238E27FC236}">
                <a16:creationId xmlns:a16="http://schemas.microsoft.com/office/drawing/2014/main" id="{9129DB37-209E-4BC8-B4C4-E6FCE60DBE04}"/>
              </a:ext>
            </a:extLst>
          </p:cNvPr>
          <p:cNvSpPr>
            <a:spLocks noGrp="1"/>
          </p:cNvSpPr>
          <p:nvPr>
            <p:ph type="sldNum" sz="quarter" idx="12"/>
          </p:nvPr>
        </p:nvSpPr>
        <p:spPr/>
        <p:txBody>
          <a:bodyPr/>
          <a:lstStyle/>
          <a:p>
            <a:fld id="{2FCC7136-71D0-42FE-B518-24F55251E654}" type="slidenum">
              <a:rPr lang="en-US" smtClean="0"/>
              <a:t>‹#›</a:t>
            </a:fld>
            <a:endParaRPr lang="en-US"/>
          </a:p>
        </p:txBody>
      </p:sp>
    </p:spTree>
    <p:extLst>
      <p:ext uri="{BB962C8B-B14F-4D97-AF65-F5344CB8AC3E}">
        <p14:creationId xmlns:p14="http://schemas.microsoft.com/office/powerpoint/2010/main" val="2037368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6A614-2428-494F-9116-EF8B53F08CFA}"/>
              </a:ext>
            </a:extLst>
          </p:cNvPr>
          <p:cNvSpPr>
            <a:spLocks noGrp="1"/>
          </p:cNvSpPr>
          <p:nvPr>
            <p:ph type="title"/>
          </p:nvPr>
        </p:nvSpPr>
        <p:spPr>
          <a:xfrm>
            <a:off x="831851" y="1709740"/>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C1731BD-AEFA-4C1B-BFF1-568F2D4626AD}"/>
              </a:ext>
            </a:extLst>
          </p:cNvPr>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3B74077-1AB1-4A83-8559-ED0399639473}"/>
              </a:ext>
            </a:extLst>
          </p:cNvPr>
          <p:cNvSpPr>
            <a:spLocks noGrp="1"/>
          </p:cNvSpPr>
          <p:nvPr>
            <p:ph type="dt" sz="half" idx="10"/>
          </p:nvPr>
        </p:nvSpPr>
        <p:spPr/>
        <p:txBody>
          <a:bodyPr/>
          <a:lstStyle/>
          <a:p>
            <a:fld id="{A3CD5C7C-F6E1-47B0-B955-78CCABAC606B}" type="datetime1">
              <a:rPr lang="en-US" smtClean="0"/>
              <a:t>10/31/2020</a:t>
            </a:fld>
            <a:endParaRPr lang="en-US"/>
          </a:p>
        </p:txBody>
      </p:sp>
      <p:sp>
        <p:nvSpPr>
          <p:cNvPr id="5" name="Footer Placeholder 4">
            <a:extLst>
              <a:ext uri="{FF2B5EF4-FFF2-40B4-BE49-F238E27FC236}">
                <a16:creationId xmlns:a16="http://schemas.microsoft.com/office/drawing/2014/main" id="{AE447BFB-D666-4586-97B8-20C083654BD9}"/>
              </a:ext>
            </a:extLst>
          </p:cNvPr>
          <p:cNvSpPr>
            <a:spLocks noGrp="1"/>
          </p:cNvSpPr>
          <p:nvPr>
            <p:ph type="ftr" sz="quarter" idx="11"/>
          </p:nvPr>
        </p:nvSpPr>
        <p:spPr/>
        <p:txBody>
          <a:bodyPr/>
          <a:lstStyle/>
          <a:p>
            <a:r>
              <a:rPr lang="as-IN"/>
              <a:t>মোহাম্মদ ফরিদুর রহমান। সহকারী অধ্যাপক, মোহসেনুদ্দীন নূরিয়া ফাজিল মাদরাসা। মোবাইল নং ০১৭২৮৯৪২৭৬৩</a:t>
            </a:r>
            <a:endParaRPr lang="en-US"/>
          </a:p>
        </p:txBody>
      </p:sp>
      <p:sp>
        <p:nvSpPr>
          <p:cNvPr id="6" name="Slide Number Placeholder 5">
            <a:extLst>
              <a:ext uri="{FF2B5EF4-FFF2-40B4-BE49-F238E27FC236}">
                <a16:creationId xmlns:a16="http://schemas.microsoft.com/office/drawing/2014/main" id="{BC710030-7AB4-46C4-9E77-788BC40DEB35}"/>
              </a:ext>
            </a:extLst>
          </p:cNvPr>
          <p:cNvSpPr>
            <a:spLocks noGrp="1"/>
          </p:cNvSpPr>
          <p:nvPr>
            <p:ph type="sldNum" sz="quarter" idx="12"/>
          </p:nvPr>
        </p:nvSpPr>
        <p:spPr/>
        <p:txBody>
          <a:bodyPr/>
          <a:lstStyle/>
          <a:p>
            <a:fld id="{2FCC7136-71D0-42FE-B518-24F55251E654}" type="slidenum">
              <a:rPr lang="en-US" smtClean="0"/>
              <a:t>‹#›</a:t>
            </a:fld>
            <a:endParaRPr lang="en-US"/>
          </a:p>
        </p:txBody>
      </p:sp>
    </p:spTree>
    <p:extLst>
      <p:ext uri="{BB962C8B-B14F-4D97-AF65-F5344CB8AC3E}">
        <p14:creationId xmlns:p14="http://schemas.microsoft.com/office/powerpoint/2010/main" val="34789039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92E9C-4A79-4FCA-ACDA-37E7D03DF9B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161E48F-BCA9-4F33-A0D3-B3D7F47CB47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61D85FA-9B39-46E3-A81C-062CBF0B901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0AEC39F-250A-43B3-96D4-9F53A46BDA87}"/>
              </a:ext>
            </a:extLst>
          </p:cNvPr>
          <p:cNvSpPr>
            <a:spLocks noGrp="1"/>
          </p:cNvSpPr>
          <p:nvPr>
            <p:ph type="dt" sz="half" idx="10"/>
          </p:nvPr>
        </p:nvSpPr>
        <p:spPr/>
        <p:txBody>
          <a:bodyPr/>
          <a:lstStyle/>
          <a:p>
            <a:fld id="{89DE8ECD-32C4-4C05-B990-9D0F9720F05D}" type="datetime1">
              <a:rPr lang="en-US" smtClean="0"/>
              <a:t>10/31/2020</a:t>
            </a:fld>
            <a:endParaRPr lang="en-US"/>
          </a:p>
        </p:txBody>
      </p:sp>
      <p:sp>
        <p:nvSpPr>
          <p:cNvPr id="6" name="Footer Placeholder 5">
            <a:extLst>
              <a:ext uri="{FF2B5EF4-FFF2-40B4-BE49-F238E27FC236}">
                <a16:creationId xmlns:a16="http://schemas.microsoft.com/office/drawing/2014/main" id="{51E7CF41-512B-49ED-876D-F44D8390B6E0}"/>
              </a:ext>
            </a:extLst>
          </p:cNvPr>
          <p:cNvSpPr>
            <a:spLocks noGrp="1"/>
          </p:cNvSpPr>
          <p:nvPr>
            <p:ph type="ftr" sz="quarter" idx="11"/>
          </p:nvPr>
        </p:nvSpPr>
        <p:spPr/>
        <p:txBody>
          <a:bodyPr/>
          <a:lstStyle/>
          <a:p>
            <a:r>
              <a:rPr lang="as-IN"/>
              <a:t>মোহাম্মদ ফরিদুর রহমান। সহকারী অধ্যাপক, মোহসেনুদ্দীন নূরিয়া ফাজিল মাদরাসা। মোবাইল নং ০১৭২৮৯৪২৭৬৩</a:t>
            </a:r>
            <a:endParaRPr lang="en-US"/>
          </a:p>
        </p:txBody>
      </p:sp>
      <p:sp>
        <p:nvSpPr>
          <p:cNvPr id="7" name="Slide Number Placeholder 6">
            <a:extLst>
              <a:ext uri="{FF2B5EF4-FFF2-40B4-BE49-F238E27FC236}">
                <a16:creationId xmlns:a16="http://schemas.microsoft.com/office/drawing/2014/main" id="{988C1172-E669-4BBE-98C3-C2D8BB332967}"/>
              </a:ext>
            </a:extLst>
          </p:cNvPr>
          <p:cNvSpPr>
            <a:spLocks noGrp="1"/>
          </p:cNvSpPr>
          <p:nvPr>
            <p:ph type="sldNum" sz="quarter" idx="12"/>
          </p:nvPr>
        </p:nvSpPr>
        <p:spPr/>
        <p:txBody>
          <a:bodyPr/>
          <a:lstStyle/>
          <a:p>
            <a:fld id="{2FCC7136-71D0-42FE-B518-24F55251E654}" type="slidenum">
              <a:rPr lang="en-US" smtClean="0"/>
              <a:t>‹#›</a:t>
            </a:fld>
            <a:endParaRPr lang="en-US"/>
          </a:p>
        </p:txBody>
      </p:sp>
    </p:spTree>
    <p:extLst>
      <p:ext uri="{BB962C8B-B14F-4D97-AF65-F5344CB8AC3E}">
        <p14:creationId xmlns:p14="http://schemas.microsoft.com/office/powerpoint/2010/main" val="82088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566C43-812D-45EA-A610-666DB28B14D2}"/>
              </a:ext>
            </a:extLst>
          </p:cNvPr>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7387219-D074-48B8-8672-E97FBA413A3B}"/>
              </a:ext>
            </a:extLst>
          </p:cNvPr>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C2CF86B-2B59-44F4-96B1-AA04FDF0B0C5}"/>
              </a:ext>
            </a:extLst>
          </p:cNvPr>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BEA55B1-8803-4691-8436-F2C7E68EB4E2}"/>
              </a:ext>
            </a:extLst>
          </p:cNvPr>
          <p:cNvSpPr>
            <a:spLocks noGrp="1"/>
          </p:cNvSpPr>
          <p:nvPr>
            <p:ph type="body" sz="quarter" idx="3"/>
          </p:nvPr>
        </p:nvSpPr>
        <p:spPr>
          <a:xfrm>
            <a:off x="6172201"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EFD171B-CDE6-467F-81C0-B4A33B21E5EA}"/>
              </a:ext>
            </a:extLst>
          </p:cNvPr>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B702D3E-3E52-49AA-A1A4-FDDFEBBBFA9E}"/>
              </a:ext>
            </a:extLst>
          </p:cNvPr>
          <p:cNvSpPr>
            <a:spLocks noGrp="1"/>
          </p:cNvSpPr>
          <p:nvPr>
            <p:ph type="dt" sz="half" idx="10"/>
          </p:nvPr>
        </p:nvSpPr>
        <p:spPr/>
        <p:txBody>
          <a:bodyPr/>
          <a:lstStyle/>
          <a:p>
            <a:fld id="{DFC0022B-27AE-4907-9955-A3FA898B41BB}" type="datetime1">
              <a:rPr lang="en-US" smtClean="0"/>
              <a:t>10/31/2020</a:t>
            </a:fld>
            <a:endParaRPr lang="en-US"/>
          </a:p>
        </p:txBody>
      </p:sp>
      <p:sp>
        <p:nvSpPr>
          <p:cNvPr id="8" name="Footer Placeholder 7">
            <a:extLst>
              <a:ext uri="{FF2B5EF4-FFF2-40B4-BE49-F238E27FC236}">
                <a16:creationId xmlns:a16="http://schemas.microsoft.com/office/drawing/2014/main" id="{E51FF79E-40A1-4EF9-BE29-3DD2441B00D4}"/>
              </a:ext>
            </a:extLst>
          </p:cNvPr>
          <p:cNvSpPr>
            <a:spLocks noGrp="1"/>
          </p:cNvSpPr>
          <p:nvPr>
            <p:ph type="ftr" sz="quarter" idx="11"/>
          </p:nvPr>
        </p:nvSpPr>
        <p:spPr/>
        <p:txBody>
          <a:bodyPr/>
          <a:lstStyle/>
          <a:p>
            <a:r>
              <a:rPr lang="as-IN"/>
              <a:t>মোহাম্মদ ফরিদুর রহমান। সহকারী অধ্যাপক, মোহসেনুদ্দীন নূরিয়া ফাজিল মাদরাসা। মোবাইল নং ০১৭২৮৯৪২৭৬৩</a:t>
            </a:r>
            <a:endParaRPr lang="en-US"/>
          </a:p>
        </p:txBody>
      </p:sp>
      <p:sp>
        <p:nvSpPr>
          <p:cNvPr id="9" name="Slide Number Placeholder 8">
            <a:extLst>
              <a:ext uri="{FF2B5EF4-FFF2-40B4-BE49-F238E27FC236}">
                <a16:creationId xmlns:a16="http://schemas.microsoft.com/office/drawing/2014/main" id="{2B80CB2D-A43D-4AB6-BA5A-34C218A1238F}"/>
              </a:ext>
            </a:extLst>
          </p:cNvPr>
          <p:cNvSpPr>
            <a:spLocks noGrp="1"/>
          </p:cNvSpPr>
          <p:nvPr>
            <p:ph type="sldNum" sz="quarter" idx="12"/>
          </p:nvPr>
        </p:nvSpPr>
        <p:spPr/>
        <p:txBody>
          <a:bodyPr/>
          <a:lstStyle/>
          <a:p>
            <a:fld id="{2FCC7136-71D0-42FE-B518-24F55251E654}" type="slidenum">
              <a:rPr lang="en-US" smtClean="0"/>
              <a:t>‹#›</a:t>
            </a:fld>
            <a:endParaRPr lang="en-US"/>
          </a:p>
        </p:txBody>
      </p:sp>
    </p:spTree>
    <p:extLst>
      <p:ext uri="{BB962C8B-B14F-4D97-AF65-F5344CB8AC3E}">
        <p14:creationId xmlns:p14="http://schemas.microsoft.com/office/powerpoint/2010/main" val="1275007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B9466-ADAF-44A8-9D9D-6F50B8D4116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19EC56E-7734-49D9-A57C-D016BBEBC102}"/>
              </a:ext>
            </a:extLst>
          </p:cNvPr>
          <p:cNvSpPr>
            <a:spLocks noGrp="1"/>
          </p:cNvSpPr>
          <p:nvPr>
            <p:ph type="dt" sz="half" idx="10"/>
          </p:nvPr>
        </p:nvSpPr>
        <p:spPr/>
        <p:txBody>
          <a:bodyPr/>
          <a:lstStyle/>
          <a:p>
            <a:fld id="{045B4331-DCF7-4FA9-A3D7-434E8D5E7D62}" type="datetime1">
              <a:rPr lang="en-US" smtClean="0"/>
              <a:t>10/31/2020</a:t>
            </a:fld>
            <a:endParaRPr lang="en-US"/>
          </a:p>
        </p:txBody>
      </p:sp>
      <p:sp>
        <p:nvSpPr>
          <p:cNvPr id="4" name="Footer Placeholder 3">
            <a:extLst>
              <a:ext uri="{FF2B5EF4-FFF2-40B4-BE49-F238E27FC236}">
                <a16:creationId xmlns:a16="http://schemas.microsoft.com/office/drawing/2014/main" id="{5E9FF8EF-4B3F-4DB4-8229-7589E9F9C85E}"/>
              </a:ext>
            </a:extLst>
          </p:cNvPr>
          <p:cNvSpPr>
            <a:spLocks noGrp="1"/>
          </p:cNvSpPr>
          <p:nvPr>
            <p:ph type="ftr" sz="quarter" idx="11"/>
          </p:nvPr>
        </p:nvSpPr>
        <p:spPr/>
        <p:txBody>
          <a:bodyPr/>
          <a:lstStyle/>
          <a:p>
            <a:r>
              <a:rPr lang="as-IN"/>
              <a:t>মোহাম্মদ ফরিদুর রহমান। সহকারী অধ্যাপক, মোহসেনুদ্দীন নূরিয়া ফাজিল মাদরাসা। মোবাইল নং ০১৭২৮৯৪২৭৬৩</a:t>
            </a:r>
            <a:endParaRPr lang="en-US"/>
          </a:p>
        </p:txBody>
      </p:sp>
      <p:sp>
        <p:nvSpPr>
          <p:cNvPr id="5" name="Slide Number Placeholder 4">
            <a:extLst>
              <a:ext uri="{FF2B5EF4-FFF2-40B4-BE49-F238E27FC236}">
                <a16:creationId xmlns:a16="http://schemas.microsoft.com/office/drawing/2014/main" id="{6F2BBC2E-BB65-4C97-ACF4-C026EC98914D}"/>
              </a:ext>
            </a:extLst>
          </p:cNvPr>
          <p:cNvSpPr>
            <a:spLocks noGrp="1"/>
          </p:cNvSpPr>
          <p:nvPr>
            <p:ph type="sldNum" sz="quarter" idx="12"/>
          </p:nvPr>
        </p:nvSpPr>
        <p:spPr/>
        <p:txBody>
          <a:bodyPr/>
          <a:lstStyle/>
          <a:p>
            <a:fld id="{2FCC7136-71D0-42FE-B518-24F55251E654}" type="slidenum">
              <a:rPr lang="en-US" smtClean="0"/>
              <a:t>‹#›</a:t>
            </a:fld>
            <a:endParaRPr lang="en-US"/>
          </a:p>
        </p:txBody>
      </p:sp>
    </p:spTree>
    <p:extLst>
      <p:ext uri="{BB962C8B-B14F-4D97-AF65-F5344CB8AC3E}">
        <p14:creationId xmlns:p14="http://schemas.microsoft.com/office/powerpoint/2010/main" val="2228284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D7ECB4D-0B55-43B8-A51C-6B62B1C09DD5}"/>
              </a:ext>
            </a:extLst>
          </p:cNvPr>
          <p:cNvSpPr>
            <a:spLocks noGrp="1"/>
          </p:cNvSpPr>
          <p:nvPr>
            <p:ph type="dt" sz="half" idx="10"/>
          </p:nvPr>
        </p:nvSpPr>
        <p:spPr>
          <a:xfrm>
            <a:off x="357621" y="5927199"/>
            <a:ext cx="967567" cy="365125"/>
          </a:xfrm>
        </p:spPr>
        <p:txBody>
          <a:bodyPr/>
          <a:lstStyle/>
          <a:p>
            <a:fld id="{CEF24E2A-7861-405B-85DA-C780E6E74AD8}" type="datetime1">
              <a:rPr lang="en-US" smtClean="0"/>
              <a:t>10/31/2020</a:t>
            </a:fld>
            <a:endParaRPr lang="en-US"/>
          </a:p>
        </p:txBody>
      </p:sp>
      <p:sp>
        <p:nvSpPr>
          <p:cNvPr id="3" name="Footer Placeholder 2">
            <a:extLst>
              <a:ext uri="{FF2B5EF4-FFF2-40B4-BE49-F238E27FC236}">
                <a16:creationId xmlns:a16="http://schemas.microsoft.com/office/drawing/2014/main" id="{3D292362-8EDF-4439-BDF9-5A6C0F77317C}"/>
              </a:ext>
            </a:extLst>
          </p:cNvPr>
          <p:cNvSpPr>
            <a:spLocks noGrp="1"/>
          </p:cNvSpPr>
          <p:nvPr>
            <p:ph type="ftr" sz="quarter" idx="11"/>
          </p:nvPr>
        </p:nvSpPr>
        <p:spPr>
          <a:xfrm>
            <a:off x="1325185" y="6356352"/>
            <a:ext cx="9880371" cy="365125"/>
          </a:xfrm>
        </p:spPr>
        <p:txBody>
          <a:bodyPr/>
          <a:lstStyle/>
          <a:p>
            <a:r>
              <a:rPr lang="as-IN" dirty="0"/>
              <a:t>মোহাম্মদ ফরিদুর রহমান। সহকারী অধ্যাপক, মোহসেনুদ্দীন নূরিয়া ফাজিল মাদরাসা। মোবাইল নং ০১৭২৮৯৪২৭৬৩</a:t>
            </a:r>
            <a:endParaRPr lang="en-US" dirty="0"/>
          </a:p>
        </p:txBody>
      </p:sp>
      <p:sp>
        <p:nvSpPr>
          <p:cNvPr id="4" name="Slide Number Placeholder 3">
            <a:extLst>
              <a:ext uri="{FF2B5EF4-FFF2-40B4-BE49-F238E27FC236}">
                <a16:creationId xmlns:a16="http://schemas.microsoft.com/office/drawing/2014/main" id="{6EBA5605-4B93-4E39-BBFC-8FBCBEE5A62F}"/>
              </a:ext>
            </a:extLst>
          </p:cNvPr>
          <p:cNvSpPr>
            <a:spLocks noGrp="1"/>
          </p:cNvSpPr>
          <p:nvPr>
            <p:ph type="sldNum" sz="quarter" idx="12"/>
          </p:nvPr>
        </p:nvSpPr>
        <p:spPr>
          <a:xfrm>
            <a:off x="11205558" y="5991227"/>
            <a:ext cx="370367" cy="365125"/>
          </a:xfrm>
        </p:spPr>
        <p:txBody>
          <a:bodyPr/>
          <a:lstStyle/>
          <a:p>
            <a:fld id="{2FCC7136-71D0-42FE-B518-24F55251E654}" type="slidenum">
              <a:rPr lang="en-US" smtClean="0"/>
              <a:t>‹#›</a:t>
            </a:fld>
            <a:endParaRPr lang="en-US" dirty="0"/>
          </a:p>
        </p:txBody>
      </p:sp>
    </p:spTree>
    <p:extLst>
      <p:ext uri="{BB962C8B-B14F-4D97-AF65-F5344CB8AC3E}">
        <p14:creationId xmlns:p14="http://schemas.microsoft.com/office/powerpoint/2010/main" val="657827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80E87-AB06-4D03-8CF6-503A027CB59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1FEC9B3-673B-4A23-B921-6DF2597D58EC}"/>
              </a:ext>
            </a:extLst>
          </p:cNvPr>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055B286-FA36-4353-B591-62DC9AAC3C3D}"/>
              </a:ext>
            </a:extLst>
          </p:cNvPr>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39A37D0-032A-4B99-981D-343222E93416}"/>
              </a:ext>
            </a:extLst>
          </p:cNvPr>
          <p:cNvSpPr>
            <a:spLocks noGrp="1"/>
          </p:cNvSpPr>
          <p:nvPr>
            <p:ph type="dt" sz="half" idx="10"/>
          </p:nvPr>
        </p:nvSpPr>
        <p:spPr/>
        <p:txBody>
          <a:bodyPr/>
          <a:lstStyle/>
          <a:p>
            <a:fld id="{0256BCDD-0A65-45F6-B796-B9E1E304BBF4}" type="datetime1">
              <a:rPr lang="en-US" smtClean="0"/>
              <a:t>10/31/2020</a:t>
            </a:fld>
            <a:endParaRPr lang="en-US"/>
          </a:p>
        </p:txBody>
      </p:sp>
      <p:sp>
        <p:nvSpPr>
          <p:cNvPr id="6" name="Footer Placeholder 5">
            <a:extLst>
              <a:ext uri="{FF2B5EF4-FFF2-40B4-BE49-F238E27FC236}">
                <a16:creationId xmlns:a16="http://schemas.microsoft.com/office/drawing/2014/main" id="{577EF69E-CC59-4A57-A5B5-30B6D46CC3EA}"/>
              </a:ext>
            </a:extLst>
          </p:cNvPr>
          <p:cNvSpPr>
            <a:spLocks noGrp="1"/>
          </p:cNvSpPr>
          <p:nvPr>
            <p:ph type="ftr" sz="quarter" idx="11"/>
          </p:nvPr>
        </p:nvSpPr>
        <p:spPr/>
        <p:txBody>
          <a:bodyPr/>
          <a:lstStyle/>
          <a:p>
            <a:r>
              <a:rPr lang="as-IN"/>
              <a:t>মোহাম্মদ ফরিদুর রহমান। সহকারী অধ্যাপক, মোহসেনুদ্দীন নূরিয়া ফাজিল মাদরাসা। মোবাইল নং ০১৭২৮৯৪২৭৬৩</a:t>
            </a:r>
            <a:endParaRPr lang="en-US"/>
          </a:p>
        </p:txBody>
      </p:sp>
      <p:sp>
        <p:nvSpPr>
          <p:cNvPr id="7" name="Slide Number Placeholder 6">
            <a:extLst>
              <a:ext uri="{FF2B5EF4-FFF2-40B4-BE49-F238E27FC236}">
                <a16:creationId xmlns:a16="http://schemas.microsoft.com/office/drawing/2014/main" id="{7F985277-E1F8-4F90-A7BB-2B70DE9DDB80}"/>
              </a:ext>
            </a:extLst>
          </p:cNvPr>
          <p:cNvSpPr>
            <a:spLocks noGrp="1"/>
          </p:cNvSpPr>
          <p:nvPr>
            <p:ph type="sldNum" sz="quarter" idx="12"/>
          </p:nvPr>
        </p:nvSpPr>
        <p:spPr/>
        <p:txBody>
          <a:bodyPr/>
          <a:lstStyle/>
          <a:p>
            <a:fld id="{2FCC7136-71D0-42FE-B518-24F55251E654}" type="slidenum">
              <a:rPr lang="en-US" smtClean="0"/>
              <a:t>‹#›</a:t>
            </a:fld>
            <a:endParaRPr lang="en-US"/>
          </a:p>
        </p:txBody>
      </p:sp>
    </p:spTree>
    <p:extLst>
      <p:ext uri="{BB962C8B-B14F-4D97-AF65-F5344CB8AC3E}">
        <p14:creationId xmlns:p14="http://schemas.microsoft.com/office/powerpoint/2010/main" val="2317896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1819A-EC51-4BD8-B6DB-9D0D81A874D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12BAEDA-580F-466B-A2D9-CAC6C259BD42}"/>
              </a:ext>
            </a:extLst>
          </p:cNvPr>
          <p:cNvSpPr>
            <a:spLocks noGrp="1"/>
          </p:cNvSpPr>
          <p:nvPr>
            <p:ph type="pic" idx="1"/>
          </p:nvPr>
        </p:nvSpPr>
        <p:spPr>
          <a:xfrm>
            <a:off x="5183188" y="987427"/>
            <a:ext cx="6172200"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US"/>
          </a:p>
        </p:txBody>
      </p:sp>
      <p:sp>
        <p:nvSpPr>
          <p:cNvPr id="4" name="Text Placeholder 3">
            <a:extLst>
              <a:ext uri="{FF2B5EF4-FFF2-40B4-BE49-F238E27FC236}">
                <a16:creationId xmlns:a16="http://schemas.microsoft.com/office/drawing/2014/main" id="{3F72D520-091F-42AA-B3E3-B7B68645E77F}"/>
              </a:ext>
            </a:extLst>
          </p:cNvPr>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6892511-9725-47E0-A47E-C5218AAB3A57}"/>
              </a:ext>
            </a:extLst>
          </p:cNvPr>
          <p:cNvSpPr>
            <a:spLocks noGrp="1"/>
          </p:cNvSpPr>
          <p:nvPr>
            <p:ph type="dt" sz="half" idx="10"/>
          </p:nvPr>
        </p:nvSpPr>
        <p:spPr/>
        <p:txBody>
          <a:bodyPr/>
          <a:lstStyle/>
          <a:p>
            <a:fld id="{13D4B250-0581-4255-934B-802E9108AB48}" type="datetime1">
              <a:rPr lang="en-US" smtClean="0"/>
              <a:t>10/31/2020</a:t>
            </a:fld>
            <a:endParaRPr lang="en-US"/>
          </a:p>
        </p:txBody>
      </p:sp>
      <p:sp>
        <p:nvSpPr>
          <p:cNvPr id="6" name="Footer Placeholder 5">
            <a:extLst>
              <a:ext uri="{FF2B5EF4-FFF2-40B4-BE49-F238E27FC236}">
                <a16:creationId xmlns:a16="http://schemas.microsoft.com/office/drawing/2014/main" id="{37AC8423-5DDA-4F7C-A95C-1A62DF9566E1}"/>
              </a:ext>
            </a:extLst>
          </p:cNvPr>
          <p:cNvSpPr>
            <a:spLocks noGrp="1"/>
          </p:cNvSpPr>
          <p:nvPr>
            <p:ph type="ftr" sz="quarter" idx="11"/>
          </p:nvPr>
        </p:nvSpPr>
        <p:spPr/>
        <p:txBody>
          <a:bodyPr/>
          <a:lstStyle/>
          <a:p>
            <a:r>
              <a:rPr lang="as-IN"/>
              <a:t>মোহাম্মদ ফরিদুর রহমান। সহকারী অধ্যাপক, মোহসেনুদ্দীন নূরিয়া ফাজিল মাদরাসা। মোবাইল নং ০১৭২৮৯৪২৭৬৩</a:t>
            </a:r>
            <a:endParaRPr lang="en-US"/>
          </a:p>
        </p:txBody>
      </p:sp>
      <p:sp>
        <p:nvSpPr>
          <p:cNvPr id="7" name="Slide Number Placeholder 6">
            <a:extLst>
              <a:ext uri="{FF2B5EF4-FFF2-40B4-BE49-F238E27FC236}">
                <a16:creationId xmlns:a16="http://schemas.microsoft.com/office/drawing/2014/main" id="{F22F4292-355A-4B8C-8918-3D661F5D52E6}"/>
              </a:ext>
            </a:extLst>
          </p:cNvPr>
          <p:cNvSpPr>
            <a:spLocks noGrp="1"/>
          </p:cNvSpPr>
          <p:nvPr>
            <p:ph type="sldNum" sz="quarter" idx="12"/>
          </p:nvPr>
        </p:nvSpPr>
        <p:spPr/>
        <p:txBody>
          <a:bodyPr/>
          <a:lstStyle/>
          <a:p>
            <a:fld id="{2FCC7136-71D0-42FE-B518-24F55251E654}" type="slidenum">
              <a:rPr lang="en-US" smtClean="0"/>
              <a:t>‹#›</a:t>
            </a:fld>
            <a:endParaRPr lang="en-US"/>
          </a:p>
        </p:txBody>
      </p:sp>
    </p:spTree>
    <p:extLst>
      <p:ext uri="{BB962C8B-B14F-4D97-AF65-F5344CB8AC3E}">
        <p14:creationId xmlns:p14="http://schemas.microsoft.com/office/powerpoint/2010/main" val="3760644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67B1390-E8CC-4578-9B37-EAEA60C28FE2}"/>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32FC237-1252-4CAC-8527-AC34E1791C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E17F4EB-E142-403C-88E3-2DC85F77162C}"/>
              </a:ext>
            </a:extLst>
          </p:cNvPr>
          <p:cNvSpPr>
            <a:spLocks noGrp="1"/>
          </p:cNvSpPr>
          <p:nvPr>
            <p:ph type="dt" sz="half" idx="2"/>
          </p:nvPr>
        </p:nvSpPr>
        <p:spPr>
          <a:xfrm>
            <a:off x="283081" y="5809731"/>
            <a:ext cx="827603"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4A53AD-D83C-4F2D-9C87-4348F64314C5}" type="datetime1">
              <a:rPr lang="en-US" smtClean="0"/>
              <a:t>10/31/2020</a:t>
            </a:fld>
            <a:endParaRPr lang="en-US" dirty="0"/>
          </a:p>
        </p:txBody>
      </p:sp>
      <p:sp>
        <p:nvSpPr>
          <p:cNvPr id="5" name="Footer Placeholder 4">
            <a:extLst>
              <a:ext uri="{FF2B5EF4-FFF2-40B4-BE49-F238E27FC236}">
                <a16:creationId xmlns:a16="http://schemas.microsoft.com/office/drawing/2014/main" id="{BA0BE099-88D0-4C4B-892B-6752CFFF9F7D}"/>
              </a:ext>
            </a:extLst>
          </p:cNvPr>
          <p:cNvSpPr>
            <a:spLocks noGrp="1"/>
          </p:cNvSpPr>
          <p:nvPr>
            <p:ph type="ftr" sz="quarter" idx="3"/>
          </p:nvPr>
        </p:nvSpPr>
        <p:spPr>
          <a:xfrm>
            <a:off x="1252001" y="6369773"/>
            <a:ext cx="9873891" cy="365125"/>
          </a:xfrm>
          <a:prstGeom prst="rect">
            <a:avLst/>
          </a:prstGeom>
        </p:spPr>
        <p:txBody>
          <a:bodyPr vert="horz" lIns="91440" tIns="45720" rIns="91440" bIns="45720" rtlCol="0" anchor="ctr"/>
          <a:lstStyle>
            <a:lvl1pPr algn="ctr">
              <a:defRPr sz="2800">
                <a:solidFill>
                  <a:srgbClr val="00B050"/>
                </a:solidFill>
                <a:latin typeface="Shobuj Nolua" panose="02000506000000020003" pitchFamily="2" charset="0"/>
                <a:cs typeface="Shobuj Nolua" panose="02000506000000020003" pitchFamily="2" charset="0"/>
              </a:defRPr>
            </a:lvl1pPr>
          </a:lstStyle>
          <a:p>
            <a:r>
              <a:rPr lang="as-IN"/>
              <a:t>মোহাম্মদ ফরিদুর রহমান। সহকারী অধ্যাপক, মোহসেনুদ্দীন নূরিয়া ফাজিল মাদরাসা। মোবাইল নং ০১৭২৮৯৪২৭৬৩</a:t>
            </a:r>
            <a:endParaRPr lang="en-US" dirty="0"/>
          </a:p>
        </p:txBody>
      </p:sp>
      <p:sp>
        <p:nvSpPr>
          <p:cNvPr id="6" name="Slide Number Placeholder 5">
            <a:extLst>
              <a:ext uri="{FF2B5EF4-FFF2-40B4-BE49-F238E27FC236}">
                <a16:creationId xmlns:a16="http://schemas.microsoft.com/office/drawing/2014/main" id="{6F3C5ECD-3187-46DD-9C6B-02A8F840C417}"/>
              </a:ext>
            </a:extLst>
          </p:cNvPr>
          <p:cNvSpPr>
            <a:spLocks noGrp="1"/>
          </p:cNvSpPr>
          <p:nvPr>
            <p:ph type="sldNum" sz="quarter" idx="4"/>
          </p:nvPr>
        </p:nvSpPr>
        <p:spPr>
          <a:xfrm>
            <a:off x="11408527" y="5990245"/>
            <a:ext cx="439189"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CC7136-71D0-42FE-B518-24F55251E654}" type="slidenum">
              <a:rPr lang="en-US" smtClean="0"/>
              <a:t>‹#›</a:t>
            </a:fld>
            <a:endParaRPr lang="en-US"/>
          </a:p>
        </p:txBody>
      </p:sp>
      <p:pic>
        <p:nvPicPr>
          <p:cNvPr id="8" name="Picture 7">
            <a:extLst>
              <a:ext uri="{FF2B5EF4-FFF2-40B4-BE49-F238E27FC236}">
                <a16:creationId xmlns:a16="http://schemas.microsoft.com/office/drawing/2014/main" id="{84AC89C7-CB68-4818-B3A7-72F39D88051D}"/>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1125892" y="5788432"/>
            <a:ext cx="1071371" cy="1127759"/>
          </a:xfrm>
          <a:prstGeom prst="rect">
            <a:avLst/>
          </a:prstGeom>
        </p:spPr>
      </p:pic>
      <p:pic>
        <p:nvPicPr>
          <p:cNvPr id="9" name="Picture 8">
            <a:extLst>
              <a:ext uri="{FF2B5EF4-FFF2-40B4-BE49-F238E27FC236}">
                <a16:creationId xmlns:a16="http://schemas.microsoft.com/office/drawing/2014/main" id="{DBC1D160-E1C6-45F7-92F9-3A7D1441C6CD}"/>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rot="16200000">
            <a:off x="11092436" y="-29144"/>
            <a:ext cx="1071370" cy="1127759"/>
          </a:xfrm>
          <a:prstGeom prst="rect">
            <a:avLst/>
          </a:prstGeom>
        </p:spPr>
      </p:pic>
      <p:pic>
        <p:nvPicPr>
          <p:cNvPr id="10" name="Picture 9">
            <a:extLst>
              <a:ext uri="{FF2B5EF4-FFF2-40B4-BE49-F238E27FC236}">
                <a16:creationId xmlns:a16="http://schemas.microsoft.com/office/drawing/2014/main" id="{3209B2D8-7590-4754-8A74-0D8CD8847617}"/>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rot="10800000">
            <a:off x="1" y="-950"/>
            <a:ext cx="1071371" cy="1127759"/>
          </a:xfrm>
          <a:prstGeom prst="rect">
            <a:avLst/>
          </a:prstGeom>
        </p:spPr>
      </p:pic>
      <p:pic>
        <p:nvPicPr>
          <p:cNvPr id="11" name="Picture 10">
            <a:extLst>
              <a:ext uri="{FF2B5EF4-FFF2-40B4-BE49-F238E27FC236}">
                <a16:creationId xmlns:a16="http://schemas.microsoft.com/office/drawing/2014/main" id="{E3C2760D-7018-44E0-89C2-5CE509F4ED6D}"/>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rot="5400000">
            <a:off x="28195" y="5752173"/>
            <a:ext cx="1071371" cy="1127759"/>
          </a:xfrm>
          <a:prstGeom prst="rect">
            <a:avLst/>
          </a:prstGeom>
        </p:spPr>
      </p:pic>
    </p:spTree>
    <p:extLst>
      <p:ext uri="{BB962C8B-B14F-4D97-AF65-F5344CB8AC3E}">
        <p14:creationId xmlns:p14="http://schemas.microsoft.com/office/powerpoint/2010/main" val="1603595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7.xml"/><Relationship Id="rId4" Type="http://schemas.openxmlformats.org/officeDocument/2006/relationships/image" Target="../media/image4.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6.jpg"/></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DF7741F-1CAD-42C8-A505-161B99F9E14A}"/>
              </a:ext>
            </a:extLst>
          </p:cNvPr>
          <p:cNvSpPr>
            <a:spLocks noGrp="1"/>
          </p:cNvSpPr>
          <p:nvPr>
            <p:ph type="dt" sz="half" idx="10"/>
          </p:nvPr>
        </p:nvSpPr>
        <p:spPr/>
        <p:txBody>
          <a:bodyPr/>
          <a:lstStyle/>
          <a:p>
            <a:fld id="{CEF24E2A-7861-405B-85DA-C780E6E74AD8}" type="datetime1">
              <a:rPr lang="en-US" smtClean="0"/>
              <a:t>10/31/2020</a:t>
            </a:fld>
            <a:endParaRPr lang="en-US"/>
          </a:p>
        </p:txBody>
      </p:sp>
      <p:sp>
        <p:nvSpPr>
          <p:cNvPr id="3" name="Footer Placeholder 2">
            <a:extLst>
              <a:ext uri="{FF2B5EF4-FFF2-40B4-BE49-F238E27FC236}">
                <a16:creationId xmlns:a16="http://schemas.microsoft.com/office/drawing/2014/main" id="{E7F5C4FD-BDD2-4958-8204-5DBB82DEF8C7}"/>
              </a:ext>
            </a:extLst>
          </p:cNvPr>
          <p:cNvSpPr>
            <a:spLocks noGrp="1"/>
          </p:cNvSpPr>
          <p:nvPr>
            <p:ph type="ftr" sz="quarter" idx="11"/>
          </p:nvPr>
        </p:nvSpPr>
        <p:spPr/>
        <p:txBody>
          <a:bodyPr/>
          <a:lstStyle/>
          <a:p>
            <a:r>
              <a:rPr lang="as-IN"/>
              <a:t>মোহাম্মদ ফরিদুর রহমান। সহকারী অধ্যাপক, মোহসেনুদ্দীন নূরিয়া ফাজিল মাদরাসা। মোবাইল নং ০১৭২৮৯৪২৭৬৩</a:t>
            </a:r>
            <a:endParaRPr lang="en-US" dirty="0"/>
          </a:p>
        </p:txBody>
      </p:sp>
      <p:pic>
        <p:nvPicPr>
          <p:cNvPr id="6" name="Picture 5">
            <a:extLst>
              <a:ext uri="{FF2B5EF4-FFF2-40B4-BE49-F238E27FC236}">
                <a16:creationId xmlns:a16="http://schemas.microsoft.com/office/drawing/2014/main" id="{B39BA052-72B7-45A3-ABF3-8EAAA7EA170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4" name="Picture 3">
            <a:extLst>
              <a:ext uri="{FF2B5EF4-FFF2-40B4-BE49-F238E27FC236}">
                <a16:creationId xmlns:a16="http://schemas.microsoft.com/office/drawing/2014/main" id="{0E0B25BE-B692-4A96-A921-2555A1BED31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47116" y="3059229"/>
            <a:ext cx="3316669" cy="3545931"/>
          </a:xfrm>
          <a:prstGeom prst="roundRect">
            <a:avLst>
              <a:gd name="adj" fmla="val 16768"/>
            </a:avLst>
          </a:prstGeom>
          <a:solidFill>
            <a:srgbClr val="FFFFFF">
              <a:shade val="85000"/>
            </a:srgbClr>
          </a:solidFill>
          <a:ln>
            <a:noFill/>
          </a:ln>
          <a:effectLst/>
        </p:spPr>
      </p:pic>
      <p:pic>
        <p:nvPicPr>
          <p:cNvPr id="5" name="Picture 4">
            <a:extLst>
              <a:ext uri="{FF2B5EF4-FFF2-40B4-BE49-F238E27FC236}">
                <a16:creationId xmlns:a16="http://schemas.microsoft.com/office/drawing/2014/main" id="{9466D674-7158-4570-A995-EDA0F60112D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35304" y="163729"/>
            <a:ext cx="9105899" cy="2731771"/>
          </a:xfrm>
          <a:prstGeom prst="rect">
            <a:avLst/>
          </a:prstGeom>
        </p:spPr>
      </p:pic>
    </p:spTree>
    <p:extLst>
      <p:ext uri="{BB962C8B-B14F-4D97-AF65-F5344CB8AC3E}">
        <p14:creationId xmlns:p14="http://schemas.microsoft.com/office/powerpoint/2010/main" val="35837571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C30E51-6591-46A7-954B-95DB71DA5CCC}"/>
              </a:ext>
            </a:extLst>
          </p:cNvPr>
          <p:cNvSpPr>
            <a:spLocks noGrp="1"/>
          </p:cNvSpPr>
          <p:nvPr>
            <p:ph type="dt" sz="half" idx="10"/>
          </p:nvPr>
        </p:nvSpPr>
        <p:spPr/>
        <p:txBody>
          <a:bodyPr/>
          <a:lstStyle/>
          <a:p>
            <a:fld id="{CEF24E2A-7861-405B-85DA-C780E6E74AD8}" type="datetime1">
              <a:rPr lang="en-US" smtClean="0"/>
              <a:t>10/31/2020</a:t>
            </a:fld>
            <a:endParaRPr lang="en-US"/>
          </a:p>
        </p:txBody>
      </p:sp>
      <p:sp>
        <p:nvSpPr>
          <p:cNvPr id="3" name="Footer Placeholder 2">
            <a:extLst>
              <a:ext uri="{FF2B5EF4-FFF2-40B4-BE49-F238E27FC236}">
                <a16:creationId xmlns:a16="http://schemas.microsoft.com/office/drawing/2014/main" id="{13156603-AC0D-45F8-BCBB-225C556EA3A7}"/>
              </a:ext>
            </a:extLst>
          </p:cNvPr>
          <p:cNvSpPr>
            <a:spLocks noGrp="1"/>
          </p:cNvSpPr>
          <p:nvPr>
            <p:ph type="ftr" sz="quarter" idx="11"/>
          </p:nvPr>
        </p:nvSpPr>
        <p:spPr/>
        <p:txBody>
          <a:bodyPr/>
          <a:lstStyle/>
          <a:p>
            <a:r>
              <a:rPr lang="as-IN"/>
              <a:t>মোহাম্মদ ফরিদুর রহমান। সহকারী অধ্যাপক, মোহসেনুদ্দীন নূরিয়া ফাজিল মাদরাসা। মোবাইল নং ০১৭২৮৯৪২৭৬৩</a:t>
            </a:r>
            <a:endParaRPr lang="en-US" dirty="0"/>
          </a:p>
        </p:txBody>
      </p:sp>
      <p:sp>
        <p:nvSpPr>
          <p:cNvPr id="4" name="Slide Number Placeholder 3">
            <a:extLst>
              <a:ext uri="{FF2B5EF4-FFF2-40B4-BE49-F238E27FC236}">
                <a16:creationId xmlns:a16="http://schemas.microsoft.com/office/drawing/2014/main" id="{6F42E0D4-6FE2-4066-9F00-FBD26F31915D}"/>
              </a:ext>
            </a:extLst>
          </p:cNvPr>
          <p:cNvSpPr>
            <a:spLocks noGrp="1"/>
          </p:cNvSpPr>
          <p:nvPr>
            <p:ph type="sldNum" sz="quarter" idx="12"/>
          </p:nvPr>
        </p:nvSpPr>
        <p:spPr/>
        <p:txBody>
          <a:bodyPr/>
          <a:lstStyle/>
          <a:p>
            <a:fld id="{2FCC7136-71D0-42FE-B518-24F55251E654}" type="slidenum">
              <a:rPr lang="en-US" smtClean="0"/>
              <a:t>10</a:t>
            </a:fld>
            <a:endParaRPr lang="en-US" dirty="0"/>
          </a:p>
        </p:txBody>
      </p:sp>
      <p:sp>
        <p:nvSpPr>
          <p:cNvPr id="5" name="TextBox 4">
            <a:extLst>
              <a:ext uri="{FF2B5EF4-FFF2-40B4-BE49-F238E27FC236}">
                <a16:creationId xmlns:a16="http://schemas.microsoft.com/office/drawing/2014/main" id="{EB6BE0E9-A917-456F-9275-399D9730F0BA}"/>
              </a:ext>
            </a:extLst>
          </p:cNvPr>
          <p:cNvSpPr txBox="1"/>
          <p:nvPr/>
        </p:nvSpPr>
        <p:spPr>
          <a:xfrm>
            <a:off x="2548649" y="622571"/>
            <a:ext cx="5389123" cy="523220"/>
          </a:xfrm>
          <a:prstGeom prst="rect">
            <a:avLst/>
          </a:prstGeom>
          <a:noFill/>
        </p:spPr>
        <p:txBody>
          <a:bodyPr wrap="square" rtlCol="0">
            <a:spAutoFit/>
          </a:bodyPr>
          <a:lstStyle/>
          <a:p>
            <a:r>
              <a:rPr lang="en-US" sz="2800" dirty="0" err="1">
                <a:ln w="12700">
                  <a:solidFill>
                    <a:schemeClr val="accent1"/>
                  </a:solidFill>
                  <a:prstDash val="solid"/>
                </a:ln>
                <a:pattFill prst="pct50">
                  <a:fgClr>
                    <a:schemeClr val="accent1"/>
                  </a:fgClr>
                  <a:bgClr>
                    <a:schemeClr val="accent1">
                      <a:lumMod val="20000"/>
                      <a:lumOff val="80000"/>
                    </a:schemeClr>
                  </a:bgClr>
                </a:pattFill>
                <a:latin typeface="Shobuj Nolua" panose="02000506000000020003" pitchFamily="2" charset="0"/>
                <a:cs typeface="Shobuj Nolua" panose="02000506000000020003" pitchFamily="2" charset="0"/>
              </a:rPr>
              <a:t>প্রশ্ন</a:t>
            </a:r>
            <a:r>
              <a:rPr lang="en-US" sz="2800" dirty="0">
                <a:ln w="12700">
                  <a:solidFill>
                    <a:schemeClr val="accent1"/>
                  </a:solidFill>
                  <a:prstDash val="solid"/>
                </a:ln>
                <a:pattFill prst="pct50">
                  <a:fgClr>
                    <a:schemeClr val="accent1"/>
                  </a:fgClr>
                  <a:bgClr>
                    <a:schemeClr val="accent1">
                      <a:lumMod val="20000"/>
                      <a:lumOff val="80000"/>
                    </a:schemeClr>
                  </a:bgClr>
                </a:pattFill>
                <a:latin typeface="Shobuj Nolua" panose="02000506000000020003" pitchFamily="2" charset="0"/>
                <a:cs typeface="Shobuj Nolua" panose="02000506000000020003" pitchFamily="2" charset="0"/>
              </a:rPr>
              <a:t> : ১ ।। </a:t>
            </a:r>
            <a:r>
              <a:rPr lang="en-US" sz="2800" dirty="0" err="1">
                <a:ln w="12700">
                  <a:solidFill>
                    <a:schemeClr val="accent1"/>
                  </a:solidFill>
                  <a:prstDash val="solid"/>
                </a:ln>
                <a:pattFill prst="pct50">
                  <a:fgClr>
                    <a:schemeClr val="accent1"/>
                  </a:fgClr>
                  <a:bgClr>
                    <a:schemeClr val="accent1">
                      <a:lumMod val="20000"/>
                      <a:lumOff val="80000"/>
                    </a:schemeClr>
                  </a:bgClr>
                </a:pattFill>
                <a:latin typeface="Shobuj Nolua" panose="02000506000000020003" pitchFamily="2" charset="0"/>
                <a:cs typeface="Shobuj Nolua" panose="02000506000000020003" pitchFamily="2" charset="0"/>
              </a:rPr>
              <a:t>উল্লেখিত</a:t>
            </a:r>
            <a:r>
              <a:rPr lang="en-US" sz="2800" dirty="0">
                <a:ln w="12700">
                  <a:solidFill>
                    <a:schemeClr val="accent1"/>
                  </a:solidFill>
                  <a:prstDash val="solid"/>
                </a:ln>
                <a:pattFill prst="pct50">
                  <a:fgClr>
                    <a:schemeClr val="accent1"/>
                  </a:fgClr>
                  <a:bgClr>
                    <a:schemeClr val="accent1">
                      <a:lumMod val="20000"/>
                      <a:lumOff val="80000"/>
                    </a:schemeClr>
                  </a:bgClr>
                </a:pattFill>
                <a:latin typeface="Shobuj Nolua" panose="02000506000000020003" pitchFamily="2" charset="0"/>
                <a:cs typeface="Shobuj Nolua" panose="02000506000000020003" pitchFamily="2" charset="0"/>
              </a:rPr>
              <a:t> </a:t>
            </a:r>
            <a:r>
              <a:rPr lang="as-IN" sz="2800" dirty="0">
                <a:ln w="12700">
                  <a:solidFill>
                    <a:schemeClr val="accent1"/>
                  </a:solidFill>
                  <a:prstDash val="solid"/>
                </a:ln>
                <a:pattFill prst="pct50">
                  <a:fgClr>
                    <a:schemeClr val="accent1"/>
                  </a:fgClr>
                  <a:bgClr>
                    <a:schemeClr val="accent1">
                      <a:lumMod val="20000"/>
                      <a:lumOff val="80000"/>
                    </a:schemeClr>
                  </a:bgClr>
                </a:pattFill>
                <a:latin typeface="Shobuj Nolua" panose="02000506000000020003" pitchFamily="2" charset="0"/>
                <a:cs typeface="Shobuj Nolua" panose="02000506000000020003" pitchFamily="2" charset="0"/>
              </a:rPr>
              <a:t>আ</a:t>
            </a:r>
            <a:r>
              <a:rPr lang="en-US" sz="2800" dirty="0">
                <a:ln w="12700">
                  <a:solidFill>
                    <a:schemeClr val="accent1"/>
                  </a:solidFill>
                  <a:prstDash val="solid"/>
                </a:ln>
                <a:pattFill prst="pct50">
                  <a:fgClr>
                    <a:schemeClr val="accent1"/>
                  </a:fgClr>
                  <a:bgClr>
                    <a:schemeClr val="accent1">
                      <a:lumMod val="20000"/>
                      <a:lumOff val="80000"/>
                    </a:schemeClr>
                  </a:bgClr>
                </a:pattFill>
                <a:latin typeface="Shobuj Nolua" panose="02000506000000020003" pitchFamily="2" charset="0"/>
                <a:cs typeface="Shobuj Nolua" panose="02000506000000020003" pitchFamily="2" charset="0"/>
              </a:rPr>
              <a:t>য়</a:t>
            </a:r>
            <a:r>
              <a:rPr lang="as-IN" sz="2800" dirty="0">
                <a:ln w="12700">
                  <a:solidFill>
                    <a:schemeClr val="accent1"/>
                  </a:solidFill>
                  <a:prstDash val="solid"/>
                </a:ln>
                <a:pattFill prst="pct50">
                  <a:fgClr>
                    <a:schemeClr val="accent1"/>
                  </a:fgClr>
                  <a:bgClr>
                    <a:schemeClr val="accent1">
                      <a:lumMod val="20000"/>
                      <a:lumOff val="80000"/>
                    </a:schemeClr>
                  </a:bgClr>
                </a:pattFill>
                <a:latin typeface="Shobuj Nolua" panose="02000506000000020003" pitchFamily="2" charset="0"/>
                <a:cs typeface="Shobuj Nolua" panose="02000506000000020003" pitchFamily="2" charset="0"/>
              </a:rPr>
              <a:t>ত</a:t>
            </a:r>
            <a:r>
              <a:rPr lang="en-US" sz="2800" dirty="0">
                <a:ln w="12700">
                  <a:solidFill>
                    <a:schemeClr val="accent1"/>
                  </a:solidFill>
                  <a:prstDash val="solid"/>
                </a:ln>
                <a:pattFill prst="pct50">
                  <a:fgClr>
                    <a:schemeClr val="accent1"/>
                  </a:fgClr>
                  <a:bgClr>
                    <a:schemeClr val="accent1">
                      <a:lumMod val="20000"/>
                      <a:lumOff val="80000"/>
                    </a:schemeClr>
                  </a:bgClr>
                </a:pattFill>
                <a:latin typeface="Shobuj Nolua" panose="02000506000000020003" pitchFamily="2" charset="0"/>
                <a:cs typeface="Shobuj Nolua" panose="02000506000000020003" pitchFamily="2" charset="0"/>
              </a:rPr>
              <a:t>ে</a:t>
            </a:r>
            <a:r>
              <a:rPr lang="as-IN" sz="2800" dirty="0">
                <a:ln w="12700">
                  <a:solidFill>
                    <a:schemeClr val="accent1"/>
                  </a:solidFill>
                  <a:prstDash val="solid"/>
                </a:ln>
                <a:pattFill prst="pct50">
                  <a:fgClr>
                    <a:schemeClr val="accent1"/>
                  </a:fgClr>
                  <a:bgClr>
                    <a:schemeClr val="accent1">
                      <a:lumMod val="20000"/>
                      <a:lumOff val="80000"/>
                    </a:schemeClr>
                  </a:bgClr>
                </a:pattFill>
                <a:latin typeface="Shobuj Nolua" panose="02000506000000020003" pitchFamily="2" charset="0"/>
                <a:cs typeface="Shobuj Nolua" panose="02000506000000020003" pitchFamily="2" charset="0"/>
              </a:rPr>
              <a:t>র</a:t>
            </a:r>
            <a:r>
              <a:rPr lang="en-US" sz="2800" dirty="0">
                <a:ln w="12700">
                  <a:solidFill>
                    <a:schemeClr val="accent1"/>
                  </a:solidFill>
                  <a:prstDash val="solid"/>
                </a:ln>
                <a:pattFill prst="pct50">
                  <a:fgClr>
                    <a:schemeClr val="accent1"/>
                  </a:fgClr>
                  <a:bgClr>
                    <a:schemeClr val="accent1">
                      <a:lumMod val="20000"/>
                      <a:lumOff val="80000"/>
                    </a:schemeClr>
                  </a:bgClr>
                </a:pattFill>
                <a:latin typeface="Shobuj Nolua" panose="02000506000000020003" pitchFamily="2" charset="0"/>
                <a:cs typeface="Shobuj Nolua" panose="02000506000000020003" pitchFamily="2" charset="0"/>
              </a:rPr>
              <a:t> </a:t>
            </a:r>
            <a:r>
              <a:rPr lang="as-IN" sz="2800" dirty="0">
                <a:ln w="12700">
                  <a:solidFill>
                    <a:schemeClr val="accent1"/>
                  </a:solidFill>
                  <a:prstDash val="solid"/>
                </a:ln>
                <a:pattFill prst="pct50">
                  <a:fgClr>
                    <a:schemeClr val="accent1"/>
                  </a:fgClr>
                  <a:bgClr>
                    <a:schemeClr val="accent1">
                      <a:lumMod val="20000"/>
                      <a:lumOff val="80000"/>
                    </a:schemeClr>
                  </a:bgClr>
                </a:pattFill>
                <a:latin typeface="Shobuj Nolua" panose="02000506000000020003" pitchFamily="2" charset="0"/>
                <a:cs typeface="Shobuj Nolua" panose="02000506000000020003" pitchFamily="2" charset="0"/>
              </a:rPr>
              <a:t>শ</a:t>
            </a:r>
            <a:r>
              <a:rPr lang="en-US" sz="2800" dirty="0">
                <a:ln w="12700">
                  <a:solidFill>
                    <a:schemeClr val="accent1"/>
                  </a:solidFill>
                  <a:prstDash val="solid"/>
                </a:ln>
                <a:pattFill prst="pct50">
                  <a:fgClr>
                    <a:schemeClr val="accent1"/>
                  </a:fgClr>
                  <a:bgClr>
                    <a:schemeClr val="accent1">
                      <a:lumMod val="20000"/>
                      <a:lumOff val="80000"/>
                    </a:schemeClr>
                  </a:bgClr>
                </a:pattFill>
                <a:latin typeface="Shobuj Nolua" panose="02000506000000020003" pitchFamily="2" charset="0"/>
                <a:cs typeface="Shobuj Nolua" panose="02000506000000020003" pitchFamily="2" charset="0"/>
              </a:rPr>
              <a:t>া</a:t>
            </a:r>
            <a:r>
              <a:rPr lang="as-IN" sz="2800" dirty="0">
                <a:ln w="12700">
                  <a:solidFill>
                    <a:schemeClr val="accent1"/>
                  </a:solidFill>
                  <a:prstDash val="solid"/>
                </a:ln>
                <a:pattFill prst="pct50">
                  <a:fgClr>
                    <a:schemeClr val="accent1"/>
                  </a:fgClr>
                  <a:bgClr>
                    <a:schemeClr val="accent1">
                      <a:lumMod val="20000"/>
                      <a:lumOff val="80000"/>
                    </a:schemeClr>
                  </a:bgClr>
                </a:pattFill>
                <a:latin typeface="Shobuj Nolua" panose="02000506000000020003" pitchFamily="2" charset="0"/>
                <a:cs typeface="Shobuj Nolua" panose="02000506000000020003" pitchFamily="2" charset="0"/>
              </a:rPr>
              <a:t>ন</a:t>
            </a:r>
            <a:r>
              <a:rPr lang="en-US" sz="2800" dirty="0">
                <a:ln w="12700">
                  <a:solidFill>
                    <a:schemeClr val="accent1"/>
                  </a:solidFill>
                  <a:prstDash val="solid"/>
                </a:ln>
                <a:pattFill prst="pct50">
                  <a:fgClr>
                    <a:schemeClr val="accent1"/>
                  </a:fgClr>
                  <a:bgClr>
                    <a:schemeClr val="accent1">
                      <a:lumMod val="20000"/>
                      <a:lumOff val="80000"/>
                    </a:schemeClr>
                  </a:bgClr>
                </a:pattFill>
                <a:latin typeface="Shobuj Nolua" panose="02000506000000020003" pitchFamily="2" charset="0"/>
                <a:cs typeface="Shobuj Nolua" panose="02000506000000020003" pitchFamily="2" charset="0"/>
              </a:rPr>
              <a:t>ে </a:t>
            </a:r>
            <a:r>
              <a:rPr lang="as-IN" sz="2800" dirty="0">
                <a:ln w="12700">
                  <a:solidFill>
                    <a:schemeClr val="accent1"/>
                  </a:solidFill>
                  <a:prstDash val="solid"/>
                </a:ln>
                <a:pattFill prst="pct50">
                  <a:fgClr>
                    <a:schemeClr val="accent1"/>
                  </a:fgClr>
                  <a:bgClr>
                    <a:schemeClr val="accent1">
                      <a:lumMod val="20000"/>
                      <a:lumOff val="80000"/>
                    </a:schemeClr>
                  </a:bgClr>
                </a:pattFill>
                <a:latin typeface="Shobuj Nolua" panose="02000506000000020003" pitchFamily="2" charset="0"/>
                <a:cs typeface="Shobuj Nolua" panose="02000506000000020003" pitchFamily="2" charset="0"/>
              </a:rPr>
              <a:t>ন</a:t>
            </a:r>
            <a:r>
              <a:rPr lang="en-US" sz="2800" dirty="0">
                <a:ln w="12700">
                  <a:solidFill>
                    <a:schemeClr val="accent1"/>
                  </a:solidFill>
                  <a:prstDash val="solid"/>
                </a:ln>
                <a:pattFill prst="pct50">
                  <a:fgClr>
                    <a:schemeClr val="accent1"/>
                  </a:fgClr>
                  <a:bgClr>
                    <a:schemeClr val="accent1">
                      <a:lumMod val="20000"/>
                      <a:lumOff val="80000"/>
                    </a:schemeClr>
                  </a:bgClr>
                </a:pattFill>
                <a:latin typeface="Shobuj Nolua" panose="02000506000000020003" pitchFamily="2" charset="0"/>
                <a:cs typeface="Shobuj Nolua" panose="02000506000000020003" pitchFamily="2" charset="0"/>
              </a:rPr>
              <a:t>ু</a:t>
            </a:r>
            <a:r>
              <a:rPr lang="as-IN" sz="2800" dirty="0">
                <a:ln w="12700">
                  <a:solidFill>
                    <a:schemeClr val="accent1"/>
                  </a:solidFill>
                  <a:prstDash val="solid"/>
                </a:ln>
                <a:pattFill prst="pct50">
                  <a:fgClr>
                    <a:schemeClr val="accent1"/>
                  </a:fgClr>
                  <a:bgClr>
                    <a:schemeClr val="accent1">
                      <a:lumMod val="20000"/>
                      <a:lumOff val="80000"/>
                    </a:schemeClr>
                  </a:bgClr>
                </a:pattFill>
                <a:latin typeface="Shobuj Nolua" panose="02000506000000020003" pitchFamily="2" charset="0"/>
                <a:cs typeface="Shobuj Nolua" panose="02000506000000020003" pitchFamily="2" charset="0"/>
              </a:rPr>
              <a:t>য</a:t>
            </a:r>
            <a:r>
              <a:rPr lang="en-US" sz="2800" dirty="0">
                <a:ln w="12700">
                  <a:solidFill>
                    <a:schemeClr val="accent1"/>
                  </a:solidFill>
                  <a:prstDash val="solid"/>
                </a:ln>
                <a:pattFill prst="pct50">
                  <a:fgClr>
                    <a:schemeClr val="accent1"/>
                  </a:fgClr>
                  <a:bgClr>
                    <a:schemeClr val="accent1">
                      <a:lumMod val="20000"/>
                      <a:lumOff val="80000"/>
                    </a:schemeClr>
                  </a:bgClr>
                </a:pattFill>
                <a:latin typeface="Shobuj Nolua" panose="02000506000000020003" pitchFamily="2" charset="0"/>
                <a:cs typeface="Shobuj Nolua" panose="02000506000000020003" pitchFamily="2" charset="0"/>
              </a:rPr>
              <a:t>ূ</a:t>
            </a:r>
            <a:r>
              <a:rPr lang="as-IN" sz="2800" dirty="0">
                <a:ln w="12700">
                  <a:solidFill>
                    <a:schemeClr val="accent1"/>
                  </a:solidFill>
                  <a:prstDash val="solid"/>
                </a:ln>
                <a:pattFill prst="pct50">
                  <a:fgClr>
                    <a:schemeClr val="accent1"/>
                  </a:fgClr>
                  <a:bgClr>
                    <a:schemeClr val="accent1">
                      <a:lumMod val="20000"/>
                      <a:lumOff val="80000"/>
                    </a:schemeClr>
                  </a:bgClr>
                </a:pattFill>
                <a:latin typeface="Shobuj Nolua" panose="02000506000000020003" pitchFamily="2" charset="0"/>
                <a:cs typeface="Shobuj Nolua" panose="02000506000000020003" pitchFamily="2" charset="0"/>
              </a:rPr>
              <a:t>ল</a:t>
            </a:r>
            <a:r>
              <a:rPr lang="en-US" sz="2800" dirty="0">
                <a:ln w="12700">
                  <a:solidFill>
                    <a:schemeClr val="accent1"/>
                  </a:solidFill>
                  <a:prstDash val="solid"/>
                </a:ln>
                <a:pattFill prst="pct50">
                  <a:fgClr>
                    <a:schemeClr val="accent1"/>
                  </a:fgClr>
                  <a:bgClr>
                    <a:schemeClr val="accent1">
                      <a:lumMod val="20000"/>
                      <a:lumOff val="80000"/>
                    </a:schemeClr>
                  </a:bgClr>
                </a:pattFill>
                <a:latin typeface="Shobuj Nolua" panose="02000506000000020003" pitchFamily="2" charset="0"/>
                <a:cs typeface="Shobuj Nolua" panose="02000506000000020003" pitchFamily="2" charset="0"/>
              </a:rPr>
              <a:t> </a:t>
            </a:r>
            <a:r>
              <a:rPr lang="as-IN" sz="2800" dirty="0">
                <a:ln w="12700">
                  <a:solidFill>
                    <a:schemeClr val="accent1"/>
                  </a:solidFill>
                  <a:prstDash val="solid"/>
                </a:ln>
                <a:pattFill prst="pct50">
                  <a:fgClr>
                    <a:schemeClr val="accent1"/>
                  </a:fgClr>
                  <a:bgClr>
                    <a:schemeClr val="accent1">
                      <a:lumMod val="20000"/>
                      <a:lumOff val="80000"/>
                    </a:schemeClr>
                  </a:bgClr>
                </a:pattFill>
                <a:latin typeface="Shobuj Nolua" panose="02000506000000020003" pitchFamily="2" charset="0"/>
                <a:cs typeface="Shobuj Nolua" panose="02000506000000020003" pitchFamily="2" charset="0"/>
              </a:rPr>
              <a:t>ব</a:t>
            </a:r>
            <a:r>
              <a:rPr lang="en-US" sz="2800" dirty="0">
                <a:ln w="12700">
                  <a:solidFill>
                    <a:schemeClr val="accent1"/>
                  </a:solidFill>
                  <a:prstDash val="solid"/>
                </a:ln>
                <a:pattFill prst="pct50">
                  <a:fgClr>
                    <a:schemeClr val="accent1"/>
                  </a:fgClr>
                  <a:bgClr>
                    <a:schemeClr val="accent1">
                      <a:lumMod val="20000"/>
                      <a:lumOff val="80000"/>
                    </a:schemeClr>
                  </a:bgClr>
                </a:pattFill>
                <a:latin typeface="Shobuj Nolua" panose="02000506000000020003" pitchFamily="2" charset="0"/>
                <a:cs typeface="Shobuj Nolua" panose="02000506000000020003" pitchFamily="2" charset="0"/>
              </a:rPr>
              <a:t>র</a:t>
            </a:r>
            <a:r>
              <a:rPr lang="as-IN" sz="2800" dirty="0">
                <a:ln w="12700">
                  <a:solidFill>
                    <a:schemeClr val="accent1"/>
                  </a:solidFill>
                  <a:prstDash val="solid"/>
                </a:ln>
                <a:pattFill prst="pct50">
                  <a:fgClr>
                    <a:schemeClr val="accent1"/>
                  </a:fgClr>
                  <a:bgClr>
                    <a:schemeClr val="accent1">
                      <a:lumMod val="20000"/>
                      <a:lumOff val="80000"/>
                    </a:schemeClr>
                  </a:bgClr>
                </a:pattFill>
                <a:latin typeface="Shobuj Nolua" panose="02000506000000020003" pitchFamily="2" charset="0"/>
                <a:cs typeface="Shobuj Nolua" panose="02000506000000020003" pitchFamily="2" charset="0"/>
              </a:rPr>
              <a:t>্</a:t>
            </a:r>
            <a:r>
              <a:rPr lang="en-US" sz="2800" dirty="0">
                <a:ln w="12700">
                  <a:solidFill>
                    <a:schemeClr val="accent1"/>
                  </a:solidFill>
                  <a:prstDash val="solid"/>
                </a:ln>
                <a:pattFill prst="pct50">
                  <a:fgClr>
                    <a:schemeClr val="accent1"/>
                  </a:fgClr>
                  <a:bgClr>
                    <a:schemeClr val="accent1">
                      <a:lumMod val="20000"/>
                      <a:lumOff val="80000"/>
                    </a:schemeClr>
                  </a:bgClr>
                </a:pattFill>
                <a:latin typeface="Shobuj Nolua" panose="02000506000000020003" pitchFamily="2" charset="0"/>
                <a:cs typeface="Shobuj Nolua" panose="02000506000000020003" pitchFamily="2" charset="0"/>
              </a:rPr>
              <a:t>ন</a:t>
            </a:r>
            <a:r>
              <a:rPr lang="as-IN" sz="2800" dirty="0">
                <a:ln w="12700">
                  <a:solidFill>
                    <a:schemeClr val="accent1"/>
                  </a:solidFill>
                  <a:prstDash val="solid"/>
                </a:ln>
                <a:pattFill prst="pct50">
                  <a:fgClr>
                    <a:schemeClr val="accent1"/>
                  </a:fgClr>
                  <a:bgClr>
                    <a:schemeClr val="accent1">
                      <a:lumMod val="20000"/>
                      <a:lumOff val="80000"/>
                    </a:schemeClr>
                  </a:bgClr>
                </a:pattFill>
                <a:latin typeface="Shobuj Nolua" panose="02000506000000020003" pitchFamily="2" charset="0"/>
                <a:cs typeface="Shobuj Nolua" panose="02000506000000020003" pitchFamily="2" charset="0"/>
              </a:rPr>
              <a:t>ন</a:t>
            </a:r>
            <a:r>
              <a:rPr lang="en-US" sz="2800" dirty="0">
                <a:ln w="12700">
                  <a:solidFill>
                    <a:schemeClr val="accent1"/>
                  </a:solidFill>
                  <a:prstDash val="solid"/>
                </a:ln>
                <a:pattFill prst="pct50">
                  <a:fgClr>
                    <a:schemeClr val="accent1"/>
                  </a:fgClr>
                  <a:bgClr>
                    <a:schemeClr val="accent1">
                      <a:lumMod val="20000"/>
                      <a:lumOff val="80000"/>
                    </a:schemeClr>
                  </a:bgClr>
                </a:pattFill>
                <a:latin typeface="Shobuj Nolua" panose="02000506000000020003" pitchFamily="2" charset="0"/>
                <a:cs typeface="Shobuj Nolua" panose="02000506000000020003" pitchFamily="2" charset="0"/>
              </a:rPr>
              <a:t>া </a:t>
            </a:r>
            <a:r>
              <a:rPr lang="as-IN" sz="2800" dirty="0">
                <a:ln w="12700">
                  <a:solidFill>
                    <a:schemeClr val="accent1"/>
                  </a:solidFill>
                  <a:prstDash val="solid"/>
                </a:ln>
                <a:pattFill prst="pct50">
                  <a:fgClr>
                    <a:schemeClr val="accent1"/>
                  </a:fgClr>
                  <a:bgClr>
                    <a:schemeClr val="accent1">
                      <a:lumMod val="20000"/>
                      <a:lumOff val="80000"/>
                    </a:schemeClr>
                  </a:bgClr>
                </a:pattFill>
                <a:latin typeface="Shobuj Nolua" panose="02000506000000020003" pitchFamily="2" charset="0"/>
                <a:cs typeface="Shobuj Nolua" panose="02000506000000020003" pitchFamily="2" charset="0"/>
              </a:rPr>
              <a:t>ক</a:t>
            </a:r>
            <a:r>
              <a:rPr lang="en-US" sz="2800" dirty="0">
                <a:ln w="12700">
                  <a:solidFill>
                    <a:schemeClr val="accent1"/>
                  </a:solidFill>
                  <a:prstDash val="solid"/>
                </a:ln>
                <a:pattFill prst="pct50">
                  <a:fgClr>
                    <a:schemeClr val="accent1"/>
                  </a:fgClr>
                  <a:bgClr>
                    <a:schemeClr val="accent1">
                      <a:lumMod val="20000"/>
                      <a:lumOff val="80000"/>
                    </a:schemeClr>
                  </a:bgClr>
                </a:pattFill>
                <a:latin typeface="Shobuj Nolua" panose="02000506000000020003" pitchFamily="2" charset="0"/>
                <a:cs typeface="Shobuj Nolua" panose="02000506000000020003" pitchFamily="2" charset="0"/>
              </a:rPr>
              <a:t>র ।</a:t>
            </a:r>
          </a:p>
        </p:txBody>
      </p:sp>
      <p:sp>
        <p:nvSpPr>
          <p:cNvPr id="6" name="TextBox 5">
            <a:extLst>
              <a:ext uri="{FF2B5EF4-FFF2-40B4-BE49-F238E27FC236}">
                <a16:creationId xmlns:a16="http://schemas.microsoft.com/office/drawing/2014/main" id="{6333B389-77AB-4D84-BD87-886D3F25D9BA}"/>
              </a:ext>
            </a:extLst>
          </p:cNvPr>
          <p:cNvSpPr txBox="1"/>
          <p:nvPr/>
        </p:nvSpPr>
        <p:spPr>
          <a:xfrm>
            <a:off x="1325187" y="1831296"/>
            <a:ext cx="9050879" cy="4031873"/>
          </a:xfrm>
          <a:prstGeom prst="rect">
            <a:avLst/>
          </a:prstGeom>
          <a:noFill/>
        </p:spPr>
        <p:txBody>
          <a:bodyPr wrap="square" rtlCol="0">
            <a:spAutoFit/>
          </a:bodyPr>
          <a:lstStyle/>
          <a:p>
            <a:r>
              <a:rPr lang="en-US" sz="3200" dirty="0" err="1">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উত্তর</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 ।। </a:t>
            </a:r>
            <a:r>
              <a:rPr lang="as-IN"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আ</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য়</a:t>
            </a:r>
            <a:r>
              <a:rPr lang="as-IN"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ত</a:t>
            </a:r>
            <a:r>
              <a:rPr lang="as-IN"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র </a:t>
            </a:r>
            <a:r>
              <a:rPr lang="en-US" sz="3200" dirty="0" err="1">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শানে</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 </a:t>
            </a:r>
            <a:r>
              <a:rPr lang="en-US" sz="3200" dirty="0" err="1">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নুযূল</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 : </a:t>
            </a:r>
            <a:r>
              <a:rPr lang="en-US" sz="3200" dirty="0" err="1">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জাহেলি</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 </a:t>
            </a:r>
            <a:r>
              <a:rPr lang="en-US" sz="3200" dirty="0" err="1">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যুগ</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 </a:t>
            </a:r>
            <a:r>
              <a:rPr lang="en-US" sz="3200" dirty="0" err="1">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ছিল</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 </a:t>
            </a:r>
            <a:r>
              <a:rPr lang="en-US" sz="3200" dirty="0" err="1">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খুব</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 ব</a:t>
            </a:r>
            <a:r>
              <a:rPr lang="as-IN"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র</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a:t>
            </a:r>
            <a:r>
              <a:rPr lang="as-IN"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ব</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র </a:t>
            </a:r>
            <a:r>
              <a:rPr lang="en-US" sz="3200" dirty="0" err="1">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একটি</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 </a:t>
            </a:r>
            <a:r>
              <a:rPr lang="en-US" sz="3200" dirty="0" err="1">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যুগ</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 । </a:t>
            </a:r>
            <a:r>
              <a:rPr lang="en-US" sz="3200" dirty="0" err="1">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সে</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 </a:t>
            </a:r>
            <a:r>
              <a:rPr lang="en-US" sz="3200" dirty="0" err="1">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যুগের</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 </a:t>
            </a:r>
            <a:r>
              <a:rPr lang="as-IN"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স</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a:t>
            </a:r>
            <a:r>
              <a:rPr lang="as-IN"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স</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a:t>
            </a:r>
            <a:r>
              <a:rPr lang="as-IN"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ক</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a:t>
            </a:r>
            <a:r>
              <a:rPr lang="as-IN"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ত</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a:t>
            </a:r>
            <a:r>
              <a:rPr lang="as-IN"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র</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 </a:t>
            </a:r>
            <a:r>
              <a:rPr lang="as-IN"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ন</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a:t>
            </a:r>
            <a:r>
              <a:rPr lang="as-IN"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র</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a:t>
            </a:r>
            <a:r>
              <a:rPr lang="as-IN"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ল</a:t>
            </a:r>
            <a:r>
              <a:rPr lang="en-US" sz="3200" dirty="0" err="1">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জ্জতা</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 </a:t>
            </a:r>
            <a:r>
              <a:rPr lang="en-US" sz="3200" dirty="0" err="1">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ছিল</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 </a:t>
            </a:r>
            <a:r>
              <a:rPr lang="en-US" sz="3200" dirty="0" err="1">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চরম</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 </a:t>
            </a:r>
            <a:r>
              <a:rPr lang="as-IN"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প</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র</a:t>
            </a:r>
            <a:r>
              <a:rPr lang="as-IN"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য</a:t>
            </a:r>
            <a:r>
              <a:rPr lang="as-IN"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য়</a:t>
            </a:r>
            <a:r>
              <a:rPr lang="as-IN"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র । </a:t>
            </a:r>
            <a:r>
              <a:rPr lang="en-US" sz="3200" dirty="0" err="1">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এই</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 </a:t>
            </a:r>
            <a:r>
              <a:rPr lang="en-US" sz="3200" dirty="0" err="1">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যুগের</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  </a:t>
            </a:r>
            <a:r>
              <a:rPr lang="as-IN"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ধ</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র</a:t>
            </a:r>
            <a:r>
              <a:rPr lang="as-IN"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a:t>
            </a:r>
            <a:r>
              <a:rPr lang="en-US" sz="3200" dirty="0" err="1">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মী</a:t>
            </a:r>
            <a:r>
              <a:rPr lang="as-IN"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য়</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 </a:t>
            </a:r>
            <a:r>
              <a:rPr lang="as-IN"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স</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a:t>
            </a:r>
            <a:r>
              <a:rPr lang="as-IN"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স</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a:t>
            </a:r>
            <a:r>
              <a:rPr lang="as-IN"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ক</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a:t>
            </a:r>
            <a:r>
              <a:rPr lang="as-IN"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ত</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 </a:t>
            </a:r>
            <a:r>
              <a:rPr lang="as-IN"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ছ</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a:t>
            </a:r>
            <a:r>
              <a:rPr lang="as-IN"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ল</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 </a:t>
            </a:r>
            <a:r>
              <a:rPr lang="as-IN"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র</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a:t>
            </a:r>
            <a:r>
              <a:rPr lang="as-IN"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চ</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a:t>
            </a:r>
            <a:r>
              <a:rPr lang="as-IN"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হ</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a:t>
            </a:r>
            <a:r>
              <a:rPr lang="as-IN"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ন</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 । </a:t>
            </a:r>
            <a:r>
              <a:rPr lang="en-US" sz="3200" dirty="0" err="1">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অগ্নিপূজক</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 </a:t>
            </a:r>
            <a:r>
              <a:rPr lang="en-US" sz="3200" dirty="0" err="1">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মুশরিকরা</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 </a:t>
            </a:r>
            <a:r>
              <a:rPr lang="en-US" sz="3200" dirty="0" err="1">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বিভিন্ন</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 </a:t>
            </a:r>
            <a:r>
              <a:rPr lang="en-US" sz="3200" dirty="0" err="1">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প্রকার</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 </a:t>
            </a:r>
            <a:r>
              <a:rPr lang="en-US" sz="3200" dirty="0" err="1">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বিভিন্ন</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 </a:t>
            </a:r>
            <a:r>
              <a:rPr lang="as-IN"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আ</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ক</a:t>
            </a:r>
            <a:r>
              <a:rPr lang="as-IN"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দ</a:t>
            </a:r>
            <a:r>
              <a:rPr lang="as-IN"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 </a:t>
            </a:r>
            <a:r>
              <a:rPr lang="as-IN"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প</a:t>
            </a:r>
            <a:r>
              <a:rPr lang="en-US" sz="3200" dirty="0" err="1">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োষন</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 </a:t>
            </a:r>
            <a:r>
              <a:rPr lang="en-US" sz="3200" dirty="0" err="1">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কর</a:t>
            </a:r>
            <a:r>
              <a:rPr lang="as-IN"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ত</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 । </a:t>
            </a:r>
            <a:r>
              <a:rPr lang="as-IN"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ত</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a:t>
            </a:r>
            <a:r>
              <a:rPr lang="as-IN"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র</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 </a:t>
            </a:r>
            <a:r>
              <a:rPr lang="as-IN"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স</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a:t>
            </a:r>
            <a:r>
              <a:rPr lang="as-IN"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ষ</a:t>
            </a:r>
            <a:r>
              <a:rPr lang="en-US" sz="3200" dirty="0" err="1">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্টিক</a:t>
            </a:r>
            <a:r>
              <a:rPr lang="as-IN"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র</a:t>
            </a:r>
            <a:r>
              <a:rPr lang="en-US" sz="3200" dirty="0" err="1">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্ত</a:t>
            </a:r>
            <a:r>
              <a:rPr lang="as-IN"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 </a:t>
            </a:r>
            <a:r>
              <a:rPr lang="as-IN"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ব</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a:t>
            </a:r>
            <a:r>
              <a:rPr lang="as-IN"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ভ</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a:t>
            </a:r>
            <a:r>
              <a:rPr lang="as-IN"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ন</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a:t>
            </a:r>
            <a:r>
              <a:rPr lang="as-IN"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ন</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জ</a:t>
            </a:r>
            <a:r>
              <a:rPr lang="as-IN"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ন</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 </a:t>
            </a:r>
            <a:r>
              <a:rPr lang="as-IN"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ব</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ল</a:t>
            </a:r>
            <a:r>
              <a:rPr lang="as-IN"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 </a:t>
            </a:r>
            <a:r>
              <a:rPr lang="as-IN"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ব</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a:t>
            </a:r>
            <a:r>
              <a:rPr lang="as-IN"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শ</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a:t>
            </a:r>
            <a:r>
              <a:rPr lang="as-IN"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ব</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a:t>
            </a:r>
            <a:r>
              <a:rPr lang="as-IN"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স</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 </a:t>
            </a:r>
            <a:r>
              <a:rPr lang="as-IN"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ক</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র</a:t>
            </a:r>
            <a:r>
              <a:rPr lang="as-IN"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ত</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 । </a:t>
            </a:r>
            <a:r>
              <a:rPr lang="en-US" sz="3200" dirty="0" err="1">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তারা</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 </a:t>
            </a:r>
            <a:r>
              <a:rPr lang="as-IN"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ই</a:t>
            </a:r>
            <a:r>
              <a:rPr lang="en-US" sz="3200" dirty="0" err="1">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য়াযদান</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 </a:t>
            </a:r>
            <a:r>
              <a:rPr lang="en-US" sz="3200" dirty="0" err="1">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দেবতাকে</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 </a:t>
            </a:r>
            <a:r>
              <a:rPr lang="en-US" sz="3200" dirty="0" err="1">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আল</a:t>
            </a:r>
            <a:r>
              <a:rPr lang="as-IN"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র </a:t>
            </a:r>
            <a:r>
              <a:rPr lang="as-IN"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স</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a:t>
            </a:r>
            <a:r>
              <a:rPr lang="as-IN"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র</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ষ</a:t>
            </a:r>
            <a:r>
              <a:rPr lang="as-IN"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ট</a:t>
            </a:r>
            <a:r>
              <a:rPr lang="as-IN"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 </a:t>
            </a:r>
            <a:r>
              <a:rPr lang="en-US" sz="3200" dirty="0" err="1">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এবং</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 </a:t>
            </a:r>
            <a:r>
              <a:rPr lang="en-US" sz="3200" dirty="0" err="1">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আহেরমান</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 </a:t>
            </a:r>
            <a:r>
              <a:rPr lang="en-US" sz="3200" dirty="0" err="1">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দেবতাক</a:t>
            </a:r>
            <a:r>
              <a:rPr lang="as-IN"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 </a:t>
            </a:r>
            <a:r>
              <a:rPr lang="as-IN"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অ</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ন</a:t>
            </a:r>
            <a:r>
              <a:rPr lang="as-IN"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ধ</a:t>
            </a:r>
            <a:r>
              <a:rPr lang="as-IN"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ক</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a:t>
            </a:r>
            <a:r>
              <a:rPr lang="as-IN"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র</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a:t>
            </a:r>
            <a:r>
              <a:rPr lang="as-IN"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র</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 </a:t>
            </a:r>
            <a:r>
              <a:rPr lang="as-IN"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স</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a:t>
            </a:r>
            <a:r>
              <a:rPr lang="as-IN"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র</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ষ</a:t>
            </a:r>
            <a:r>
              <a:rPr lang="as-IN"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ট</a:t>
            </a:r>
            <a:r>
              <a:rPr lang="as-IN"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 ম</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ন</a:t>
            </a:r>
            <a:r>
              <a:rPr lang="as-IN"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 </a:t>
            </a:r>
            <a:r>
              <a:rPr lang="as-IN"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ক</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র</a:t>
            </a:r>
            <a:r>
              <a:rPr lang="as-IN"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ত</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 । </a:t>
            </a:r>
            <a:r>
              <a:rPr lang="en-US" sz="3200" dirty="0" err="1">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এছারা</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 </a:t>
            </a:r>
            <a:r>
              <a:rPr lang="en-US" sz="3200" dirty="0" err="1">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তারা</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 </a:t>
            </a:r>
            <a:r>
              <a:rPr lang="en-US" sz="3200" dirty="0" err="1">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চন্দ্র</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 </a:t>
            </a:r>
            <a:r>
              <a:rPr lang="en-US" sz="3200" dirty="0" err="1">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সূ</a:t>
            </a:r>
            <a:r>
              <a:rPr lang="as-IN"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র</a:t>
            </a:r>
            <a:r>
              <a:rPr lang="en-US" sz="3200" dirty="0" err="1">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্য</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 ও </a:t>
            </a:r>
            <a:r>
              <a:rPr lang="en-US" sz="3200" dirty="0" err="1">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আগুনের</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 </a:t>
            </a:r>
            <a:r>
              <a:rPr lang="en-US" sz="3200" dirty="0" err="1">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পুজা</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 ক</a:t>
            </a:r>
            <a:r>
              <a:rPr lang="as-IN"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র</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ত । </a:t>
            </a:r>
            <a:r>
              <a:rPr lang="en-US" sz="3200" dirty="0" err="1">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আল্লাহ</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 </a:t>
            </a:r>
            <a:r>
              <a:rPr lang="en-US" sz="3200" dirty="0" err="1">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তায়ালা</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 </a:t>
            </a:r>
            <a:r>
              <a:rPr lang="en-US" sz="3200" dirty="0" err="1">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তাদের</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 এ</a:t>
            </a:r>
            <a:r>
              <a:rPr lang="as-IN"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ই</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 </a:t>
            </a:r>
            <a:r>
              <a:rPr lang="as-IN"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অ</a:t>
            </a:r>
            <a:r>
              <a:rPr lang="en-US" sz="3200" dirty="0" err="1">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যৌক্তিক</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 , </a:t>
            </a:r>
            <a:r>
              <a:rPr lang="en-US" sz="3200" dirty="0" err="1">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ভ্রান্ত</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 </a:t>
            </a:r>
            <a:r>
              <a:rPr lang="as-IN"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ও</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 </a:t>
            </a:r>
            <a:r>
              <a:rPr lang="as-IN"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ব</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a:t>
            </a:r>
            <a:r>
              <a:rPr lang="as-IN"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ত</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a:t>
            </a:r>
            <a:r>
              <a:rPr lang="as-IN"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ল</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 </a:t>
            </a:r>
            <a:r>
              <a:rPr lang="en-US" sz="3200" dirty="0" err="1">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আকিদা</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 </a:t>
            </a:r>
            <a:r>
              <a:rPr lang="en-US" sz="3200" dirty="0" err="1">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বিশ্বাস</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 </a:t>
            </a:r>
            <a:r>
              <a:rPr lang="en-US" sz="3200" dirty="0" err="1">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খন্</a:t>
            </a:r>
            <a:r>
              <a:rPr lang="as-IN"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ড</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ন </a:t>
            </a:r>
            <a:r>
              <a:rPr lang="as-IN"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ক</a:t>
            </a:r>
            <a:r>
              <a:rPr lang="en-US" sz="3200" dirty="0" err="1">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রনা</a:t>
            </a:r>
            <a:r>
              <a:rPr lang="as-IN"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র</a:t>
            </a:r>
            <a:r>
              <a:rPr lang="en-US" sz="3200" dirty="0" err="1">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্থে</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 </a:t>
            </a:r>
            <a:r>
              <a:rPr lang="en-US" sz="3200" dirty="0" err="1">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উল্লেখিত</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 </a:t>
            </a:r>
            <a:r>
              <a:rPr lang="as-IN"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আ</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য়</a:t>
            </a:r>
            <a:r>
              <a:rPr lang="as-IN"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ত</a:t>
            </a:r>
            <a:r>
              <a:rPr lang="as-IN"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স</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ম</a:t>
            </a:r>
            <a:r>
              <a:rPr lang="as-IN"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হ </a:t>
            </a:r>
            <a:r>
              <a:rPr lang="as-IN"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অ</a:t>
            </a:r>
            <a:r>
              <a:rPr lang="en-US" sz="3200" dirty="0" err="1">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বতী</a:t>
            </a:r>
            <a:r>
              <a:rPr lang="as-IN"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র</a:t>
            </a:r>
            <a:r>
              <a:rPr lang="en-US" sz="3200" dirty="0" err="1">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্ন</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 </a:t>
            </a:r>
            <a:r>
              <a:rPr lang="as-IN"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ক</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র</a:t>
            </a:r>
            <a:r>
              <a:rPr lang="as-IN"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 </a:t>
            </a:r>
            <a:r>
              <a:rPr lang="as-IN"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ঘ</a:t>
            </a:r>
            <a:r>
              <a:rPr lang="en-US" sz="3200" dirty="0" err="1">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োষনা</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 </a:t>
            </a:r>
            <a:r>
              <a:rPr lang="en-US" sz="3200" dirty="0" err="1">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করেন</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 </a:t>
            </a:r>
            <a:r>
              <a:rPr lang="en-US" sz="3200" dirty="0" err="1">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যে</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 </a:t>
            </a:r>
            <a:r>
              <a:rPr lang="as-IN"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আ</a:t>
            </a:r>
            <a:r>
              <a:rPr lang="en-US" sz="3200" dirty="0" err="1">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লো</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 </a:t>
            </a:r>
            <a:r>
              <a:rPr lang="as-IN"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অ</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ন</a:t>
            </a:r>
            <a:r>
              <a:rPr lang="as-IN"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ধ</a:t>
            </a:r>
            <a:r>
              <a:rPr lang="as-IN"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ক</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a:t>
            </a:r>
            <a:r>
              <a:rPr lang="as-IN"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র</a:t>
            </a:r>
            <a:r>
              <a:rPr lang="en-US" sz="3200" dirty="0" err="1">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সহ</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 </a:t>
            </a:r>
            <a:r>
              <a:rPr lang="en-US" sz="3200" dirty="0" err="1">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যাবতীয়</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 </a:t>
            </a:r>
            <a:r>
              <a:rPr lang="en-US" sz="3200" dirty="0" err="1">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বস্তুর</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 </a:t>
            </a:r>
            <a:r>
              <a:rPr lang="as-IN"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এ</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ক</a:t>
            </a:r>
            <a:r>
              <a:rPr lang="as-IN"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ম</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a:t>
            </a:r>
            <a:r>
              <a:rPr lang="as-IN"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ত</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a:t>
            </a:r>
            <a:r>
              <a:rPr lang="as-IN"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র</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 </a:t>
            </a:r>
            <a:r>
              <a:rPr lang="as-IN"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ম</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a:t>
            </a:r>
            <a:r>
              <a:rPr lang="as-IN"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ল</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a:t>
            </a:r>
            <a:r>
              <a:rPr lang="as-IN"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ক</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 </a:t>
            </a:r>
            <a:r>
              <a:rPr lang="as-IN"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হ</a:t>
            </a:r>
            <a:r>
              <a:rPr lang="en-US" sz="3200" dirty="0" err="1">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লো</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 </a:t>
            </a:r>
            <a:r>
              <a:rPr lang="en-US" sz="3200" dirty="0" err="1">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আল্লাহ</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 </a:t>
            </a:r>
            <a:r>
              <a:rPr lang="en-US" sz="3200" dirty="0" err="1">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তায়ালা</a:t>
            </a:r>
            <a:r>
              <a:rPr lang="en-US" sz="3200" dirty="0">
                <a:ln w="12700">
                  <a:solidFill>
                    <a:schemeClr val="accent5"/>
                  </a:solidFill>
                  <a:prstDash val="solid"/>
                </a:ln>
                <a:pattFill prst="ltDnDiag">
                  <a:fgClr>
                    <a:schemeClr val="accent5">
                      <a:lumMod val="60000"/>
                      <a:lumOff val="40000"/>
                    </a:schemeClr>
                  </a:fgClr>
                  <a:bgClr>
                    <a:schemeClr val="bg1"/>
                  </a:bgClr>
                </a:pattFill>
                <a:latin typeface="Shobuj Nolua" panose="02000506000000020003" pitchFamily="2" charset="0"/>
                <a:cs typeface="Shobuj Nolua" panose="02000506000000020003" pitchFamily="2" charset="0"/>
              </a:rPr>
              <a:t> ।</a:t>
            </a:r>
          </a:p>
        </p:txBody>
      </p:sp>
    </p:spTree>
    <p:extLst>
      <p:ext uri="{BB962C8B-B14F-4D97-AF65-F5344CB8AC3E}">
        <p14:creationId xmlns:p14="http://schemas.microsoft.com/office/powerpoint/2010/main" val="4842729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5"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13" dur="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14" dur="500" accel="50000" fill="hold">
                                          <p:stCondLst>
                                            <p:cond delay="500"/>
                                          </p:stCondLst>
                                        </p:cTn>
                                        <p:tgtEl>
                                          <p:spTgt spid="6"/>
                                        </p:tgtEl>
                                        <p:attrNameLst>
                                          <p:attrName>ppt_w</p:attrName>
                                        </p:attrNameLst>
                                      </p:cBhvr>
                                      <p:tavLst>
                                        <p:tav tm="0">
                                          <p:val>
                                            <p:strVal val="#ppt_w*.05"/>
                                          </p:val>
                                        </p:tav>
                                        <p:tav tm="100000">
                                          <p:val>
                                            <p:strVal val="#ppt_w"/>
                                          </p:val>
                                        </p:tav>
                                      </p:tavLst>
                                    </p:anim>
                                    <p:anim calcmode="lin" valueType="num">
                                      <p:cBhvr>
                                        <p:cTn id="15" dur="1000" fill="hold"/>
                                        <p:tgtEl>
                                          <p:spTgt spid="6"/>
                                        </p:tgtEl>
                                        <p:attrNameLst>
                                          <p:attrName>ppt_h</p:attrName>
                                        </p:attrNameLst>
                                      </p:cBhvr>
                                      <p:tavLst>
                                        <p:tav tm="0">
                                          <p:val>
                                            <p:strVal val="#ppt_h"/>
                                          </p:val>
                                        </p:tav>
                                        <p:tav tm="100000">
                                          <p:val>
                                            <p:strVal val="#ppt_h"/>
                                          </p:val>
                                        </p:tav>
                                      </p:tavLst>
                                    </p:anim>
                                    <p:anim calcmode="lin" valueType="num">
                                      <p:cBhvr>
                                        <p:cTn id="16" dur="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17" dur="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18" dur="500" accel="50000" fill="hold">
                                          <p:stCondLst>
                                            <p:cond delay="500"/>
                                          </p:stCondLst>
                                        </p:cTn>
                                        <p:tgtEl>
                                          <p:spTgt spid="6"/>
                                        </p:tgtEl>
                                        <p:attrNameLst>
                                          <p:attrName>ppt_y</p:attrName>
                                        </p:attrNameLst>
                                      </p:cBhvr>
                                      <p:tavLst>
                                        <p:tav tm="0">
                                          <p:val>
                                            <p:strVal val="#ppt_y+.1"/>
                                          </p:val>
                                        </p:tav>
                                        <p:tav tm="100000">
                                          <p:val>
                                            <p:strVal val="#ppt_y"/>
                                          </p:val>
                                        </p:tav>
                                      </p:tavLst>
                                    </p:anim>
                                    <p:animEffect transition="in" filter="fade">
                                      <p:cBhvr>
                                        <p:cTn id="19" dur="1000" decel="50000">
                                          <p:stCondLst>
                                            <p:cond delay="0"/>
                                          </p:stCondLst>
                                        </p:cTn>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285D0B-1411-4B06-B20C-BB6A45699522}"/>
              </a:ext>
            </a:extLst>
          </p:cNvPr>
          <p:cNvSpPr>
            <a:spLocks noGrp="1"/>
          </p:cNvSpPr>
          <p:nvPr>
            <p:ph type="dt" sz="half" idx="10"/>
          </p:nvPr>
        </p:nvSpPr>
        <p:spPr/>
        <p:txBody>
          <a:bodyPr/>
          <a:lstStyle/>
          <a:p>
            <a:fld id="{CEF24E2A-7861-405B-85DA-C780E6E74AD8}" type="datetime1">
              <a:rPr lang="en-US" smtClean="0"/>
              <a:t>10/31/2020</a:t>
            </a:fld>
            <a:endParaRPr lang="en-US"/>
          </a:p>
        </p:txBody>
      </p:sp>
      <p:sp>
        <p:nvSpPr>
          <p:cNvPr id="3" name="Footer Placeholder 2">
            <a:extLst>
              <a:ext uri="{FF2B5EF4-FFF2-40B4-BE49-F238E27FC236}">
                <a16:creationId xmlns:a16="http://schemas.microsoft.com/office/drawing/2014/main" id="{62430DBB-AC37-4FCF-8DC2-9DC8AE39B400}"/>
              </a:ext>
            </a:extLst>
          </p:cNvPr>
          <p:cNvSpPr>
            <a:spLocks noGrp="1"/>
          </p:cNvSpPr>
          <p:nvPr>
            <p:ph type="ftr" sz="quarter" idx="11"/>
          </p:nvPr>
        </p:nvSpPr>
        <p:spPr/>
        <p:txBody>
          <a:bodyPr/>
          <a:lstStyle/>
          <a:p>
            <a:r>
              <a:rPr lang="as-IN"/>
              <a:t>মোহাম্মদ ফরিদুর রহমান। সহকারী অধ্যাপক, মোহসেনুদ্দীন নূরিয়া ফাজিল মাদরাসা। মোবাইল নং ০১৭২৮৯৪২৭৬৩</a:t>
            </a:r>
            <a:endParaRPr lang="en-US" dirty="0"/>
          </a:p>
        </p:txBody>
      </p:sp>
      <p:sp>
        <p:nvSpPr>
          <p:cNvPr id="4" name="Slide Number Placeholder 3">
            <a:extLst>
              <a:ext uri="{FF2B5EF4-FFF2-40B4-BE49-F238E27FC236}">
                <a16:creationId xmlns:a16="http://schemas.microsoft.com/office/drawing/2014/main" id="{C67E23B2-BC9D-4CE0-A459-174DDC191C0B}"/>
              </a:ext>
            </a:extLst>
          </p:cNvPr>
          <p:cNvSpPr>
            <a:spLocks noGrp="1"/>
          </p:cNvSpPr>
          <p:nvPr>
            <p:ph type="sldNum" sz="quarter" idx="12"/>
          </p:nvPr>
        </p:nvSpPr>
        <p:spPr/>
        <p:txBody>
          <a:bodyPr/>
          <a:lstStyle/>
          <a:p>
            <a:fld id="{2FCC7136-71D0-42FE-B518-24F55251E654}" type="slidenum">
              <a:rPr lang="en-US" smtClean="0"/>
              <a:t>11</a:t>
            </a:fld>
            <a:endParaRPr lang="en-US" dirty="0"/>
          </a:p>
        </p:txBody>
      </p:sp>
      <p:sp>
        <p:nvSpPr>
          <p:cNvPr id="23" name="TextBox 22">
            <a:extLst>
              <a:ext uri="{FF2B5EF4-FFF2-40B4-BE49-F238E27FC236}">
                <a16:creationId xmlns:a16="http://schemas.microsoft.com/office/drawing/2014/main" id="{99BB9D97-1298-4591-8432-7964F9231834}"/>
              </a:ext>
            </a:extLst>
          </p:cNvPr>
          <p:cNvSpPr txBox="1"/>
          <p:nvPr/>
        </p:nvSpPr>
        <p:spPr>
          <a:xfrm>
            <a:off x="3133819" y="736736"/>
            <a:ext cx="4927107" cy="461665"/>
          </a:xfrm>
          <a:prstGeom prst="rect">
            <a:avLst/>
          </a:prstGeom>
          <a:noFill/>
        </p:spPr>
        <p:txBody>
          <a:bodyPr wrap="square" rtlCol="0">
            <a:spAutoFit/>
          </a:bodyPr>
          <a:lstStyle/>
          <a:p>
            <a:pPr algn="ctr"/>
            <a:r>
              <a:rPr lang="en-US" sz="2400" dirty="0" err="1">
                <a:ln w="12700">
                  <a:solidFill>
                    <a:schemeClr val="accent1"/>
                  </a:solidFill>
                  <a:prstDash val="solid"/>
                </a:ln>
                <a:pattFill prst="pct50">
                  <a:fgClr>
                    <a:schemeClr val="accent1"/>
                  </a:fgClr>
                  <a:bgClr>
                    <a:schemeClr val="accent1">
                      <a:lumMod val="20000"/>
                      <a:lumOff val="80000"/>
                    </a:schemeClr>
                  </a:bgClr>
                </a:pattFill>
                <a:latin typeface="Shobuj Nolua" panose="02000506000000020003" pitchFamily="2" charset="0"/>
                <a:cs typeface="Shobuj Nolua" panose="02000506000000020003" pitchFamily="2" charset="0"/>
              </a:rPr>
              <a:t>প্রশ্ন</a:t>
            </a:r>
            <a:r>
              <a:rPr lang="en-US" sz="2400" dirty="0">
                <a:ln w="12700">
                  <a:solidFill>
                    <a:schemeClr val="accent1"/>
                  </a:solidFill>
                  <a:prstDash val="solid"/>
                </a:ln>
                <a:pattFill prst="pct50">
                  <a:fgClr>
                    <a:schemeClr val="accent1"/>
                  </a:fgClr>
                  <a:bgClr>
                    <a:schemeClr val="accent1">
                      <a:lumMod val="20000"/>
                      <a:lumOff val="80000"/>
                    </a:schemeClr>
                  </a:bgClr>
                </a:pattFill>
                <a:latin typeface="Shobuj Nolua" panose="02000506000000020003" pitchFamily="2" charset="0"/>
                <a:cs typeface="Shobuj Nolua" panose="02000506000000020003" pitchFamily="2" charset="0"/>
              </a:rPr>
              <a:t> : </a:t>
            </a:r>
            <a:r>
              <a:rPr lang="as-IN" sz="2400" dirty="0">
                <a:ln w="12700">
                  <a:solidFill>
                    <a:schemeClr val="accent1"/>
                  </a:solidFill>
                  <a:prstDash val="solid"/>
                </a:ln>
                <a:pattFill prst="pct50">
                  <a:fgClr>
                    <a:schemeClr val="accent1"/>
                  </a:fgClr>
                  <a:bgClr>
                    <a:schemeClr val="accent1">
                      <a:lumMod val="20000"/>
                      <a:lumOff val="80000"/>
                    </a:schemeClr>
                  </a:bgClr>
                </a:pattFill>
                <a:latin typeface="Shobuj Nolua" panose="02000506000000020003" pitchFamily="2" charset="0"/>
                <a:cs typeface="Shobuj Nolua" panose="02000506000000020003" pitchFamily="2" charset="0"/>
              </a:rPr>
              <a:t>২</a:t>
            </a:r>
            <a:r>
              <a:rPr lang="en-US" sz="2400" dirty="0">
                <a:ln w="12700">
                  <a:solidFill>
                    <a:schemeClr val="accent1"/>
                  </a:solidFill>
                  <a:prstDash val="solid"/>
                </a:ln>
                <a:pattFill prst="pct50">
                  <a:fgClr>
                    <a:schemeClr val="accent1"/>
                  </a:fgClr>
                  <a:bgClr>
                    <a:schemeClr val="accent1">
                      <a:lumMod val="20000"/>
                      <a:lumOff val="80000"/>
                    </a:schemeClr>
                  </a:bgClr>
                </a:pattFill>
                <a:latin typeface="Shobuj Nolua" panose="02000506000000020003" pitchFamily="2" charset="0"/>
                <a:cs typeface="Shobuj Nolua" panose="02000506000000020003" pitchFamily="2" charset="0"/>
              </a:rPr>
              <a:t> । ।</a:t>
            </a:r>
            <a:r>
              <a:rPr lang="bn-IN" sz="2400" dirty="0">
                <a:ln w="12700">
                  <a:solidFill>
                    <a:schemeClr val="accent1"/>
                  </a:solidFill>
                  <a:prstDash val="solid"/>
                </a:ln>
                <a:pattFill prst="pct50">
                  <a:fgClr>
                    <a:schemeClr val="accent1"/>
                  </a:fgClr>
                  <a:bgClr>
                    <a:schemeClr val="accent1">
                      <a:lumMod val="20000"/>
                      <a:lumOff val="80000"/>
                    </a:schemeClr>
                  </a:bgClr>
                </a:pattFill>
                <a:latin typeface="Shobuj Nolua" panose="02000506000000020003" pitchFamily="2" charset="0"/>
                <a:cs typeface="Shobuj Nolua" panose="02000506000000020003" pitchFamily="2" charset="0"/>
              </a:rPr>
              <a:t> </a:t>
            </a:r>
            <a:r>
              <a:rPr lang="ar-SA" sz="2400" dirty="0">
                <a:solidFill>
                  <a:schemeClr val="accent4">
                    <a:lumMod val="50000"/>
                  </a:schemeClr>
                </a:solidFill>
                <a:latin typeface="Shobuj Nolua" panose="02000506000000020003" pitchFamily="2" charset="0"/>
              </a:rPr>
              <a:t>ظلمات-نور</a:t>
            </a:r>
            <a:r>
              <a:rPr lang="bn-IN" sz="2400" dirty="0">
                <a:solidFill>
                  <a:schemeClr val="accent4">
                    <a:lumMod val="50000"/>
                  </a:schemeClr>
                </a:solidFill>
                <a:latin typeface="Shobuj Nolua" panose="02000506000000020003" pitchFamily="2" charset="0"/>
                <a:cs typeface="Shobuj Nolua" panose="02000506000000020003" pitchFamily="2" charset="0"/>
              </a:rPr>
              <a:t> দ্বারা উদ্দেশ্য কি ।</a:t>
            </a:r>
            <a:r>
              <a:rPr lang="ar-SA" sz="2400" dirty="0">
                <a:solidFill>
                  <a:schemeClr val="accent4">
                    <a:lumMod val="50000"/>
                  </a:schemeClr>
                </a:solidFill>
                <a:latin typeface="Shobuj Nolua" panose="02000506000000020003" pitchFamily="2" charset="0"/>
              </a:rPr>
              <a:t> </a:t>
            </a:r>
            <a:r>
              <a:rPr lang="bn-IN" sz="2400" dirty="0">
                <a:ln w="12700">
                  <a:solidFill>
                    <a:schemeClr val="accent1"/>
                  </a:solidFill>
                  <a:prstDash val="solid"/>
                </a:ln>
                <a:solidFill>
                  <a:schemeClr val="accent4">
                    <a:lumMod val="50000"/>
                  </a:schemeClr>
                </a:solidFill>
                <a:latin typeface="Shobuj Nolua" panose="02000506000000020003" pitchFamily="2" charset="0"/>
                <a:cs typeface="Shobuj Nolua" panose="02000506000000020003" pitchFamily="2" charset="0"/>
              </a:rPr>
              <a:t> </a:t>
            </a:r>
            <a:endParaRPr lang="en-US" sz="2400" dirty="0">
              <a:solidFill>
                <a:schemeClr val="accent4">
                  <a:lumMod val="50000"/>
                </a:schemeClr>
              </a:solidFill>
              <a:latin typeface="Shobuj Nolua" panose="02000506000000020003" pitchFamily="2" charset="0"/>
              <a:cs typeface="Shobuj Nolua" panose="02000506000000020003" pitchFamily="2" charset="0"/>
            </a:endParaRPr>
          </a:p>
        </p:txBody>
      </p:sp>
      <p:sp>
        <p:nvSpPr>
          <p:cNvPr id="24" name="TextBox 23">
            <a:extLst>
              <a:ext uri="{FF2B5EF4-FFF2-40B4-BE49-F238E27FC236}">
                <a16:creationId xmlns:a16="http://schemas.microsoft.com/office/drawing/2014/main" id="{BC088B3B-7D6B-4423-B9B2-6F5A08C5C427}"/>
              </a:ext>
            </a:extLst>
          </p:cNvPr>
          <p:cNvSpPr txBox="1"/>
          <p:nvPr/>
        </p:nvSpPr>
        <p:spPr>
          <a:xfrm>
            <a:off x="399089" y="1712761"/>
            <a:ext cx="11792913" cy="4031873"/>
          </a:xfrm>
          <a:prstGeom prst="rect">
            <a:avLst/>
          </a:prstGeom>
          <a:noFill/>
        </p:spPr>
        <p:txBody>
          <a:bodyPr wrap="square" rtlCol="0">
            <a:spAutoFit/>
          </a:bodyPr>
          <a:lstStyle/>
          <a:p>
            <a:r>
              <a:rPr lang="bn-IN" sz="3200" dirty="0">
                <a:latin typeface="Shobuj Nolua" panose="02000506000000020003" pitchFamily="2" charset="0"/>
                <a:cs typeface="Shobuj Nolua" panose="02000506000000020003" pitchFamily="2" charset="0"/>
              </a:rPr>
              <a:t>উত্তর । ।</a:t>
            </a:r>
            <a:r>
              <a:rPr lang="ar-SA" sz="3200" u="sng" dirty="0">
                <a:solidFill>
                  <a:schemeClr val="accent4">
                    <a:lumMod val="50000"/>
                  </a:schemeClr>
                </a:solidFill>
                <a:latin typeface="Shobuj Nolua" panose="02000506000000020003" pitchFamily="2" charset="0"/>
              </a:rPr>
              <a:t>ظلمات-نور</a:t>
            </a:r>
            <a:r>
              <a:rPr lang="bn-IN" sz="3200" dirty="0">
                <a:latin typeface="Shobuj Nolua" panose="02000506000000020003" pitchFamily="2" charset="0"/>
                <a:cs typeface="Shobuj Nolua" panose="02000506000000020003" pitchFamily="2" charset="0"/>
              </a:rPr>
              <a:t> </a:t>
            </a:r>
            <a:r>
              <a:rPr lang="bn-IN" sz="3200" dirty="0">
                <a:solidFill>
                  <a:schemeClr val="accent4">
                    <a:lumMod val="50000"/>
                  </a:schemeClr>
                </a:solidFill>
                <a:latin typeface="Shobuj Nolua" panose="02000506000000020003" pitchFamily="2" charset="0"/>
                <a:cs typeface="Shobuj Nolua" panose="02000506000000020003" pitchFamily="2" charset="0"/>
              </a:rPr>
              <a:t>দ্বারা উদ্দেশ্য </a:t>
            </a:r>
            <a:r>
              <a:rPr lang="en-US" sz="3200" dirty="0">
                <a:ln w="12700">
                  <a:solidFill>
                    <a:schemeClr val="accent1"/>
                  </a:solidFill>
                  <a:prstDash val="solid"/>
                </a:ln>
                <a:solidFill>
                  <a:schemeClr val="accent4">
                    <a:lumMod val="50000"/>
                  </a:schemeClr>
                </a:solidFill>
                <a:latin typeface="Shobuj Nolua" panose="02000506000000020003" pitchFamily="2" charset="0"/>
                <a:cs typeface="Shobuj Nolua" panose="02000506000000020003" pitchFamily="2" charset="0"/>
              </a:rPr>
              <a:t>:</a:t>
            </a:r>
            <a:r>
              <a:rPr lang="bn-IN" sz="3200" dirty="0">
                <a:ln w="12700">
                  <a:solidFill>
                    <a:schemeClr val="accent1"/>
                  </a:solidFill>
                  <a:prstDash val="solid"/>
                </a:ln>
                <a:solidFill>
                  <a:schemeClr val="accent4">
                    <a:lumMod val="50000"/>
                  </a:schemeClr>
                </a:solidFill>
                <a:latin typeface="Shobuj Nolua" panose="02000506000000020003" pitchFamily="2" charset="0"/>
                <a:cs typeface="Shobuj Nolua" panose="02000506000000020003" pitchFamily="2" charset="0"/>
              </a:rPr>
              <a:t>  </a:t>
            </a:r>
            <a:r>
              <a:rPr lang="bn-IN" sz="3200" dirty="0">
                <a:ln w="12700">
                  <a:solidFill>
                    <a:schemeClr val="accent1"/>
                  </a:solidFill>
                  <a:prstDash val="solid"/>
                </a:ln>
                <a:solidFill>
                  <a:srgbClr val="FFFF00"/>
                </a:solidFill>
                <a:latin typeface="Shobuj Nolua" panose="02000506000000020003" pitchFamily="2" charset="0"/>
                <a:cs typeface="Shobuj Nolua" panose="02000506000000020003" pitchFamily="2" charset="0"/>
              </a:rPr>
              <a:t>আলেমদের মতে</a:t>
            </a:r>
            <a:r>
              <a:rPr lang="en-US" sz="3200" dirty="0">
                <a:ln w="12700">
                  <a:solidFill>
                    <a:schemeClr val="accent1"/>
                  </a:solidFill>
                  <a:prstDash val="solid"/>
                </a:ln>
                <a:solidFill>
                  <a:srgbClr val="FFFF00"/>
                </a:solidFill>
                <a:latin typeface="Shobuj Nolua" panose="02000506000000020003" pitchFamily="2" charset="0"/>
                <a:cs typeface="Shobuj Nolua" panose="02000506000000020003" pitchFamily="2" charset="0"/>
              </a:rPr>
              <a:t> :</a:t>
            </a:r>
            <a:endParaRPr lang="bn-IN" sz="3200" dirty="0">
              <a:ln w="12700">
                <a:solidFill>
                  <a:schemeClr val="accent1"/>
                </a:solidFill>
                <a:prstDash val="solid"/>
              </a:ln>
              <a:solidFill>
                <a:srgbClr val="FFFF00"/>
              </a:solidFill>
              <a:latin typeface="Shobuj Nolua" panose="02000506000000020003" pitchFamily="2" charset="0"/>
              <a:cs typeface="Shobuj Nolua" panose="02000506000000020003" pitchFamily="2" charset="0"/>
            </a:endParaRPr>
          </a:p>
          <a:p>
            <a:r>
              <a:rPr lang="bn-IN" sz="3200" dirty="0">
                <a:ln w="12700">
                  <a:solidFill>
                    <a:schemeClr val="accent1"/>
                  </a:solidFill>
                  <a:prstDash val="solid"/>
                </a:ln>
                <a:solidFill>
                  <a:srgbClr val="FFFF00"/>
                </a:solidFill>
                <a:latin typeface="Shobuj Nolua" panose="02000506000000020003" pitchFamily="2" charset="0"/>
                <a:cs typeface="Shobuj Nolua" panose="02000506000000020003" pitchFamily="2" charset="0"/>
              </a:rPr>
              <a:t>১. আল্লামা সুদ্দী (র) বলেন, আয়াতে </a:t>
            </a:r>
            <a:r>
              <a:rPr lang="ar-SA" sz="3200" dirty="0">
                <a:ln w="12700">
                  <a:solidFill>
                    <a:schemeClr val="accent1"/>
                  </a:solidFill>
                  <a:prstDash val="solid"/>
                </a:ln>
                <a:solidFill>
                  <a:srgbClr val="FFFF00"/>
                </a:solidFill>
                <a:latin typeface="Shobuj Nolua" panose="02000506000000020003" pitchFamily="2" charset="0"/>
                <a:cs typeface="Shonar Bangla" panose="020B0502040204020203" pitchFamily="34" charset="0"/>
              </a:rPr>
              <a:t>ظلمات</a:t>
            </a:r>
            <a:r>
              <a:rPr lang="bn-IN" sz="3200" dirty="0">
                <a:ln w="12700">
                  <a:solidFill>
                    <a:schemeClr val="accent1"/>
                  </a:solidFill>
                  <a:prstDash val="solid"/>
                </a:ln>
                <a:solidFill>
                  <a:srgbClr val="FFFF00"/>
                </a:solidFill>
                <a:latin typeface="Shobuj Nolua" panose="02000506000000020003" pitchFamily="2" charset="0"/>
                <a:cs typeface="Shobuj Nolua" panose="02000506000000020003" pitchFamily="2" charset="0"/>
              </a:rPr>
              <a:t> দ্বারা অন্ধকার ও </a:t>
            </a:r>
            <a:r>
              <a:rPr lang="ar-SA" sz="3200" dirty="0">
                <a:ln w="12700">
                  <a:solidFill>
                    <a:schemeClr val="accent1"/>
                  </a:solidFill>
                  <a:prstDash val="solid"/>
                </a:ln>
                <a:solidFill>
                  <a:srgbClr val="FFFF00"/>
                </a:solidFill>
                <a:latin typeface="Shobuj Nolua" panose="02000506000000020003" pitchFamily="2" charset="0"/>
                <a:cs typeface="Shonar Bangla" panose="020B0502040204020203" pitchFamily="34" charset="0"/>
              </a:rPr>
              <a:t>نور</a:t>
            </a:r>
            <a:r>
              <a:rPr lang="bn-IN" sz="3200" dirty="0">
                <a:ln w="12700">
                  <a:solidFill>
                    <a:schemeClr val="accent1"/>
                  </a:solidFill>
                  <a:prstDash val="solid"/>
                </a:ln>
                <a:solidFill>
                  <a:srgbClr val="FFFF00"/>
                </a:solidFill>
                <a:latin typeface="Shobuj Nolua" panose="02000506000000020003" pitchFamily="2" charset="0"/>
                <a:cs typeface="Shobuj Nolua" panose="02000506000000020003" pitchFamily="2" charset="0"/>
              </a:rPr>
              <a:t> দ্বারা দিনের আলোর কথা বোঝানো হয়েছে । </a:t>
            </a:r>
          </a:p>
          <a:p>
            <a:r>
              <a:rPr lang="bn-IN" sz="3200" dirty="0">
                <a:ln w="12700">
                  <a:solidFill>
                    <a:schemeClr val="accent1"/>
                  </a:solidFill>
                  <a:prstDash val="solid"/>
                </a:ln>
                <a:solidFill>
                  <a:srgbClr val="FFFF00"/>
                </a:solidFill>
                <a:latin typeface="Shobuj Nolua" panose="02000506000000020003" pitchFamily="2" charset="0"/>
                <a:cs typeface="Shobuj Nolua" panose="02000506000000020003" pitchFamily="2" charset="0"/>
              </a:rPr>
              <a:t>২. তাফসিরে মাযহাবী ও বাহরে মুহিত গ্রন্থকারের মতে, আয়াত</a:t>
            </a:r>
            <a:r>
              <a:rPr lang="ar-SA" sz="3200" dirty="0">
                <a:ln w="12700">
                  <a:solidFill>
                    <a:schemeClr val="accent1"/>
                  </a:solidFill>
                  <a:prstDash val="solid"/>
                </a:ln>
                <a:solidFill>
                  <a:srgbClr val="FFFF00"/>
                </a:solidFill>
                <a:latin typeface="Shobuj Nolua" panose="02000506000000020003" pitchFamily="2" charset="0"/>
                <a:cs typeface="Shonar Bangla" panose="020B0502040204020203" pitchFamily="34" charset="0"/>
              </a:rPr>
              <a:t> نور</a:t>
            </a:r>
            <a:r>
              <a:rPr lang="bn-IN" sz="3200" dirty="0">
                <a:ln w="12700">
                  <a:solidFill>
                    <a:schemeClr val="accent1"/>
                  </a:solidFill>
                  <a:prstDash val="solid"/>
                </a:ln>
                <a:solidFill>
                  <a:srgbClr val="FFFF00"/>
                </a:solidFill>
                <a:latin typeface="Shobuj Nolua" panose="02000506000000020003" pitchFamily="2" charset="0"/>
                <a:cs typeface="Shobuj Nolua" panose="02000506000000020003" pitchFamily="2" charset="0"/>
              </a:rPr>
              <a:t> দ্বারা বিসুদ্ধ সরল পথকে বোঝায়, আর তা মাত্র একটি । আর </a:t>
            </a:r>
            <a:r>
              <a:rPr lang="ar-SA" sz="3200" dirty="0">
                <a:ln w="12700">
                  <a:solidFill>
                    <a:schemeClr val="accent1"/>
                  </a:solidFill>
                  <a:prstDash val="solid"/>
                </a:ln>
                <a:solidFill>
                  <a:srgbClr val="FFFF00"/>
                </a:solidFill>
                <a:latin typeface="Shobuj Nolua" panose="02000506000000020003" pitchFamily="2" charset="0"/>
                <a:cs typeface="Shonar Bangla" panose="020B0502040204020203" pitchFamily="34" charset="0"/>
              </a:rPr>
              <a:t>ظلمات</a:t>
            </a:r>
            <a:r>
              <a:rPr lang="bn-IN" sz="3200" dirty="0">
                <a:ln w="12700">
                  <a:solidFill>
                    <a:schemeClr val="accent1"/>
                  </a:solidFill>
                  <a:prstDash val="solid"/>
                </a:ln>
                <a:solidFill>
                  <a:srgbClr val="FFFF00"/>
                </a:solidFill>
                <a:latin typeface="Shobuj Nolua" panose="02000506000000020003" pitchFamily="2" charset="0"/>
                <a:cs typeface="Shobuj Nolua" panose="02000506000000020003" pitchFamily="2" charset="0"/>
              </a:rPr>
              <a:t> দ্বারা  ভ্রান্ত পথ উদ্দেশ্য করা হয়েছে যা অসংখ্য ।</a:t>
            </a:r>
          </a:p>
          <a:p>
            <a:r>
              <a:rPr lang="bn-IN" sz="3200" dirty="0">
                <a:ln w="12700">
                  <a:solidFill>
                    <a:schemeClr val="accent1"/>
                  </a:solidFill>
                  <a:prstDash val="solid"/>
                </a:ln>
                <a:solidFill>
                  <a:srgbClr val="FFFF00"/>
                </a:solidFill>
                <a:latin typeface="Shobuj Nolua" panose="02000506000000020003" pitchFamily="2" charset="0"/>
                <a:cs typeface="Shobuj Nolua" panose="02000506000000020003" pitchFamily="2" charset="0"/>
              </a:rPr>
              <a:t>৩. হাসান বসরি (র) বলেন, আয়াতে </a:t>
            </a:r>
            <a:r>
              <a:rPr lang="ar-SA" sz="3200" dirty="0">
                <a:ln w="12700">
                  <a:solidFill>
                    <a:schemeClr val="accent1"/>
                  </a:solidFill>
                  <a:prstDash val="solid"/>
                </a:ln>
                <a:solidFill>
                  <a:srgbClr val="FFFF00"/>
                </a:solidFill>
                <a:latin typeface="Shobuj Nolua" panose="02000506000000020003" pitchFamily="2" charset="0"/>
                <a:cs typeface="Shonar Bangla" panose="020B0502040204020203" pitchFamily="34" charset="0"/>
              </a:rPr>
              <a:t>ظلمات</a:t>
            </a:r>
            <a:r>
              <a:rPr lang="bn-IN" sz="3200" dirty="0">
                <a:ln w="12700">
                  <a:solidFill>
                    <a:schemeClr val="accent1"/>
                  </a:solidFill>
                  <a:prstDash val="solid"/>
                </a:ln>
                <a:solidFill>
                  <a:srgbClr val="FFFF00"/>
                </a:solidFill>
                <a:latin typeface="Shobuj Nolua" panose="02000506000000020003" pitchFamily="2" charset="0"/>
                <a:cs typeface="Shobuj Nolua" panose="02000506000000020003" pitchFamily="2" charset="0"/>
              </a:rPr>
              <a:t> দ্বারা কুফরির অন্ধকার ও </a:t>
            </a:r>
            <a:r>
              <a:rPr lang="ar-SA" sz="3200" dirty="0">
                <a:ln w="12700">
                  <a:solidFill>
                    <a:schemeClr val="accent1"/>
                  </a:solidFill>
                  <a:prstDash val="solid"/>
                </a:ln>
                <a:solidFill>
                  <a:srgbClr val="FFFF00"/>
                </a:solidFill>
                <a:latin typeface="Shobuj Nolua" panose="02000506000000020003" pitchFamily="2" charset="0"/>
                <a:cs typeface="Shonar Bangla" panose="020B0502040204020203" pitchFamily="34" charset="0"/>
              </a:rPr>
              <a:t>نور</a:t>
            </a:r>
            <a:r>
              <a:rPr lang="bn-IN" sz="3200" dirty="0">
                <a:ln w="12700">
                  <a:solidFill>
                    <a:schemeClr val="accent1"/>
                  </a:solidFill>
                  <a:prstDash val="solid"/>
                </a:ln>
                <a:solidFill>
                  <a:srgbClr val="FFFF00"/>
                </a:solidFill>
                <a:latin typeface="Shobuj Nolua" panose="02000506000000020003" pitchFamily="2" charset="0"/>
                <a:cs typeface="Shobuj Nolua" panose="02000506000000020003" pitchFamily="2" charset="0"/>
              </a:rPr>
              <a:t> দ্বারা দিনের ঞ্জনের আলোর কথা বোঝানো হয়েছে । </a:t>
            </a:r>
          </a:p>
          <a:p>
            <a:r>
              <a:rPr lang="bn-IN" sz="3200" dirty="0">
                <a:ln w="12700">
                  <a:solidFill>
                    <a:schemeClr val="accent1"/>
                  </a:solidFill>
                  <a:prstDash val="solid"/>
                </a:ln>
                <a:solidFill>
                  <a:srgbClr val="FFFF00"/>
                </a:solidFill>
                <a:latin typeface="Shobuj Nolua" panose="02000506000000020003" pitchFamily="2" charset="0"/>
                <a:cs typeface="Shobuj Nolua" panose="02000506000000020003" pitchFamily="2" charset="0"/>
              </a:rPr>
              <a:t>৪. কতিপয় তাফসিরকার বলেন, আয়াতে </a:t>
            </a:r>
            <a:r>
              <a:rPr lang="ar-SA" sz="3200" dirty="0">
                <a:ln w="12700">
                  <a:solidFill>
                    <a:schemeClr val="accent1"/>
                  </a:solidFill>
                  <a:prstDash val="solid"/>
                </a:ln>
                <a:solidFill>
                  <a:srgbClr val="FFFF00"/>
                </a:solidFill>
                <a:latin typeface="Shobuj Nolua" panose="02000506000000020003" pitchFamily="2" charset="0"/>
                <a:cs typeface="Shonar Bangla" panose="020B0502040204020203" pitchFamily="34" charset="0"/>
              </a:rPr>
              <a:t>ظلمات</a:t>
            </a:r>
            <a:r>
              <a:rPr lang="bn-IN" sz="3200" dirty="0">
                <a:ln w="12700">
                  <a:solidFill>
                    <a:schemeClr val="accent1"/>
                  </a:solidFill>
                  <a:prstDash val="solid"/>
                </a:ln>
                <a:solidFill>
                  <a:srgbClr val="FFFF00"/>
                </a:solidFill>
                <a:latin typeface="Shobuj Nolua" panose="02000506000000020003" pitchFamily="2" charset="0"/>
                <a:cs typeface="Shobuj Nolua" panose="02000506000000020003" pitchFamily="2" charset="0"/>
              </a:rPr>
              <a:t> দ্বারা অঞ্জতার অন্ধকার ও </a:t>
            </a:r>
            <a:r>
              <a:rPr lang="ar-SA" sz="3200" dirty="0">
                <a:ln w="12700">
                  <a:solidFill>
                    <a:schemeClr val="accent1"/>
                  </a:solidFill>
                  <a:prstDash val="solid"/>
                </a:ln>
                <a:solidFill>
                  <a:srgbClr val="FFFF00"/>
                </a:solidFill>
                <a:latin typeface="Shobuj Nolua" panose="02000506000000020003" pitchFamily="2" charset="0"/>
                <a:cs typeface="Shonar Bangla" panose="020B0502040204020203" pitchFamily="34" charset="0"/>
              </a:rPr>
              <a:t>نور</a:t>
            </a:r>
            <a:r>
              <a:rPr lang="bn-IN" sz="3200" dirty="0">
                <a:ln w="12700">
                  <a:solidFill>
                    <a:schemeClr val="accent1"/>
                  </a:solidFill>
                  <a:prstDash val="solid"/>
                </a:ln>
                <a:solidFill>
                  <a:srgbClr val="FFFF00"/>
                </a:solidFill>
                <a:latin typeface="Shobuj Nolua" panose="02000506000000020003" pitchFamily="2" charset="0"/>
                <a:cs typeface="Shobuj Nolua" panose="02000506000000020003" pitchFamily="2" charset="0"/>
              </a:rPr>
              <a:t> দ্বারা দিনের ঞ্জনের আলোর কথা বোঝানো হয়েছে । </a:t>
            </a:r>
          </a:p>
        </p:txBody>
      </p:sp>
    </p:spTree>
    <p:extLst>
      <p:ext uri="{BB962C8B-B14F-4D97-AF65-F5344CB8AC3E}">
        <p14:creationId xmlns:p14="http://schemas.microsoft.com/office/powerpoint/2010/main" val="26066497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down)">
                                      <p:cBhvr>
                                        <p:cTn id="7" dur="580">
                                          <p:stCondLst>
                                            <p:cond delay="0"/>
                                          </p:stCondLst>
                                        </p:cTn>
                                        <p:tgtEl>
                                          <p:spTgt spid="23"/>
                                        </p:tgtEl>
                                      </p:cBhvr>
                                    </p:animEffect>
                                    <p:anim calcmode="lin" valueType="num">
                                      <p:cBhvr>
                                        <p:cTn id="8" dur="1822" tmFilter="0,0; 0.14,0.36; 0.43,0.73; 0.71,0.91; 1.0,1.0">
                                          <p:stCondLst>
                                            <p:cond delay="0"/>
                                          </p:stCondLst>
                                        </p:cTn>
                                        <p:tgtEl>
                                          <p:spTgt spid="2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3"/>
                                        </p:tgtEl>
                                        <p:attrNameLst>
                                          <p:attrName>ppt_y</p:attrName>
                                        </p:attrNameLst>
                                      </p:cBhvr>
                                      <p:tavLst>
                                        <p:tav tm="0" fmla="#ppt_y-sin(pi*$)/81">
                                          <p:val>
                                            <p:fltVal val="0"/>
                                          </p:val>
                                        </p:tav>
                                        <p:tav tm="100000">
                                          <p:val>
                                            <p:fltVal val="1"/>
                                          </p:val>
                                        </p:tav>
                                      </p:tavLst>
                                    </p:anim>
                                    <p:animScale>
                                      <p:cBhvr>
                                        <p:cTn id="13" dur="26">
                                          <p:stCondLst>
                                            <p:cond delay="650"/>
                                          </p:stCondLst>
                                        </p:cTn>
                                        <p:tgtEl>
                                          <p:spTgt spid="23"/>
                                        </p:tgtEl>
                                      </p:cBhvr>
                                      <p:to x="100000" y="60000"/>
                                    </p:animScale>
                                    <p:animScale>
                                      <p:cBhvr>
                                        <p:cTn id="14" dur="166" decel="50000">
                                          <p:stCondLst>
                                            <p:cond delay="676"/>
                                          </p:stCondLst>
                                        </p:cTn>
                                        <p:tgtEl>
                                          <p:spTgt spid="23"/>
                                        </p:tgtEl>
                                      </p:cBhvr>
                                      <p:to x="100000" y="100000"/>
                                    </p:animScale>
                                    <p:animScale>
                                      <p:cBhvr>
                                        <p:cTn id="15" dur="26">
                                          <p:stCondLst>
                                            <p:cond delay="1312"/>
                                          </p:stCondLst>
                                        </p:cTn>
                                        <p:tgtEl>
                                          <p:spTgt spid="23"/>
                                        </p:tgtEl>
                                      </p:cBhvr>
                                      <p:to x="100000" y="80000"/>
                                    </p:animScale>
                                    <p:animScale>
                                      <p:cBhvr>
                                        <p:cTn id="16" dur="166" decel="50000">
                                          <p:stCondLst>
                                            <p:cond delay="1338"/>
                                          </p:stCondLst>
                                        </p:cTn>
                                        <p:tgtEl>
                                          <p:spTgt spid="23"/>
                                        </p:tgtEl>
                                      </p:cBhvr>
                                      <p:to x="100000" y="100000"/>
                                    </p:animScale>
                                    <p:animScale>
                                      <p:cBhvr>
                                        <p:cTn id="17" dur="26">
                                          <p:stCondLst>
                                            <p:cond delay="1642"/>
                                          </p:stCondLst>
                                        </p:cTn>
                                        <p:tgtEl>
                                          <p:spTgt spid="23"/>
                                        </p:tgtEl>
                                      </p:cBhvr>
                                      <p:to x="100000" y="90000"/>
                                    </p:animScale>
                                    <p:animScale>
                                      <p:cBhvr>
                                        <p:cTn id="18" dur="166" decel="50000">
                                          <p:stCondLst>
                                            <p:cond delay="1668"/>
                                          </p:stCondLst>
                                        </p:cTn>
                                        <p:tgtEl>
                                          <p:spTgt spid="23"/>
                                        </p:tgtEl>
                                      </p:cBhvr>
                                      <p:to x="100000" y="100000"/>
                                    </p:animScale>
                                    <p:animScale>
                                      <p:cBhvr>
                                        <p:cTn id="19" dur="26">
                                          <p:stCondLst>
                                            <p:cond delay="1808"/>
                                          </p:stCondLst>
                                        </p:cTn>
                                        <p:tgtEl>
                                          <p:spTgt spid="23"/>
                                        </p:tgtEl>
                                      </p:cBhvr>
                                      <p:to x="100000" y="95000"/>
                                    </p:animScale>
                                    <p:animScale>
                                      <p:cBhvr>
                                        <p:cTn id="20" dur="166" decel="50000">
                                          <p:stCondLst>
                                            <p:cond delay="1834"/>
                                          </p:stCondLst>
                                        </p:cTn>
                                        <p:tgtEl>
                                          <p:spTgt spid="2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5" presetClass="entr" presetSubtype="0" fill="hold" grpId="0" nodeType="clickEffect">
                                  <p:stCondLst>
                                    <p:cond delay="0"/>
                                  </p:stCondLst>
                                  <p:childTnLst>
                                    <p:set>
                                      <p:cBhvr>
                                        <p:cTn id="24" dur="1" fill="hold">
                                          <p:stCondLst>
                                            <p:cond delay="0"/>
                                          </p:stCondLst>
                                        </p:cTn>
                                        <p:tgtEl>
                                          <p:spTgt spid="24"/>
                                        </p:tgtEl>
                                        <p:attrNameLst>
                                          <p:attrName>style.visibility</p:attrName>
                                        </p:attrNameLst>
                                      </p:cBhvr>
                                      <p:to>
                                        <p:strVal val="visible"/>
                                      </p:to>
                                    </p:set>
                                    <p:animEffect transition="in" filter="fade">
                                      <p:cBhvr>
                                        <p:cTn id="25" dur="2000"/>
                                        <p:tgtEl>
                                          <p:spTgt spid="24"/>
                                        </p:tgtEl>
                                      </p:cBhvr>
                                    </p:animEffect>
                                    <p:anim calcmode="lin" valueType="num">
                                      <p:cBhvr>
                                        <p:cTn id="26" dur="2000" fill="hold"/>
                                        <p:tgtEl>
                                          <p:spTgt spid="24"/>
                                        </p:tgtEl>
                                        <p:attrNameLst>
                                          <p:attrName>style.rotation</p:attrName>
                                        </p:attrNameLst>
                                      </p:cBhvr>
                                      <p:tavLst>
                                        <p:tav tm="0">
                                          <p:val>
                                            <p:fltVal val="720"/>
                                          </p:val>
                                        </p:tav>
                                        <p:tav tm="100000">
                                          <p:val>
                                            <p:fltVal val="0"/>
                                          </p:val>
                                        </p:tav>
                                      </p:tavLst>
                                    </p:anim>
                                    <p:anim calcmode="lin" valueType="num">
                                      <p:cBhvr>
                                        <p:cTn id="27" dur="2000" fill="hold"/>
                                        <p:tgtEl>
                                          <p:spTgt spid="24"/>
                                        </p:tgtEl>
                                        <p:attrNameLst>
                                          <p:attrName>ppt_h</p:attrName>
                                        </p:attrNameLst>
                                      </p:cBhvr>
                                      <p:tavLst>
                                        <p:tav tm="0">
                                          <p:val>
                                            <p:fltVal val="0"/>
                                          </p:val>
                                        </p:tav>
                                        <p:tav tm="100000">
                                          <p:val>
                                            <p:strVal val="#ppt_h"/>
                                          </p:val>
                                        </p:tav>
                                      </p:tavLst>
                                    </p:anim>
                                    <p:anim calcmode="lin" valueType="num">
                                      <p:cBhvr>
                                        <p:cTn id="28" dur="2000" fill="hold"/>
                                        <p:tgtEl>
                                          <p:spTgt spid="2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C333B9-4CFD-4D09-962D-2CCED1093EA8}"/>
              </a:ext>
            </a:extLst>
          </p:cNvPr>
          <p:cNvSpPr>
            <a:spLocks noGrp="1"/>
          </p:cNvSpPr>
          <p:nvPr>
            <p:ph type="dt" sz="half" idx="10"/>
          </p:nvPr>
        </p:nvSpPr>
        <p:spPr/>
        <p:txBody>
          <a:bodyPr/>
          <a:lstStyle/>
          <a:p>
            <a:fld id="{CEF24E2A-7861-405B-85DA-C780E6E74AD8}" type="datetime1">
              <a:rPr lang="en-US" smtClean="0"/>
              <a:t>10/31/2020</a:t>
            </a:fld>
            <a:endParaRPr lang="en-US"/>
          </a:p>
        </p:txBody>
      </p:sp>
      <p:sp>
        <p:nvSpPr>
          <p:cNvPr id="3" name="Footer Placeholder 2">
            <a:extLst>
              <a:ext uri="{FF2B5EF4-FFF2-40B4-BE49-F238E27FC236}">
                <a16:creationId xmlns:a16="http://schemas.microsoft.com/office/drawing/2014/main" id="{E957E067-D520-4883-892B-68944CA8169E}"/>
              </a:ext>
            </a:extLst>
          </p:cNvPr>
          <p:cNvSpPr>
            <a:spLocks noGrp="1"/>
          </p:cNvSpPr>
          <p:nvPr>
            <p:ph type="ftr" sz="quarter" idx="11"/>
          </p:nvPr>
        </p:nvSpPr>
        <p:spPr/>
        <p:txBody>
          <a:bodyPr/>
          <a:lstStyle/>
          <a:p>
            <a:r>
              <a:rPr lang="as-IN"/>
              <a:t>মোহাম্মদ ফরিদুর রহমান। সহকারী অধ্যাপক, মোহসেনুদ্দীন নূরিয়া ফাজিল মাদরাসা। মোবাইল নং ০১৭২৮৯৪২৭৬৩</a:t>
            </a:r>
            <a:endParaRPr lang="en-US" dirty="0"/>
          </a:p>
        </p:txBody>
      </p:sp>
      <p:sp>
        <p:nvSpPr>
          <p:cNvPr id="4" name="Slide Number Placeholder 3">
            <a:extLst>
              <a:ext uri="{FF2B5EF4-FFF2-40B4-BE49-F238E27FC236}">
                <a16:creationId xmlns:a16="http://schemas.microsoft.com/office/drawing/2014/main" id="{125AAD64-9987-44BF-AFF0-E516DE31B84E}"/>
              </a:ext>
            </a:extLst>
          </p:cNvPr>
          <p:cNvSpPr>
            <a:spLocks noGrp="1"/>
          </p:cNvSpPr>
          <p:nvPr>
            <p:ph type="sldNum" sz="quarter" idx="12"/>
          </p:nvPr>
        </p:nvSpPr>
        <p:spPr/>
        <p:txBody>
          <a:bodyPr/>
          <a:lstStyle/>
          <a:p>
            <a:fld id="{2FCC7136-71D0-42FE-B518-24F55251E654}" type="slidenum">
              <a:rPr lang="en-US" smtClean="0"/>
              <a:t>12</a:t>
            </a:fld>
            <a:endParaRPr lang="en-US" dirty="0"/>
          </a:p>
        </p:txBody>
      </p:sp>
      <p:sp>
        <p:nvSpPr>
          <p:cNvPr id="6" name="TextBox 5">
            <a:extLst>
              <a:ext uri="{FF2B5EF4-FFF2-40B4-BE49-F238E27FC236}">
                <a16:creationId xmlns:a16="http://schemas.microsoft.com/office/drawing/2014/main" id="{D7496FFC-6878-4E6D-BA3B-5F21DBDFF836}"/>
              </a:ext>
            </a:extLst>
          </p:cNvPr>
          <p:cNvSpPr txBox="1"/>
          <p:nvPr/>
        </p:nvSpPr>
        <p:spPr>
          <a:xfrm>
            <a:off x="1692167" y="693685"/>
            <a:ext cx="8656628" cy="830997"/>
          </a:xfrm>
          <a:prstGeom prst="rect">
            <a:avLst/>
          </a:prstGeom>
          <a:noFill/>
        </p:spPr>
        <p:txBody>
          <a:bodyPr wrap="square" rtlCol="0">
            <a:spAutoFit/>
          </a:bodyPr>
          <a:lstStyle/>
          <a:p>
            <a:pPr algn="ctr"/>
            <a:r>
              <a:rPr lang="en-US" sz="2400" dirty="0" err="1">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cs typeface="Shobuj Nolua" panose="02000506000000020003" pitchFamily="2" charset="0"/>
              </a:rPr>
              <a:t>প্রশ্ন</a:t>
            </a:r>
            <a:r>
              <a:rPr lang="en-US" sz="240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cs typeface="Shobuj Nolua" panose="02000506000000020003" pitchFamily="2" charset="0"/>
              </a:rPr>
              <a:t> : ৩ ।। আ</a:t>
            </a:r>
            <a:r>
              <a:rPr lang="as-IN" sz="240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cs typeface="Shobuj Nolua" panose="02000506000000020003" pitchFamily="2" charset="0"/>
              </a:rPr>
              <a:t>ল</a:t>
            </a:r>
            <a:r>
              <a:rPr lang="en-US" sz="240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cs typeface="Shobuj Nolua" panose="02000506000000020003" pitchFamily="2" charset="0"/>
              </a:rPr>
              <a:t>্</a:t>
            </a:r>
            <a:r>
              <a:rPr lang="as-IN" sz="240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cs typeface="Shobuj Nolua" panose="02000506000000020003" pitchFamily="2" charset="0"/>
              </a:rPr>
              <a:t>ল</a:t>
            </a:r>
            <a:r>
              <a:rPr lang="en-US" sz="240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cs typeface="Shobuj Nolua" panose="02000506000000020003" pitchFamily="2" charset="0"/>
              </a:rPr>
              <a:t>া</a:t>
            </a:r>
            <a:r>
              <a:rPr lang="as-IN" sz="240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cs typeface="Shobuj Nolua" panose="02000506000000020003" pitchFamily="2" charset="0"/>
              </a:rPr>
              <a:t>হ</a:t>
            </a:r>
            <a:r>
              <a:rPr lang="en-US" sz="240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cs typeface="Shobuj Nolua" panose="02000506000000020003" pitchFamily="2" charset="0"/>
              </a:rPr>
              <a:t> </a:t>
            </a:r>
            <a:r>
              <a:rPr lang="en-US" sz="2400" dirty="0" err="1">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cs typeface="Shobuj Nolua" panose="02000506000000020003" pitchFamily="2" charset="0"/>
              </a:rPr>
              <a:t>তায়ালার</a:t>
            </a:r>
            <a:r>
              <a:rPr lang="en-US" sz="240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cs typeface="Shobuj Nolua" panose="02000506000000020003" pitchFamily="2" charset="0"/>
              </a:rPr>
              <a:t> </a:t>
            </a:r>
            <a:r>
              <a:rPr lang="en-US" sz="2400" dirty="0" err="1">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cs typeface="Shobuj Nolua" panose="02000506000000020003" pitchFamily="2" charset="0"/>
              </a:rPr>
              <a:t>বানী</a:t>
            </a:r>
            <a:r>
              <a:rPr lang="en-US" sz="240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cs typeface="Shobuj Nolua" panose="02000506000000020003" pitchFamily="2" charset="0"/>
              </a:rPr>
              <a:t> </a:t>
            </a:r>
            <a:r>
              <a:rPr lang="ar-SA" sz="240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cs typeface="Shonar Bangla" panose="020B0502040204020203" pitchFamily="34" charset="0"/>
              </a:rPr>
              <a:t>بربهم</a:t>
            </a:r>
            <a:r>
              <a:rPr lang="en-US" sz="240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cs typeface="Shobuj Nolua" panose="02000506000000020003" pitchFamily="2" charset="0"/>
              </a:rPr>
              <a:t>  </a:t>
            </a:r>
            <a:r>
              <a:rPr lang="as-IN" sz="240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cs typeface="Shobuj Nolua" panose="02000506000000020003" pitchFamily="2" charset="0"/>
              </a:rPr>
              <a:t>এ</a:t>
            </a:r>
            <a:r>
              <a:rPr lang="en-US" sz="240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cs typeface="Shobuj Nolua" panose="02000506000000020003" pitchFamily="2" charset="0"/>
              </a:rPr>
              <a:t>র </a:t>
            </a:r>
            <a:r>
              <a:rPr lang="as-IN" sz="240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cs typeface="Shobuj Nolua" panose="02000506000000020003" pitchFamily="2" charset="0"/>
              </a:rPr>
              <a:t>ম</a:t>
            </a:r>
            <a:r>
              <a:rPr lang="en-US" sz="240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cs typeface="Shobuj Nolua" panose="02000506000000020003" pitchFamily="2" charset="0"/>
              </a:rPr>
              <a:t>ধ</a:t>
            </a:r>
            <a:r>
              <a:rPr lang="as-IN" sz="240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cs typeface="Shobuj Nolua" panose="02000506000000020003" pitchFamily="2" charset="0"/>
              </a:rPr>
              <a:t>্</a:t>
            </a:r>
            <a:r>
              <a:rPr lang="en-US" sz="240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cs typeface="Shobuj Nolua" panose="02000506000000020003" pitchFamily="2" charset="0"/>
              </a:rPr>
              <a:t>য</a:t>
            </a:r>
            <a:r>
              <a:rPr lang="as-IN" sz="240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cs typeface="Shobuj Nolua" panose="02000506000000020003" pitchFamily="2" charset="0"/>
              </a:rPr>
              <a:t>ক</a:t>
            </a:r>
            <a:r>
              <a:rPr lang="en-US" sz="240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cs typeface="Shobuj Nolua" panose="02000506000000020003" pitchFamily="2" charset="0"/>
              </a:rPr>
              <a:t>া</a:t>
            </a:r>
            <a:r>
              <a:rPr lang="as-IN" sz="240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cs typeface="Shobuj Nolua" panose="02000506000000020003" pitchFamily="2" charset="0"/>
              </a:rPr>
              <a:t>র</a:t>
            </a:r>
            <a:r>
              <a:rPr lang="en-US" sz="240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cs typeface="Shobuj Nolua" panose="02000506000000020003" pitchFamily="2" charset="0"/>
              </a:rPr>
              <a:t>  </a:t>
            </a:r>
            <a:r>
              <a:rPr lang="ar-SA" sz="240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cs typeface="Shonar Bangla" panose="020B0502040204020203" pitchFamily="34" charset="0"/>
              </a:rPr>
              <a:t>ب</a:t>
            </a:r>
            <a:r>
              <a:rPr lang="en-US" sz="240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cs typeface="Shobuj Nolua" panose="02000506000000020003" pitchFamily="2" charset="0"/>
              </a:rPr>
              <a:t>  </a:t>
            </a:r>
            <a:r>
              <a:rPr lang="as-IN" sz="240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cs typeface="Shobuj Nolua" panose="02000506000000020003" pitchFamily="2" charset="0"/>
              </a:rPr>
              <a:t>ক</a:t>
            </a:r>
            <a:r>
              <a:rPr lang="en-US" sz="240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cs typeface="Shobuj Nolua" panose="02000506000000020003" pitchFamily="2" charset="0"/>
              </a:rPr>
              <a:t>ি</a:t>
            </a:r>
            <a:r>
              <a:rPr lang="as-IN" sz="240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cs typeface="Shobuj Nolua" panose="02000506000000020003" pitchFamily="2" charset="0"/>
              </a:rPr>
              <a:t>স</a:t>
            </a:r>
            <a:r>
              <a:rPr lang="en-US" sz="240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cs typeface="Shobuj Nolua" panose="02000506000000020003" pitchFamily="2" charset="0"/>
              </a:rPr>
              <a:t>ে</a:t>
            </a:r>
            <a:r>
              <a:rPr lang="as-IN" sz="240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cs typeface="Shobuj Nolua" panose="02000506000000020003" pitchFamily="2" charset="0"/>
              </a:rPr>
              <a:t>র</a:t>
            </a:r>
            <a:r>
              <a:rPr lang="en-US" sz="240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cs typeface="Shobuj Nolua" panose="02000506000000020003" pitchFamily="2" charset="0"/>
              </a:rPr>
              <a:t> </a:t>
            </a:r>
            <a:r>
              <a:rPr lang="as-IN" sz="240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cs typeface="Shobuj Nolua" panose="02000506000000020003" pitchFamily="2" charset="0"/>
              </a:rPr>
              <a:t>স</a:t>
            </a:r>
            <a:r>
              <a:rPr lang="en-US" sz="240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cs typeface="Shobuj Nolua" panose="02000506000000020003" pitchFamily="2" charset="0"/>
              </a:rPr>
              <a:t>া</a:t>
            </a:r>
            <a:r>
              <a:rPr lang="as-IN" sz="240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cs typeface="Shobuj Nolua" panose="02000506000000020003" pitchFamily="2" charset="0"/>
              </a:rPr>
              <a:t>থ</a:t>
            </a:r>
            <a:r>
              <a:rPr lang="en-US" sz="240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cs typeface="Shobuj Nolua" panose="02000506000000020003" pitchFamily="2" charset="0"/>
              </a:rPr>
              <a:t>ে </a:t>
            </a:r>
            <a:r>
              <a:rPr lang="ar-SA" sz="240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cs typeface="Shonar Bangla" panose="020B0502040204020203" pitchFamily="34" charset="0"/>
              </a:rPr>
              <a:t>مطلق</a:t>
            </a:r>
            <a:r>
              <a:rPr lang="en-US" sz="240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cs typeface="Shobuj Nolua" panose="02000506000000020003" pitchFamily="2" charset="0"/>
              </a:rPr>
              <a:t> </a:t>
            </a:r>
            <a:r>
              <a:rPr lang="as-IN" sz="240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cs typeface="Shobuj Nolua" panose="02000506000000020003" pitchFamily="2" charset="0"/>
              </a:rPr>
              <a:t>হ</a:t>
            </a:r>
            <a:r>
              <a:rPr lang="en-US" sz="240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cs typeface="Shobuj Nolua" panose="02000506000000020003" pitchFamily="2" charset="0"/>
              </a:rPr>
              <a:t>য়</a:t>
            </a:r>
            <a:r>
              <a:rPr lang="as-IN" sz="240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cs typeface="Shobuj Nolua" panose="02000506000000020003" pitchFamily="2" charset="0"/>
              </a:rPr>
              <a:t>ে</a:t>
            </a:r>
            <a:r>
              <a:rPr lang="en-US" sz="240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cs typeface="Shobuj Nolua" panose="02000506000000020003" pitchFamily="2" charset="0"/>
              </a:rPr>
              <a:t>ছ</a:t>
            </a:r>
            <a:r>
              <a:rPr lang="as-IN" sz="240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cs typeface="Shobuj Nolua" panose="02000506000000020003" pitchFamily="2" charset="0"/>
              </a:rPr>
              <a:t>ে</a:t>
            </a:r>
            <a:r>
              <a:rPr lang="en-US" sz="240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cs typeface="Shobuj Nolua" panose="02000506000000020003" pitchFamily="2" charset="0"/>
              </a:rPr>
              <a:t>? </a:t>
            </a:r>
            <a:r>
              <a:rPr lang="en-US" sz="2400" dirty="0" err="1">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cs typeface="Shobuj Nolua" panose="02000506000000020003" pitchFamily="2" charset="0"/>
              </a:rPr>
              <a:t>আল্লা</a:t>
            </a:r>
            <a:r>
              <a:rPr lang="as-IN" sz="240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cs typeface="Shobuj Nolua" panose="02000506000000020003" pitchFamily="2" charset="0"/>
              </a:rPr>
              <a:t>হ</a:t>
            </a:r>
            <a:r>
              <a:rPr lang="en-US" sz="240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cs typeface="Shobuj Nolua" panose="02000506000000020003" pitchFamily="2" charset="0"/>
              </a:rPr>
              <a:t> </a:t>
            </a:r>
            <a:r>
              <a:rPr lang="as-IN" sz="240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cs typeface="Shobuj Nolua" panose="02000506000000020003" pitchFamily="2" charset="0"/>
              </a:rPr>
              <a:t>ত</a:t>
            </a:r>
            <a:r>
              <a:rPr lang="en-US" sz="240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cs typeface="Shobuj Nolua" panose="02000506000000020003" pitchFamily="2" charset="0"/>
              </a:rPr>
              <a:t>া</a:t>
            </a:r>
            <a:r>
              <a:rPr lang="as-IN" sz="240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cs typeface="Shobuj Nolua" panose="02000506000000020003" pitchFamily="2" charset="0"/>
              </a:rPr>
              <a:t>য়</a:t>
            </a:r>
            <a:r>
              <a:rPr lang="en-US" sz="240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cs typeface="Shobuj Nolua" panose="02000506000000020003" pitchFamily="2" charset="0"/>
              </a:rPr>
              <a:t>া</a:t>
            </a:r>
            <a:r>
              <a:rPr lang="as-IN" sz="240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cs typeface="Shobuj Nolua" panose="02000506000000020003" pitchFamily="2" charset="0"/>
              </a:rPr>
              <a:t>ল</a:t>
            </a:r>
            <a:r>
              <a:rPr lang="en-US" sz="240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cs typeface="Shobuj Nolua" panose="02000506000000020003" pitchFamily="2" charset="0"/>
              </a:rPr>
              <a:t>া</a:t>
            </a:r>
            <a:r>
              <a:rPr lang="as-IN" sz="240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cs typeface="Shobuj Nolua" panose="02000506000000020003" pitchFamily="2" charset="0"/>
              </a:rPr>
              <a:t>র</a:t>
            </a:r>
            <a:r>
              <a:rPr lang="en-US" sz="240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cs typeface="Shobuj Nolua" panose="02000506000000020003" pitchFamily="2" charset="0"/>
              </a:rPr>
              <a:t> </a:t>
            </a:r>
            <a:r>
              <a:rPr lang="as-IN" sz="240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cs typeface="Shobuj Nolua" panose="02000506000000020003" pitchFamily="2" charset="0"/>
              </a:rPr>
              <a:t>ব</a:t>
            </a:r>
            <a:r>
              <a:rPr lang="en-US" sz="240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cs typeface="Shobuj Nolua" panose="02000506000000020003" pitchFamily="2" charset="0"/>
              </a:rPr>
              <a:t>া</a:t>
            </a:r>
            <a:r>
              <a:rPr lang="as-IN" sz="240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cs typeface="Shobuj Nolua" panose="02000506000000020003" pitchFamily="2" charset="0"/>
              </a:rPr>
              <a:t>ন</a:t>
            </a:r>
            <a:r>
              <a:rPr lang="en-US" sz="240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cs typeface="Shobuj Nolua" panose="02000506000000020003" pitchFamily="2" charset="0"/>
              </a:rPr>
              <a:t>ী </a:t>
            </a:r>
            <a:r>
              <a:rPr lang="ar-SA" sz="240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rPr>
              <a:t>وهولله</a:t>
            </a:r>
            <a:r>
              <a:rPr lang="en-US" sz="240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cs typeface="Shobuj Nolua" panose="02000506000000020003" pitchFamily="2" charset="0"/>
              </a:rPr>
              <a:t>  </a:t>
            </a:r>
            <a:r>
              <a:rPr lang="as-IN" sz="240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cs typeface="Shobuj Nolua" panose="02000506000000020003" pitchFamily="2" charset="0"/>
              </a:rPr>
              <a:t>এ</a:t>
            </a:r>
            <a:r>
              <a:rPr lang="en-US" sz="240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cs typeface="Shobuj Nolua" panose="02000506000000020003" pitchFamily="2" charset="0"/>
              </a:rPr>
              <a:t>র </a:t>
            </a:r>
            <a:r>
              <a:rPr lang="as-IN" sz="240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cs typeface="Shobuj Nolua" panose="02000506000000020003" pitchFamily="2" charset="0"/>
              </a:rPr>
              <a:t>স</a:t>
            </a:r>
            <a:r>
              <a:rPr lang="en-US" sz="240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cs typeface="Shobuj Nolua" panose="02000506000000020003" pitchFamily="2" charset="0"/>
              </a:rPr>
              <a:t>র</a:t>
            </a:r>
            <a:r>
              <a:rPr lang="as-IN" sz="240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cs typeface="Shobuj Nolua" panose="02000506000000020003" pitchFamily="2" charset="0"/>
              </a:rPr>
              <a:t>্</a:t>
            </a:r>
            <a:r>
              <a:rPr lang="en-US" sz="240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cs typeface="Shobuj Nolua" panose="02000506000000020003" pitchFamily="2" charset="0"/>
              </a:rPr>
              <a:t>ব</a:t>
            </a:r>
            <a:r>
              <a:rPr lang="as-IN" sz="240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cs typeface="Shobuj Nolua" panose="02000506000000020003" pitchFamily="2" charset="0"/>
              </a:rPr>
              <a:t>ন</a:t>
            </a:r>
            <a:r>
              <a:rPr lang="en-US" sz="240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cs typeface="Shobuj Nolua" panose="02000506000000020003" pitchFamily="2" charset="0"/>
              </a:rPr>
              <a:t>া</a:t>
            </a:r>
            <a:r>
              <a:rPr lang="as-IN" sz="240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cs typeface="Shobuj Nolua" panose="02000506000000020003" pitchFamily="2" charset="0"/>
              </a:rPr>
              <a:t>ম</a:t>
            </a:r>
            <a:r>
              <a:rPr lang="en-US" sz="240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cs typeface="Shobuj Nolua" panose="02000506000000020003" pitchFamily="2" charset="0"/>
              </a:rPr>
              <a:t> </a:t>
            </a:r>
            <a:r>
              <a:rPr lang="as-IN" sz="240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cs typeface="Shobuj Nolua" panose="02000506000000020003" pitchFamily="2" charset="0"/>
              </a:rPr>
              <a:t>ক</a:t>
            </a:r>
            <a:r>
              <a:rPr lang="en-US" sz="2400" dirty="0" err="1">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cs typeface="Shobuj Nolua" panose="02000506000000020003" pitchFamily="2" charset="0"/>
              </a:rPr>
              <a:t>োন</a:t>
            </a:r>
            <a:r>
              <a:rPr lang="en-US" sz="240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cs typeface="Shobuj Nolua" panose="02000506000000020003" pitchFamily="2" charset="0"/>
              </a:rPr>
              <a:t> </a:t>
            </a:r>
            <a:r>
              <a:rPr lang="en-US" sz="2400" dirty="0" err="1">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cs typeface="Shobuj Nolua" panose="02000506000000020003" pitchFamily="2" charset="0"/>
              </a:rPr>
              <a:t>দিকে</a:t>
            </a:r>
            <a:r>
              <a:rPr lang="en-US" sz="240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cs typeface="Shobuj Nolua" panose="02000506000000020003" pitchFamily="2" charset="0"/>
              </a:rPr>
              <a:t> </a:t>
            </a:r>
            <a:r>
              <a:rPr lang="en-US" sz="2400" dirty="0" err="1">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cs typeface="Shobuj Nolua" panose="02000506000000020003" pitchFamily="2" charset="0"/>
              </a:rPr>
              <a:t>প্র</a:t>
            </a:r>
            <a:r>
              <a:rPr lang="as-IN" sz="240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cs typeface="Shobuj Nolua" panose="02000506000000020003" pitchFamily="2" charset="0"/>
              </a:rPr>
              <a:t>ত</a:t>
            </a:r>
            <a:r>
              <a:rPr lang="en-US" sz="240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cs typeface="Shobuj Nolua" panose="02000506000000020003" pitchFamily="2" charset="0"/>
              </a:rPr>
              <a:t>্</a:t>
            </a:r>
            <a:r>
              <a:rPr lang="as-IN" sz="240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cs typeface="Shobuj Nolua" panose="02000506000000020003" pitchFamily="2" charset="0"/>
              </a:rPr>
              <a:t>য</a:t>
            </a:r>
            <a:r>
              <a:rPr lang="en-US" sz="240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cs typeface="Shobuj Nolua" panose="02000506000000020003" pitchFamily="2" charset="0"/>
              </a:rPr>
              <a:t>া</a:t>
            </a:r>
            <a:r>
              <a:rPr lang="as-IN" sz="240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cs typeface="Shobuj Nolua" panose="02000506000000020003" pitchFamily="2" charset="0"/>
              </a:rPr>
              <a:t>ব</a:t>
            </a:r>
            <a:r>
              <a:rPr lang="en-US" sz="240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cs typeface="Shobuj Nolua" panose="02000506000000020003" pitchFamily="2" charset="0"/>
              </a:rPr>
              <a:t>র</a:t>
            </a:r>
            <a:r>
              <a:rPr lang="as-IN" sz="240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cs typeface="Shobuj Nolua" panose="02000506000000020003" pitchFamily="2" charset="0"/>
              </a:rPr>
              <a:t>্</a:t>
            </a:r>
            <a:r>
              <a:rPr lang="en-US" sz="240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cs typeface="Shobuj Nolua" panose="02000506000000020003" pitchFamily="2" charset="0"/>
              </a:rPr>
              <a:t>ত</a:t>
            </a:r>
            <a:r>
              <a:rPr lang="as-IN" sz="240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cs typeface="Shobuj Nolua" panose="02000506000000020003" pitchFamily="2" charset="0"/>
              </a:rPr>
              <a:t>ন</a:t>
            </a:r>
            <a:r>
              <a:rPr lang="en-US" sz="240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cs typeface="Shobuj Nolua" panose="02000506000000020003" pitchFamily="2" charset="0"/>
              </a:rPr>
              <a:t> </a:t>
            </a:r>
            <a:r>
              <a:rPr lang="as-IN" sz="240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cs typeface="Shobuj Nolua" panose="02000506000000020003" pitchFamily="2" charset="0"/>
              </a:rPr>
              <a:t>ক</a:t>
            </a:r>
            <a:r>
              <a:rPr lang="en-US" sz="240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cs typeface="Shobuj Nolua" panose="02000506000000020003" pitchFamily="2" charset="0"/>
              </a:rPr>
              <a:t>র</a:t>
            </a:r>
            <a:r>
              <a:rPr lang="as-IN" sz="240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cs typeface="Shobuj Nolua" panose="02000506000000020003" pitchFamily="2" charset="0"/>
              </a:rPr>
              <a:t>ে</a:t>
            </a:r>
            <a:r>
              <a:rPr lang="en-US" sz="240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cs typeface="Shobuj Nolua" panose="02000506000000020003" pitchFamily="2" charset="0"/>
              </a:rPr>
              <a:t>ছ</a:t>
            </a:r>
            <a:r>
              <a:rPr lang="as-IN" sz="240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cs typeface="Shobuj Nolua" panose="02000506000000020003" pitchFamily="2" charset="0"/>
              </a:rPr>
              <a:t>ে</a:t>
            </a:r>
            <a:r>
              <a:rPr lang="en-US" sz="240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cs typeface="Shobuj Nolua" panose="02000506000000020003" pitchFamily="2" charset="0"/>
              </a:rPr>
              <a:t> ?</a:t>
            </a:r>
            <a:r>
              <a:rPr lang="ar-SA" sz="240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rPr>
              <a:t> خلق</a:t>
            </a:r>
            <a:r>
              <a:rPr lang="en-US" sz="240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cs typeface="Shobuj Nolua" panose="02000506000000020003" pitchFamily="2" charset="0"/>
              </a:rPr>
              <a:t> ও </a:t>
            </a:r>
            <a:r>
              <a:rPr lang="ar-SA" sz="240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rPr>
              <a:t>جعل</a:t>
            </a:r>
            <a:r>
              <a:rPr lang="en-US" sz="240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cs typeface="Shobuj Nolua" panose="02000506000000020003" pitchFamily="2" charset="0"/>
              </a:rPr>
              <a:t> – </a:t>
            </a:r>
            <a:r>
              <a:rPr lang="en-US" sz="2400" dirty="0" err="1">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cs typeface="Shobuj Nolua" panose="02000506000000020003" pitchFamily="2" charset="0"/>
              </a:rPr>
              <a:t>এর</a:t>
            </a:r>
            <a:r>
              <a:rPr lang="en-US" sz="240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cs typeface="Shobuj Nolua" panose="02000506000000020003" pitchFamily="2" charset="0"/>
              </a:rPr>
              <a:t> </a:t>
            </a:r>
            <a:r>
              <a:rPr lang="en-US" sz="2400" dirty="0" err="1">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cs typeface="Shobuj Nolua" panose="02000506000000020003" pitchFamily="2" charset="0"/>
              </a:rPr>
              <a:t>মধ্যকার</a:t>
            </a:r>
            <a:r>
              <a:rPr lang="en-US" sz="240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cs typeface="Shobuj Nolua" panose="02000506000000020003" pitchFamily="2" charset="0"/>
              </a:rPr>
              <a:t> </a:t>
            </a:r>
            <a:r>
              <a:rPr lang="en-US" sz="2400" dirty="0" err="1">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cs typeface="Shobuj Nolua" panose="02000506000000020003" pitchFamily="2" charset="0"/>
              </a:rPr>
              <a:t>পা</a:t>
            </a:r>
            <a:r>
              <a:rPr lang="as-IN" sz="240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cs typeface="Shobuj Nolua" panose="02000506000000020003" pitchFamily="2" charset="0"/>
              </a:rPr>
              <a:t>র</a:t>
            </a:r>
            <a:r>
              <a:rPr lang="en-US" sz="2400" dirty="0" err="1">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cs typeface="Shobuj Nolua" panose="02000506000000020003" pitchFamily="2" charset="0"/>
              </a:rPr>
              <a:t>্থ</a:t>
            </a:r>
            <a:r>
              <a:rPr lang="as-IN" sz="240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cs typeface="Shobuj Nolua" panose="02000506000000020003" pitchFamily="2" charset="0"/>
              </a:rPr>
              <a:t>ক</a:t>
            </a:r>
            <a:r>
              <a:rPr lang="en-US" sz="240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cs typeface="Shobuj Nolua" panose="02000506000000020003" pitchFamily="2" charset="0"/>
              </a:rPr>
              <a:t>্</a:t>
            </a:r>
            <a:r>
              <a:rPr lang="as-IN" sz="240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cs typeface="Shobuj Nolua" panose="02000506000000020003" pitchFamily="2" charset="0"/>
              </a:rPr>
              <a:t>য</a:t>
            </a:r>
            <a:r>
              <a:rPr lang="en-US" sz="240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cs typeface="Shobuj Nolua" panose="02000506000000020003" pitchFamily="2" charset="0"/>
              </a:rPr>
              <a:t> </a:t>
            </a:r>
            <a:r>
              <a:rPr lang="as-IN" sz="240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cs typeface="Shobuj Nolua" panose="02000506000000020003" pitchFamily="2" charset="0"/>
              </a:rPr>
              <a:t>ক</a:t>
            </a:r>
            <a:r>
              <a:rPr lang="en-US" sz="240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hobuj Nolua" panose="02000506000000020003" pitchFamily="2" charset="0"/>
                <a:cs typeface="Shobuj Nolua" panose="02000506000000020003" pitchFamily="2" charset="0"/>
              </a:rPr>
              <a:t>ী?</a:t>
            </a:r>
          </a:p>
        </p:txBody>
      </p:sp>
      <p:sp>
        <p:nvSpPr>
          <p:cNvPr id="11" name="TextBox 10">
            <a:extLst>
              <a:ext uri="{FF2B5EF4-FFF2-40B4-BE49-F238E27FC236}">
                <a16:creationId xmlns:a16="http://schemas.microsoft.com/office/drawing/2014/main" id="{77F82EC7-A94E-4C86-8A99-F9A7957D674E}"/>
              </a:ext>
            </a:extLst>
          </p:cNvPr>
          <p:cNvSpPr txBox="1"/>
          <p:nvPr/>
        </p:nvSpPr>
        <p:spPr>
          <a:xfrm>
            <a:off x="670168" y="2355465"/>
            <a:ext cx="11190405" cy="3170099"/>
          </a:xfrm>
          <a:prstGeom prst="rect">
            <a:avLst/>
          </a:prstGeom>
          <a:noFill/>
        </p:spPr>
        <p:txBody>
          <a:bodyPr wrap="square" rtlCol="0">
            <a:spAutoFit/>
            <a:scene3d>
              <a:camera prst="orthographicFront"/>
              <a:lightRig rig="soft" dir="t">
                <a:rot lat="0" lon="0" rev="15600000"/>
              </a:lightRig>
            </a:scene3d>
            <a:sp3d extrusionH="57150" prstMaterial="softEdge">
              <a:bevelT w="25400" h="38100"/>
            </a:sp3d>
          </a:bodyPr>
          <a:lstStyle/>
          <a:p>
            <a:r>
              <a:rPr lang="en-US" sz="2000" b="1" dirty="0" err="1">
                <a:ln/>
                <a:solidFill>
                  <a:schemeClr val="accent4"/>
                </a:solidFill>
                <a:latin typeface="Shobuj Nolua" panose="02000506000000020003" pitchFamily="2" charset="0"/>
                <a:cs typeface="Shobuj Nolua" panose="02000506000000020003" pitchFamily="2" charset="0"/>
              </a:rPr>
              <a:t>উত্তর</a:t>
            </a:r>
            <a:r>
              <a:rPr lang="en-US" sz="2000" b="1" dirty="0">
                <a:ln/>
                <a:solidFill>
                  <a:schemeClr val="accent4"/>
                </a:solidFill>
                <a:latin typeface="Shobuj Nolua" panose="02000506000000020003" pitchFamily="2" charset="0"/>
                <a:cs typeface="Shobuj Nolua" panose="02000506000000020003" pitchFamily="2" charset="0"/>
              </a:rPr>
              <a:t> ।।</a:t>
            </a:r>
            <a:r>
              <a:rPr lang="en-US" sz="2000" b="1" u="sng" dirty="0">
                <a:ln/>
                <a:solidFill>
                  <a:schemeClr val="accent4"/>
                </a:solidFill>
                <a:latin typeface="Shobuj Nolua" panose="02000506000000020003" pitchFamily="2" charset="0"/>
                <a:cs typeface="Shobuj Nolua" panose="02000506000000020003" pitchFamily="2" charset="0"/>
              </a:rPr>
              <a:t> </a:t>
            </a:r>
            <a:r>
              <a:rPr lang="en-US" sz="2000" b="1" dirty="0">
                <a:ln/>
                <a:solidFill>
                  <a:schemeClr val="accent4"/>
                </a:solidFill>
                <a:latin typeface="Shobuj Nolua" panose="02000506000000020003" pitchFamily="2" charset="0"/>
                <a:cs typeface="Shobuj Nolua" panose="02000506000000020003" pitchFamily="2" charset="0"/>
              </a:rPr>
              <a:t>আ</a:t>
            </a:r>
            <a:r>
              <a:rPr lang="as-IN" sz="2000" b="1" dirty="0">
                <a:ln/>
                <a:solidFill>
                  <a:schemeClr val="accent4"/>
                </a:solidFill>
                <a:latin typeface="Shobuj Nolua" panose="02000506000000020003" pitchFamily="2" charset="0"/>
                <a:cs typeface="Shobuj Nolua" panose="02000506000000020003" pitchFamily="2" charset="0"/>
              </a:rPr>
              <a:t>ল</a:t>
            </a:r>
            <a:r>
              <a:rPr lang="en-US" sz="2000" b="1" dirty="0">
                <a:ln/>
                <a:solidFill>
                  <a:schemeClr val="accent4"/>
                </a:solidFill>
                <a:latin typeface="Shobuj Nolua" panose="02000506000000020003" pitchFamily="2" charset="0"/>
                <a:cs typeface="Shobuj Nolua" panose="02000506000000020003" pitchFamily="2" charset="0"/>
              </a:rPr>
              <a:t>্</a:t>
            </a:r>
            <a:r>
              <a:rPr lang="as-IN" sz="2000" b="1" dirty="0">
                <a:ln/>
                <a:solidFill>
                  <a:schemeClr val="accent4"/>
                </a:solidFill>
                <a:latin typeface="Shobuj Nolua" panose="02000506000000020003" pitchFamily="2" charset="0"/>
                <a:cs typeface="Shobuj Nolua" panose="02000506000000020003" pitchFamily="2" charset="0"/>
              </a:rPr>
              <a:t>ল</a:t>
            </a:r>
            <a:r>
              <a:rPr lang="en-US" sz="2000" b="1" dirty="0">
                <a:ln/>
                <a:solidFill>
                  <a:schemeClr val="accent4"/>
                </a:solidFill>
                <a:latin typeface="Shobuj Nolua" panose="02000506000000020003" pitchFamily="2" charset="0"/>
                <a:cs typeface="Shobuj Nolua" panose="02000506000000020003" pitchFamily="2" charset="0"/>
              </a:rPr>
              <a:t>া</a:t>
            </a:r>
            <a:r>
              <a:rPr lang="as-IN" sz="2000" b="1" dirty="0">
                <a:ln/>
                <a:solidFill>
                  <a:schemeClr val="accent4"/>
                </a:solidFill>
                <a:latin typeface="Shobuj Nolua" panose="02000506000000020003" pitchFamily="2" charset="0"/>
                <a:cs typeface="Shobuj Nolua" panose="02000506000000020003" pitchFamily="2" charset="0"/>
              </a:rPr>
              <a:t>হ</a:t>
            </a:r>
            <a:r>
              <a:rPr lang="en-US" sz="2000" b="1" dirty="0">
                <a:ln/>
                <a:solidFill>
                  <a:schemeClr val="accent4"/>
                </a:solidFill>
                <a:latin typeface="Shobuj Nolua" panose="02000506000000020003" pitchFamily="2" charset="0"/>
                <a:cs typeface="Shobuj Nolua" panose="02000506000000020003" pitchFamily="2" charset="0"/>
              </a:rPr>
              <a:t> </a:t>
            </a:r>
            <a:r>
              <a:rPr lang="en-US" sz="2000" b="1" dirty="0" err="1">
                <a:ln/>
                <a:solidFill>
                  <a:schemeClr val="accent4"/>
                </a:solidFill>
                <a:latin typeface="Shobuj Nolua" panose="02000506000000020003" pitchFamily="2" charset="0"/>
                <a:cs typeface="Shobuj Nolua" panose="02000506000000020003" pitchFamily="2" charset="0"/>
              </a:rPr>
              <a:t>তায়ালার</a:t>
            </a:r>
            <a:r>
              <a:rPr lang="en-US" sz="2000" b="1" dirty="0">
                <a:ln/>
                <a:solidFill>
                  <a:schemeClr val="accent4"/>
                </a:solidFill>
                <a:latin typeface="Shobuj Nolua" panose="02000506000000020003" pitchFamily="2" charset="0"/>
                <a:cs typeface="Shobuj Nolua" panose="02000506000000020003" pitchFamily="2" charset="0"/>
              </a:rPr>
              <a:t> </a:t>
            </a:r>
            <a:r>
              <a:rPr lang="en-US" sz="2000" b="1" dirty="0" err="1">
                <a:ln/>
                <a:solidFill>
                  <a:schemeClr val="accent4"/>
                </a:solidFill>
                <a:latin typeface="Shobuj Nolua" panose="02000506000000020003" pitchFamily="2" charset="0"/>
                <a:cs typeface="Shobuj Nolua" panose="02000506000000020003" pitchFamily="2" charset="0"/>
              </a:rPr>
              <a:t>বানী</a:t>
            </a:r>
            <a:r>
              <a:rPr lang="en-US" sz="2000" b="1" dirty="0">
                <a:ln/>
                <a:solidFill>
                  <a:schemeClr val="accent4"/>
                </a:solidFill>
                <a:latin typeface="Shobuj Nolua" panose="02000506000000020003" pitchFamily="2" charset="0"/>
                <a:cs typeface="Shobuj Nolua" panose="02000506000000020003" pitchFamily="2" charset="0"/>
              </a:rPr>
              <a:t> </a:t>
            </a:r>
            <a:r>
              <a:rPr lang="ar-SA" sz="2000" b="1" dirty="0">
                <a:ln/>
                <a:solidFill>
                  <a:schemeClr val="accent4"/>
                </a:solidFill>
                <a:latin typeface="Shobuj Nolua" panose="02000506000000020003" pitchFamily="2" charset="0"/>
                <a:cs typeface="Shonar Bangla" panose="020B0502040204020203" pitchFamily="34" charset="0"/>
              </a:rPr>
              <a:t>بربهم</a:t>
            </a:r>
            <a:r>
              <a:rPr lang="en-US" sz="2000" b="1" dirty="0">
                <a:ln/>
                <a:solidFill>
                  <a:schemeClr val="accent4"/>
                </a:solidFill>
                <a:latin typeface="Shobuj Nolua" panose="02000506000000020003" pitchFamily="2" charset="0"/>
                <a:cs typeface="Shobuj Nolua" panose="02000506000000020003" pitchFamily="2" charset="0"/>
              </a:rPr>
              <a:t>  </a:t>
            </a:r>
            <a:r>
              <a:rPr lang="as-IN" sz="2000" b="1" dirty="0">
                <a:ln/>
                <a:solidFill>
                  <a:schemeClr val="accent4"/>
                </a:solidFill>
                <a:latin typeface="Shobuj Nolua" panose="02000506000000020003" pitchFamily="2" charset="0"/>
                <a:cs typeface="Shobuj Nolua" panose="02000506000000020003" pitchFamily="2" charset="0"/>
              </a:rPr>
              <a:t>এ</a:t>
            </a:r>
            <a:r>
              <a:rPr lang="en-US" sz="2000" b="1" dirty="0">
                <a:ln/>
                <a:solidFill>
                  <a:schemeClr val="accent4"/>
                </a:solidFill>
                <a:latin typeface="Shobuj Nolua" panose="02000506000000020003" pitchFamily="2" charset="0"/>
                <a:cs typeface="Shobuj Nolua" panose="02000506000000020003" pitchFamily="2" charset="0"/>
              </a:rPr>
              <a:t>র </a:t>
            </a:r>
            <a:r>
              <a:rPr lang="as-IN" sz="2000" b="1" dirty="0">
                <a:ln/>
                <a:solidFill>
                  <a:schemeClr val="accent4"/>
                </a:solidFill>
                <a:latin typeface="Shobuj Nolua" panose="02000506000000020003" pitchFamily="2" charset="0"/>
                <a:cs typeface="Shobuj Nolua" panose="02000506000000020003" pitchFamily="2" charset="0"/>
              </a:rPr>
              <a:t>ম</a:t>
            </a:r>
            <a:r>
              <a:rPr lang="en-US" sz="2000" b="1" dirty="0">
                <a:ln/>
                <a:solidFill>
                  <a:schemeClr val="accent4"/>
                </a:solidFill>
                <a:latin typeface="Shobuj Nolua" panose="02000506000000020003" pitchFamily="2" charset="0"/>
                <a:cs typeface="Shobuj Nolua" panose="02000506000000020003" pitchFamily="2" charset="0"/>
              </a:rPr>
              <a:t>ধ</a:t>
            </a:r>
            <a:r>
              <a:rPr lang="as-IN" sz="2000" b="1" dirty="0">
                <a:ln/>
                <a:solidFill>
                  <a:schemeClr val="accent4"/>
                </a:solidFill>
                <a:latin typeface="Shobuj Nolua" panose="02000506000000020003" pitchFamily="2" charset="0"/>
                <a:cs typeface="Shobuj Nolua" panose="02000506000000020003" pitchFamily="2" charset="0"/>
              </a:rPr>
              <a:t>্</a:t>
            </a:r>
            <a:r>
              <a:rPr lang="en-US" sz="2000" b="1" dirty="0">
                <a:ln/>
                <a:solidFill>
                  <a:schemeClr val="accent4"/>
                </a:solidFill>
                <a:latin typeface="Shobuj Nolua" panose="02000506000000020003" pitchFamily="2" charset="0"/>
                <a:cs typeface="Shobuj Nolua" panose="02000506000000020003" pitchFamily="2" charset="0"/>
              </a:rPr>
              <a:t>য</a:t>
            </a:r>
            <a:r>
              <a:rPr lang="as-IN" sz="2000" b="1" dirty="0">
                <a:ln/>
                <a:solidFill>
                  <a:schemeClr val="accent4"/>
                </a:solidFill>
                <a:latin typeface="Shobuj Nolua" panose="02000506000000020003" pitchFamily="2" charset="0"/>
                <a:cs typeface="Shobuj Nolua" panose="02000506000000020003" pitchFamily="2" charset="0"/>
              </a:rPr>
              <a:t>ক</a:t>
            </a:r>
            <a:r>
              <a:rPr lang="en-US" sz="2000" b="1" dirty="0">
                <a:ln/>
                <a:solidFill>
                  <a:schemeClr val="accent4"/>
                </a:solidFill>
                <a:latin typeface="Shobuj Nolua" panose="02000506000000020003" pitchFamily="2" charset="0"/>
                <a:cs typeface="Shobuj Nolua" panose="02000506000000020003" pitchFamily="2" charset="0"/>
              </a:rPr>
              <a:t>া</a:t>
            </a:r>
            <a:r>
              <a:rPr lang="as-IN" sz="2000" b="1" dirty="0">
                <a:ln/>
                <a:solidFill>
                  <a:schemeClr val="accent4"/>
                </a:solidFill>
                <a:latin typeface="Shobuj Nolua" panose="02000506000000020003" pitchFamily="2" charset="0"/>
                <a:cs typeface="Shobuj Nolua" panose="02000506000000020003" pitchFamily="2" charset="0"/>
              </a:rPr>
              <a:t>র</a:t>
            </a:r>
            <a:r>
              <a:rPr lang="en-US" sz="2000" b="1" dirty="0">
                <a:ln/>
                <a:solidFill>
                  <a:schemeClr val="accent4"/>
                </a:solidFill>
                <a:latin typeface="Shobuj Nolua" panose="02000506000000020003" pitchFamily="2" charset="0"/>
                <a:cs typeface="Shobuj Nolua" panose="02000506000000020003" pitchFamily="2" charset="0"/>
              </a:rPr>
              <a:t> </a:t>
            </a:r>
            <a:r>
              <a:rPr lang="ar-SA" sz="2000" b="1" dirty="0">
                <a:ln/>
                <a:solidFill>
                  <a:schemeClr val="accent4"/>
                </a:solidFill>
                <a:latin typeface="Shobuj Nolua" panose="02000506000000020003" pitchFamily="2" charset="0"/>
                <a:cs typeface="Shonar Bangla" panose="020B0502040204020203" pitchFamily="34" charset="0"/>
              </a:rPr>
              <a:t>ب</a:t>
            </a:r>
            <a:r>
              <a:rPr lang="en-US" sz="2000" b="1" dirty="0">
                <a:ln/>
                <a:solidFill>
                  <a:schemeClr val="accent4"/>
                </a:solidFill>
                <a:latin typeface="Shobuj Nolua" panose="02000506000000020003" pitchFamily="2" charset="0"/>
                <a:cs typeface="Shobuj Nolua" panose="02000506000000020003" pitchFamily="2" charset="0"/>
              </a:rPr>
              <a:t>  </a:t>
            </a:r>
            <a:r>
              <a:rPr lang="as-IN" sz="2000" b="1" dirty="0">
                <a:ln/>
                <a:solidFill>
                  <a:schemeClr val="accent4"/>
                </a:solidFill>
                <a:latin typeface="Shobuj Nolua" panose="02000506000000020003" pitchFamily="2" charset="0"/>
                <a:cs typeface="Shobuj Nolua" panose="02000506000000020003" pitchFamily="2" charset="0"/>
              </a:rPr>
              <a:t>হ</a:t>
            </a:r>
            <a:r>
              <a:rPr lang="en-US" sz="2000" b="1" dirty="0">
                <a:ln/>
                <a:solidFill>
                  <a:schemeClr val="accent4"/>
                </a:solidFill>
                <a:latin typeface="Shobuj Nolua" panose="02000506000000020003" pitchFamily="2" charset="0"/>
                <a:cs typeface="Shobuj Nolua" panose="02000506000000020003" pitchFamily="2" charset="0"/>
              </a:rPr>
              <a:t>র</a:t>
            </a:r>
            <a:r>
              <a:rPr lang="as-IN" sz="2000" b="1" dirty="0">
                <a:ln/>
                <a:solidFill>
                  <a:schemeClr val="accent4"/>
                </a:solidFill>
                <a:latin typeface="Shobuj Nolua" panose="02000506000000020003" pitchFamily="2" charset="0"/>
                <a:cs typeface="Shobuj Nolua" panose="02000506000000020003" pitchFamily="2" charset="0"/>
              </a:rPr>
              <a:t>ফ</a:t>
            </a:r>
            <a:r>
              <a:rPr lang="en-US" sz="2000" b="1" dirty="0">
                <a:ln/>
                <a:solidFill>
                  <a:schemeClr val="accent4"/>
                </a:solidFill>
                <a:latin typeface="Shobuj Nolua" panose="02000506000000020003" pitchFamily="2" charset="0"/>
                <a:cs typeface="Shobuj Nolua" panose="02000506000000020003" pitchFamily="2" charset="0"/>
              </a:rPr>
              <a:t>ে </a:t>
            </a:r>
            <a:r>
              <a:rPr lang="as-IN" sz="2000" b="1" dirty="0">
                <a:ln/>
                <a:solidFill>
                  <a:schemeClr val="accent4"/>
                </a:solidFill>
                <a:latin typeface="Shobuj Nolua" panose="02000506000000020003" pitchFamily="2" charset="0"/>
                <a:cs typeface="Shobuj Nolua" panose="02000506000000020003" pitchFamily="2" charset="0"/>
              </a:rPr>
              <a:t>জ</a:t>
            </a:r>
            <a:r>
              <a:rPr lang="en-US" sz="2000" b="1" dirty="0">
                <a:ln/>
                <a:solidFill>
                  <a:schemeClr val="accent4"/>
                </a:solidFill>
                <a:latin typeface="Shobuj Nolua" panose="02000506000000020003" pitchFamily="2" charset="0"/>
                <a:cs typeface="Shobuj Nolua" panose="02000506000000020003" pitchFamily="2" charset="0"/>
              </a:rPr>
              <a:t>া</a:t>
            </a:r>
            <a:r>
              <a:rPr lang="as-IN" sz="2000" b="1" dirty="0">
                <a:ln/>
                <a:solidFill>
                  <a:schemeClr val="accent4"/>
                </a:solidFill>
                <a:latin typeface="Shobuj Nolua" panose="02000506000000020003" pitchFamily="2" charset="0"/>
                <a:cs typeface="Shobuj Nolua" panose="02000506000000020003" pitchFamily="2" charset="0"/>
              </a:rPr>
              <a:t>র</a:t>
            </a:r>
            <a:r>
              <a:rPr lang="en-US" sz="2000" b="1" dirty="0">
                <a:ln/>
                <a:solidFill>
                  <a:schemeClr val="accent4"/>
                </a:solidFill>
                <a:latin typeface="Shobuj Nolua" panose="02000506000000020003" pitchFamily="2" charset="0"/>
                <a:cs typeface="Shobuj Nolua" panose="02000506000000020003" pitchFamily="2" charset="0"/>
              </a:rPr>
              <a:t> – </a:t>
            </a:r>
            <a:r>
              <a:rPr lang="en-US" sz="2000" b="1" dirty="0" err="1">
                <a:ln/>
                <a:solidFill>
                  <a:schemeClr val="accent4"/>
                </a:solidFill>
                <a:latin typeface="Shobuj Nolua" panose="02000506000000020003" pitchFamily="2" charset="0"/>
                <a:cs typeface="Shobuj Nolua" panose="02000506000000020003" pitchFamily="2" charset="0"/>
              </a:rPr>
              <a:t>এর</a:t>
            </a:r>
            <a:r>
              <a:rPr lang="en-US" sz="2000" b="1" dirty="0">
                <a:ln/>
                <a:solidFill>
                  <a:schemeClr val="accent4"/>
                </a:solidFill>
                <a:latin typeface="Shobuj Nolua" panose="02000506000000020003" pitchFamily="2" charset="0"/>
                <a:cs typeface="Shobuj Nolua" panose="02000506000000020003" pitchFamily="2" charset="0"/>
              </a:rPr>
              <a:t> </a:t>
            </a:r>
            <a:r>
              <a:rPr lang="ar-SA" sz="2000" b="1" dirty="0">
                <a:ln/>
                <a:solidFill>
                  <a:schemeClr val="accent4"/>
                </a:solidFill>
                <a:latin typeface="Shobuj Nolua" panose="02000506000000020003" pitchFamily="2" charset="0"/>
                <a:cs typeface="Shonar Bangla" panose="020B0502040204020203" pitchFamily="34" charset="0"/>
              </a:rPr>
              <a:t>تعلق</a:t>
            </a:r>
            <a:r>
              <a:rPr lang="en-US" sz="2000" b="1" dirty="0">
                <a:ln/>
                <a:solidFill>
                  <a:schemeClr val="accent4"/>
                </a:solidFill>
                <a:latin typeface="Shobuj Nolua" panose="02000506000000020003" pitchFamily="2" charset="0"/>
                <a:cs typeface="Shobuj Nolua" panose="02000506000000020003" pitchFamily="2" charset="0"/>
              </a:rPr>
              <a:t> </a:t>
            </a:r>
            <a:r>
              <a:rPr lang="as-IN" sz="2000" b="1" dirty="0">
                <a:ln/>
                <a:solidFill>
                  <a:schemeClr val="accent4"/>
                </a:solidFill>
                <a:latin typeface="Shobuj Nolua" panose="02000506000000020003" pitchFamily="2" charset="0"/>
                <a:cs typeface="Shobuj Nolua" panose="02000506000000020003" pitchFamily="2" charset="0"/>
              </a:rPr>
              <a:t>প</a:t>
            </a:r>
            <a:r>
              <a:rPr lang="en-US" sz="2000" b="1" dirty="0">
                <a:ln/>
                <a:solidFill>
                  <a:schemeClr val="accent4"/>
                </a:solidFill>
                <a:latin typeface="Shobuj Nolua" panose="02000506000000020003" pitchFamily="2" charset="0"/>
                <a:cs typeface="Shobuj Nolua" panose="02000506000000020003" pitchFamily="2" charset="0"/>
              </a:rPr>
              <a:t>র</a:t>
            </a:r>
            <a:r>
              <a:rPr lang="as-IN" sz="2000" b="1" dirty="0">
                <a:ln/>
                <a:solidFill>
                  <a:schemeClr val="accent4"/>
                </a:solidFill>
                <a:latin typeface="Shobuj Nolua" panose="02000506000000020003" pitchFamily="2" charset="0"/>
                <a:cs typeface="Shobuj Nolua" panose="02000506000000020003" pitchFamily="2" charset="0"/>
              </a:rPr>
              <a:t>ব</a:t>
            </a:r>
            <a:r>
              <a:rPr lang="en-US" sz="2000" b="1" dirty="0">
                <a:ln/>
                <a:solidFill>
                  <a:schemeClr val="accent4"/>
                </a:solidFill>
                <a:latin typeface="Shobuj Nolua" panose="02000506000000020003" pitchFamily="2" charset="0"/>
                <a:cs typeface="Shobuj Nolua" panose="02000506000000020003" pitchFamily="2" charset="0"/>
              </a:rPr>
              <a:t>র</a:t>
            </a:r>
            <a:r>
              <a:rPr lang="as-IN" sz="2000" b="1" dirty="0">
                <a:ln/>
                <a:solidFill>
                  <a:schemeClr val="accent4"/>
                </a:solidFill>
                <a:latin typeface="Shobuj Nolua" panose="02000506000000020003" pitchFamily="2" charset="0"/>
                <a:cs typeface="Shobuj Nolua" panose="02000506000000020003" pitchFamily="2" charset="0"/>
              </a:rPr>
              <a:t>্</a:t>
            </a:r>
            <a:r>
              <a:rPr lang="en-US" sz="2000" b="1" dirty="0">
                <a:ln/>
                <a:solidFill>
                  <a:schemeClr val="accent4"/>
                </a:solidFill>
                <a:latin typeface="Shobuj Nolua" panose="02000506000000020003" pitchFamily="2" charset="0"/>
                <a:cs typeface="Shobuj Nolua" panose="02000506000000020003" pitchFamily="2" charset="0"/>
              </a:rPr>
              <a:t>ত</a:t>
            </a:r>
            <a:r>
              <a:rPr lang="as-IN" sz="2000" b="1" dirty="0">
                <a:ln/>
                <a:solidFill>
                  <a:schemeClr val="accent4"/>
                </a:solidFill>
                <a:latin typeface="Shobuj Nolua" panose="02000506000000020003" pitchFamily="2" charset="0"/>
                <a:cs typeface="Shobuj Nolua" panose="02000506000000020003" pitchFamily="2" charset="0"/>
              </a:rPr>
              <a:t>ী</a:t>
            </a:r>
            <a:r>
              <a:rPr lang="en-US" sz="2000" b="1" dirty="0">
                <a:ln/>
                <a:solidFill>
                  <a:schemeClr val="accent4"/>
                </a:solidFill>
                <a:latin typeface="Shobuj Nolua" panose="02000506000000020003" pitchFamily="2" charset="0"/>
                <a:cs typeface="Shobuj Nolua" panose="02000506000000020003" pitchFamily="2" charset="0"/>
              </a:rPr>
              <a:t> </a:t>
            </a:r>
            <a:r>
              <a:rPr lang="ar-SA" sz="2000" b="1" dirty="0">
                <a:ln/>
                <a:solidFill>
                  <a:schemeClr val="accent4"/>
                </a:solidFill>
                <a:latin typeface="Shobuj Nolua" panose="02000506000000020003" pitchFamily="2" charset="0"/>
              </a:rPr>
              <a:t>يعدلون</a:t>
            </a:r>
            <a:r>
              <a:rPr lang="en-US" sz="2000" b="1" dirty="0">
                <a:ln/>
                <a:solidFill>
                  <a:schemeClr val="accent4"/>
                </a:solidFill>
                <a:latin typeface="Shobuj Nolua" panose="02000506000000020003" pitchFamily="2" charset="0"/>
                <a:cs typeface="Shobuj Nolua" panose="02000506000000020003" pitchFamily="2" charset="0"/>
              </a:rPr>
              <a:t> </a:t>
            </a:r>
            <a:r>
              <a:rPr lang="as-IN" sz="2000" b="1" dirty="0">
                <a:ln/>
                <a:solidFill>
                  <a:schemeClr val="accent4"/>
                </a:solidFill>
                <a:latin typeface="Shobuj Nolua" panose="02000506000000020003" pitchFamily="2" charset="0"/>
                <a:cs typeface="Shobuj Nolua" panose="02000506000000020003" pitchFamily="2" charset="0"/>
              </a:rPr>
              <a:t>ক</a:t>
            </a:r>
            <a:r>
              <a:rPr lang="en-US" sz="2000" b="1" dirty="0" err="1">
                <a:ln/>
                <a:solidFill>
                  <a:schemeClr val="accent4"/>
                </a:solidFill>
                <a:latin typeface="Shobuj Nolua" panose="02000506000000020003" pitchFamily="2" charset="0"/>
                <a:cs typeface="Shobuj Nolua" panose="02000506000000020003" pitchFamily="2" charset="0"/>
              </a:rPr>
              <a:t>্রিয়ার</a:t>
            </a:r>
            <a:r>
              <a:rPr lang="en-US" sz="2000" b="1" dirty="0">
                <a:ln/>
                <a:solidFill>
                  <a:schemeClr val="accent4"/>
                </a:solidFill>
                <a:latin typeface="Shobuj Nolua" panose="02000506000000020003" pitchFamily="2" charset="0"/>
                <a:cs typeface="Shobuj Nolua" panose="02000506000000020003" pitchFamily="2" charset="0"/>
              </a:rPr>
              <a:t> </a:t>
            </a:r>
            <a:r>
              <a:rPr lang="en-US" sz="2000" b="1" dirty="0" err="1">
                <a:ln/>
                <a:solidFill>
                  <a:schemeClr val="accent4"/>
                </a:solidFill>
                <a:latin typeface="Shobuj Nolua" panose="02000506000000020003" pitchFamily="2" charset="0"/>
                <a:cs typeface="Shobuj Nolua" panose="02000506000000020003" pitchFamily="2" charset="0"/>
              </a:rPr>
              <a:t>সাথে</a:t>
            </a:r>
            <a:r>
              <a:rPr lang="en-US" sz="2000" b="1" dirty="0">
                <a:ln/>
                <a:solidFill>
                  <a:schemeClr val="accent4"/>
                </a:solidFill>
                <a:latin typeface="Shobuj Nolua" panose="02000506000000020003" pitchFamily="2" charset="0"/>
                <a:cs typeface="Shobuj Nolua" panose="02000506000000020003" pitchFamily="2" charset="0"/>
              </a:rPr>
              <a:t> ।</a:t>
            </a:r>
          </a:p>
          <a:p>
            <a:endParaRPr lang="en-US" sz="2000" b="1" dirty="0">
              <a:ln/>
              <a:solidFill>
                <a:schemeClr val="accent4"/>
              </a:solidFill>
              <a:latin typeface="Shobuj Nolua" panose="02000506000000020003" pitchFamily="2" charset="0"/>
              <a:cs typeface="Shobuj Nolua" panose="02000506000000020003" pitchFamily="2" charset="0"/>
            </a:endParaRPr>
          </a:p>
          <a:p>
            <a:r>
              <a:rPr lang="en-US" sz="2000" b="1" dirty="0">
                <a:ln/>
                <a:solidFill>
                  <a:schemeClr val="accent4"/>
                </a:solidFill>
                <a:latin typeface="Shobuj Nolua" panose="02000506000000020003" pitchFamily="2" charset="0"/>
                <a:cs typeface="Shobuj Nolua" panose="02000506000000020003" pitchFamily="2" charset="0"/>
              </a:rPr>
              <a:t> </a:t>
            </a:r>
            <a:r>
              <a:rPr lang="ar-SA" sz="2000" b="1" dirty="0">
                <a:ln/>
                <a:solidFill>
                  <a:schemeClr val="accent4"/>
                </a:solidFill>
                <a:latin typeface="Shobuj Nolua" panose="02000506000000020003" pitchFamily="2" charset="0"/>
              </a:rPr>
              <a:t>وهو</a:t>
            </a:r>
            <a:r>
              <a:rPr lang="en-US" sz="2000" b="1" dirty="0">
                <a:ln/>
                <a:solidFill>
                  <a:schemeClr val="accent4"/>
                </a:solidFill>
                <a:latin typeface="Shobuj Nolua" panose="02000506000000020003" pitchFamily="2" charset="0"/>
                <a:cs typeface="Shobuj Nolua" panose="02000506000000020003" pitchFamily="2" charset="0"/>
              </a:rPr>
              <a:t>  </a:t>
            </a:r>
            <a:r>
              <a:rPr lang="as-IN" sz="2000" b="1" u="sng" dirty="0">
                <a:ln/>
                <a:solidFill>
                  <a:schemeClr val="accent4"/>
                </a:solidFill>
                <a:latin typeface="Shobuj Nolua" panose="02000506000000020003" pitchFamily="2" charset="0"/>
                <a:cs typeface="Shobuj Nolua" panose="02000506000000020003" pitchFamily="2" charset="0"/>
              </a:rPr>
              <a:t>স</a:t>
            </a:r>
            <a:r>
              <a:rPr lang="en-US" sz="2000" b="1" u="sng" dirty="0">
                <a:ln/>
                <a:solidFill>
                  <a:schemeClr val="accent4"/>
                </a:solidFill>
                <a:latin typeface="Shobuj Nolua" panose="02000506000000020003" pitchFamily="2" charset="0"/>
                <a:cs typeface="Shobuj Nolua" panose="02000506000000020003" pitchFamily="2" charset="0"/>
              </a:rPr>
              <a:t>র</a:t>
            </a:r>
            <a:r>
              <a:rPr lang="as-IN" sz="2000" b="1" u="sng" dirty="0">
                <a:ln/>
                <a:solidFill>
                  <a:schemeClr val="accent4"/>
                </a:solidFill>
                <a:latin typeface="Shobuj Nolua" panose="02000506000000020003" pitchFamily="2" charset="0"/>
                <a:cs typeface="Shobuj Nolua" panose="02000506000000020003" pitchFamily="2" charset="0"/>
              </a:rPr>
              <a:t>্</a:t>
            </a:r>
            <a:r>
              <a:rPr lang="en-US" sz="2000" b="1" u="sng" dirty="0">
                <a:ln/>
                <a:solidFill>
                  <a:schemeClr val="accent4"/>
                </a:solidFill>
                <a:latin typeface="Shobuj Nolua" panose="02000506000000020003" pitchFamily="2" charset="0"/>
                <a:cs typeface="Shobuj Nolua" panose="02000506000000020003" pitchFamily="2" charset="0"/>
              </a:rPr>
              <a:t>ব</a:t>
            </a:r>
            <a:r>
              <a:rPr lang="as-IN" sz="2000" b="1" u="sng" dirty="0">
                <a:ln/>
                <a:solidFill>
                  <a:schemeClr val="accent4"/>
                </a:solidFill>
                <a:latin typeface="Shobuj Nolua" panose="02000506000000020003" pitchFamily="2" charset="0"/>
                <a:cs typeface="Shobuj Nolua" panose="02000506000000020003" pitchFamily="2" charset="0"/>
              </a:rPr>
              <a:t>ন</a:t>
            </a:r>
            <a:r>
              <a:rPr lang="en-US" sz="2000" b="1" u="sng" dirty="0">
                <a:ln/>
                <a:solidFill>
                  <a:schemeClr val="accent4"/>
                </a:solidFill>
                <a:latin typeface="Shobuj Nolua" panose="02000506000000020003" pitchFamily="2" charset="0"/>
                <a:cs typeface="Shobuj Nolua" panose="02000506000000020003" pitchFamily="2" charset="0"/>
              </a:rPr>
              <a:t>া</a:t>
            </a:r>
            <a:r>
              <a:rPr lang="as-IN" sz="2000" b="1" u="sng" dirty="0">
                <a:ln/>
                <a:solidFill>
                  <a:schemeClr val="accent4"/>
                </a:solidFill>
                <a:latin typeface="Shobuj Nolua" panose="02000506000000020003" pitchFamily="2" charset="0"/>
                <a:cs typeface="Shobuj Nolua" panose="02000506000000020003" pitchFamily="2" charset="0"/>
              </a:rPr>
              <a:t>ম</a:t>
            </a:r>
            <a:r>
              <a:rPr lang="en-US" sz="2000" b="1" u="sng" dirty="0">
                <a:ln/>
                <a:solidFill>
                  <a:schemeClr val="accent4"/>
                </a:solidFill>
                <a:latin typeface="Shobuj Nolua" panose="02000506000000020003" pitchFamily="2" charset="0"/>
                <a:cs typeface="Shobuj Nolua" panose="02000506000000020003" pitchFamily="2" charset="0"/>
              </a:rPr>
              <a:t>ে</a:t>
            </a:r>
            <a:r>
              <a:rPr lang="as-IN" sz="2000" b="1" u="sng" dirty="0">
                <a:ln/>
                <a:solidFill>
                  <a:schemeClr val="accent4"/>
                </a:solidFill>
                <a:latin typeface="Shobuj Nolua" panose="02000506000000020003" pitchFamily="2" charset="0"/>
                <a:cs typeface="Shobuj Nolua" panose="02000506000000020003" pitchFamily="2" charset="0"/>
              </a:rPr>
              <a:t>র</a:t>
            </a:r>
            <a:r>
              <a:rPr lang="en-US" sz="2000" b="1" u="sng" dirty="0">
                <a:ln/>
                <a:solidFill>
                  <a:schemeClr val="accent4"/>
                </a:solidFill>
                <a:latin typeface="Shobuj Nolua" panose="02000506000000020003" pitchFamily="2" charset="0"/>
                <a:cs typeface="Shobuj Nolua" panose="02000506000000020003" pitchFamily="2" charset="0"/>
              </a:rPr>
              <a:t> </a:t>
            </a:r>
            <a:r>
              <a:rPr lang="as-IN" sz="2000" b="1" u="sng" dirty="0">
                <a:ln/>
                <a:solidFill>
                  <a:schemeClr val="accent4"/>
                </a:solidFill>
                <a:latin typeface="Shobuj Nolua" panose="02000506000000020003" pitchFamily="2" charset="0"/>
                <a:cs typeface="Shobuj Nolua" panose="02000506000000020003" pitchFamily="2" charset="0"/>
              </a:rPr>
              <a:t>প</a:t>
            </a:r>
            <a:r>
              <a:rPr lang="en-US" sz="2000" b="1" u="sng" dirty="0">
                <a:ln/>
                <a:solidFill>
                  <a:schemeClr val="accent4"/>
                </a:solidFill>
                <a:latin typeface="Shobuj Nolua" panose="02000506000000020003" pitchFamily="2" charset="0"/>
                <a:cs typeface="Shobuj Nolua" panose="02000506000000020003" pitchFamily="2" charset="0"/>
              </a:rPr>
              <a:t>্</a:t>
            </a:r>
            <a:r>
              <a:rPr lang="as-IN" sz="2000" b="1" u="sng" dirty="0">
                <a:ln/>
                <a:solidFill>
                  <a:schemeClr val="accent4"/>
                </a:solidFill>
                <a:latin typeface="Shobuj Nolua" panose="02000506000000020003" pitchFamily="2" charset="0"/>
                <a:cs typeface="Shobuj Nolua" panose="02000506000000020003" pitchFamily="2" charset="0"/>
              </a:rPr>
              <a:t>র</a:t>
            </a:r>
            <a:r>
              <a:rPr lang="en-US" sz="2000" b="1" u="sng" dirty="0">
                <a:ln/>
                <a:solidFill>
                  <a:schemeClr val="accent4"/>
                </a:solidFill>
                <a:latin typeface="Shobuj Nolua" panose="02000506000000020003" pitchFamily="2" charset="0"/>
                <a:cs typeface="Shobuj Nolua" panose="02000506000000020003" pitchFamily="2" charset="0"/>
              </a:rPr>
              <a:t>ত</a:t>
            </a:r>
            <a:r>
              <a:rPr lang="as-IN" sz="2000" b="1" u="sng" dirty="0">
                <a:ln/>
                <a:solidFill>
                  <a:schemeClr val="accent4"/>
                </a:solidFill>
                <a:latin typeface="Shobuj Nolua" panose="02000506000000020003" pitchFamily="2" charset="0"/>
                <a:cs typeface="Shobuj Nolua" panose="02000506000000020003" pitchFamily="2" charset="0"/>
              </a:rPr>
              <a:t>্</a:t>
            </a:r>
            <a:r>
              <a:rPr lang="en-US" sz="2000" b="1" u="sng" dirty="0">
                <a:ln/>
                <a:solidFill>
                  <a:schemeClr val="accent4"/>
                </a:solidFill>
                <a:latin typeface="Shobuj Nolua" panose="02000506000000020003" pitchFamily="2" charset="0"/>
                <a:cs typeface="Shobuj Nolua" panose="02000506000000020003" pitchFamily="2" charset="0"/>
              </a:rPr>
              <a:t>য</a:t>
            </a:r>
            <a:r>
              <a:rPr lang="as-IN" sz="2000" b="1" u="sng" dirty="0">
                <a:ln/>
                <a:solidFill>
                  <a:schemeClr val="accent4"/>
                </a:solidFill>
                <a:latin typeface="Shobuj Nolua" panose="02000506000000020003" pitchFamily="2" charset="0"/>
                <a:cs typeface="Shobuj Nolua" panose="02000506000000020003" pitchFamily="2" charset="0"/>
              </a:rPr>
              <a:t>া</a:t>
            </a:r>
            <a:r>
              <a:rPr lang="en-US" sz="2000" b="1" u="sng" dirty="0">
                <a:ln/>
                <a:solidFill>
                  <a:schemeClr val="accent4"/>
                </a:solidFill>
                <a:latin typeface="Shobuj Nolua" panose="02000506000000020003" pitchFamily="2" charset="0"/>
                <a:cs typeface="Shobuj Nolua" panose="02000506000000020003" pitchFamily="2" charset="0"/>
              </a:rPr>
              <a:t>ব</a:t>
            </a:r>
            <a:r>
              <a:rPr lang="as-IN" sz="2000" b="1" u="sng" dirty="0">
                <a:ln/>
                <a:solidFill>
                  <a:schemeClr val="accent4"/>
                </a:solidFill>
                <a:latin typeface="Shobuj Nolua" panose="02000506000000020003" pitchFamily="2" charset="0"/>
                <a:cs typeface="Shobuj Nolua" panose="02000506000000020003" pitchFamily="2" charset="0"/>
              </a:rPr>
              <a:t>র</a:t>
            </a:r>
            <a:r>
              <a:rPr lang="en-US" sz="2000" b="1" u="sng" dirty="0">
                <a:ln/>
                <a:solidFill>
                  <a:schemeClr val="accent4"/>
                </a:solidFill>
                <a:latin typeface="Shobuj Nolua" panose="02000506000000020003" pitchFamily="2" charset="0"/>
                <a:cs typeface="Shobuj Nolua" panose="02000506000000020003" pitchFamily="2" charset="0"/>
              </a:rPr>
              <a:t>্</a:t>
            </a:r>
            <a:r>
              <a:rPr lang="as-IN" sz="2000" b="1" u="sng" dirty="0">
                <a:ln/>
                <a:solidFill>
                  <a:schemeClr val="accent4"/>
                </a:solidFill>
                <a:latin typeface="Shobuj Nolua" panose="02000506000000020003" pitchFamily="2" charset="0"/>
                <a:cs typeface="Shobuj Nolua" panose="02000506000000020003" pitchFamily="2" charset="0"/>
              </a:rPr>
              <a:t>ত</a:t>
            </a:r>
            <a:r>
              <a:rPr lang="en-US" sz="2000" b="1" u="sng" dirty="0" err="1">
                <a:ln/>
                <a:solidFill>
                  <a:schemeClr val="accent4"/>
                </a:solidFill>
                <a:latin typeface="Shobuj Nolua" panose="02000506000000020003" pitchFamily="2" charset="0"/>
                <a:cs typeface="Shobuj Nolua" panose="02000506000000020003" pitchFamily="2" charset="0"/>
              </a:rPr>
              <a:t>নস্হল</a:t>
            </a:r>
            <a:r>
              <a:rPr lang="en-US" sz="2000" b="1" u="sng" dirty="0">
                <a:ln/>
                <a:solidFill>
                  <a:schemeClr val="accent4"/>
                </a:solidFill>
                <a:latin typeface="Shobuj Nolua" panose="02000506000000020003" pitchFamily="2" charset="0"/>
                <a:cs typeface="Shobuj Nolua" panose="02000506000000020003" pitchFamily="2" charset="0"/>
              </a:rPr>
              <a:t> :</a:t>
            </a:r>
            <a:r>
              <a:rPr lang="en-US" sz="2000" b="1" dirty="0">
                <a:ln/>
                <a:solidFill>
                  <a:schemeClr val="accent4"/>
                </a:solidFill>
                <a:latin typeface="Shobuj Nolua" panose="02000506000000020003" pitchFamily="2" charset="0"/>
                <a:cs typeface="Shobuj Nolua" panose="02000506000000020003" pitchFamily="2" charset="0"/>
              </a:rPr>
              <a:t>  </a:t>
            </a:r>
            <a:r>
              <a:rPr lang="ar-SA" sz="2000" b="1" dirty="0">
                <a:ln/>
                <a:solidFill>
                  <a:schemeClr val="accent4"/>
                </a:solidFill>
                <a:latin typeface="Shobuj Nolua" panose="02000506000000020003" pitchFamily="2" charset="0"/>
              </a:rPr>
              <a:t>وهولله في السموت وفي الارض</a:t>
            </a:r>
            <a:r>
              <a:rPr lang="en-US" sz="2000" b="1" dirty="0">
                <a:ln/>
                <a:solidFill>
                  <a:schemeClr val="accent4"/>
                </a:solidFill>
                <a:latin typeface="Shobuj Nolua" panose="02000506000000020003" pitchFamily="2" charset="0"/>
                <a:cs typeface="Shobuj Nolua" panose="02000506000000020003" pitchFamily="2" charset="0"/>
              </a:rPr>
              <a:t> </a:t>
            </a:r>
            <a:r>
              <a:rPr lang="en-US" sz="2000" b="1" dirty="0" err="1">
                <a:ln/>
                <a:solidFill>
                  <a:schemeClr val="accent4"/>
                </a:solidFill>
                <a:latin typeface="Shobuj Nolua" panose="02000506000000020003" pitchFamily="2" charset="0"/>
                <a:cs typeface="Shobuj Nolua" panose="02000506000000020003" pitchFamily="2" charset="0"/>
              </a:rPr>
              <a:t>এর</a:t>
            </a:r>
            <a:r>
              <a:rPr lang="en-US" sz="2000" b="1" dirty="0">
                <a:ln/>
                <a:solidFill>
                  <a:schemeClr val="accent4"/>
                </a:solidFill>
                <a:latin typeface="Shobuj Nolua" panose="02000506000000020003" pitchFamily="2" charset="0"/>
                <a:cs typeface="Shobuj Nolua" panose="02000506000000020003" pitchFamily="2" charset="0"/>
              </a:rPr>
              <a:t> </a:t>
            </a:r>
            <a:r>
              <a:rPr lang="en-US" sz="2000" b="1" dirty="0" err="1">
                <a:ln/>
                <a:solidFill>
                  <a:schemeClr val="accent4"/>
                </a:solidFill>
                <a:latin typeface="Shobuj Nolua" panose="02000506000000020003" pitchFamily="2" charset="0"/>
                <a:cs typeface="Shobuj Nolua" panose="02000506000000020003" pitchFamily="2" charset="0"/>
              </a:rPr>
              <a:t>মধ্যে</a:t>
            </a:r>
            <a:r>
              <a:rPr lang="en-US" sz="2000" b="1" dirty="0">
                <a:ln/>
                <a:solidFill>
                  <a:schemeClr val="accent4"/>
                </a:solidFill>
                <a:latin typeface="Shobuj Nolua" panose="02000506000000020003" pitchFamily="2" charset="0"/>
                <a:cs typeface="Shobuj Nolua" panose="02000506000000020003" pitchFamily="2" charset="0"/>
              </a:rPr>
              <a:t> </a:t>
            </a:r>
            <a:r>
              <a:rPr lang="ar-SA" sz="2000" b="1" dirty="0">
                <a:ln/>
                <a:solidFill>
                  <a:schemeClr val="accent4"/>
                </a:solidFill>
                <a:latin typeface="Shobuj Nolua" panose="02000506000000020003" pitchFamily="2" charset="0"/>
              </a:rPr>
              <a:t>هو</a:t>
            </a:r>
            <a:r>
              <a:rPr lang="en-US" sz="2000" b="1" dirty="0">
                <a:ln/>
                <a:solidFill>
                  <a:schemeClr val="accent4"/>
                </a:solidFill>
                <a:latin typeface="Shobuj Nolua" panose="02000506000000020003" pitchFamily="2" charset="0"/>
                <a:cs typeface="Shobuj Nolua" panose="02000506000000020003" pitchFamily="2" charset="0"/>
              </a:rPr>
              <a:t> </a:t>
            </a:r>
            <a:r>
              <a:rPr lang="en-US" sz="2000" b="1" dirty="0" err="1">
                <a:ln/>
                <a:solidFill>
                  <a:schemeClr val="accent4"/>
                </a:solidFill>
                <a:latin typeface="Shobuj Nolua" panose="02000506000000020003" pitchFamily="2" charset="0"/>
                <a:cs typeface="Shobuj Nolua" panose="02000506000000020003" pitchFamily="2" charset="0"/>
              </a:rPr>
              <a:t>শব্দটি</a:t>
            </a:r>
            <a:r>
              <a:rPr lang="en-US" sz="2000" b="1" dirty="0">
                <a:ln/>
                <a:solidFill>
                  <a:schemeClr val="accent4"/>
                </a:solidFill>
                <a:latin typeface="Shobuj Nolua" panose="02000506000000020003" pitchFamily="2" charset="0"/>
                <a:cs typeface="Shobuj Nolua" panose="02000506000000020003" pitchFamily="2" charset="0"/>
              </a:rPr>
              <a:t> </a:t>
            </a:r>
            <a:r>
              <a:rPr lang="ar-SA" sz="2000" b="1" dirty="0">
                <a:ln/>
                <a:solidFill>
                  <a:schemeClr val="accent4"/>
                </a:solidFill>
                <a:latin typeface="Shobuj Nolua" panose="02000506000000020003" pitchFamily="2" charset="0"/>
              </a:rPr>
              <a:t>الحمد لله</a:t>
            </a:r>
            <a:r>
              <a:rPr lang="en-US" sz="2000" b="1" dirty="0">
                <a:ln/>
                <a:solidFill>
                  <a:schemeClr val="accent4"/>
                </a:solidFill>
                <a:latin typeface="Shobuj Nolua" panose="02000506000000020003" pitchFamily="2" charset="0"/>
                <a:cs typeface="Shobuj Nolua" panose="02000506000000020003" pitchFamily="2" charset="0"/>
              </a:rPr>
              <a:t> - </a:t>
            </a:r>
            <a:r>
              <a:rPr lang="en-US" sz="2000" b="1" dirty="0" err="1">
                <a:ln/>
                <a:solidFill>
                  <a:schemeClr val="accent4"/>
                </a:solidFill>
                <a:latin typeface="Shobuj Nolua" panose="02000506000000020003" pitchFamily="2" charset="0"/>
                <a:cs typeface="Shobuj Nolua" panose="02000506000000020003" pitchFamily="2" charset="0"/>
              </a:rPr>
              <a:t>এর</a:t>
            </a:r>
            <a:r>
              <a:rPr lang="en-US" sz="2000" b="1" dirty="0">
                <a:ln/>
                <a:solidFill>
                  <a:schemeClr val="accent4"/>
                </a:solidFill>
                <a:latin typeface="Shobuj Nolua" panose="02000506000000020003" pitchFamily="2" charset="0"/>
                <a:cs typeface="Shobuj Nolua" panose="02000506000000020003" pitchFamily="2" charset="0"/>
              </a:rPr>
              <a:t> </a:t>
            </a:r>
            <a:r>
              <a:rPr lang="en-US" sz="2000" b="1" dirty="0" err="1">
                <a:ln/>
                <a:solidFill>
                  <a:schemeClr val="accent4"/>
                </a:solidFill>
                <a:latin typeface="Shobuj Nolua" panose="02000506000000020003" pitchFamily="2" charset="0"/>
                <a:cs typeface="Shobuj Nolua" panose="02000506000000020003" pitchFamily="2" charset="0"/>
              </a:rPr>
              <a:t>মধ্যে</a:t>
            </a:r>
            <a:r>
              <a:rPr lang="en-US" sz="2000" b="1" dirty="0">
                <a:ln/>
                <a:solidFill>
                  <a:schemeClr val="accent4"/>
                </a:solidFill>
                <a:latin typeface="Shobuj Nolua" panose="02000506000000020003" pitchFamily="2" charset="0"/>
                <a:cs typeface="Shobuj Nolua" panose="02000506000000020003" pitchFamily="2" charset="0"/>
              </a:rPr>
              <a:t> </a:t>
            </a:r>
            <a:r>
              <a:rPr lang="as-IN" sz="2000" b="1" dirty="0">
                <a:ln/>
                <a:solidFill>
                  <a:schemeClr val="accent4"/>
                </a:solidFill>
                <a:latin typeface="Shobuj Nolua" panose="02000506000000020003" pitchFamily="2" charset="0"/>
                <a:cs typeface="Shobuj Nolua" panose="02000506000000020003" pitchFamily="2" charset="0"/>
              </a:rPr>
              <a:t>য</a:t>
            </a:r>
            <a:r>
              <a:rPr lang="en-US" sz="2000" b="1" dirty="0">
                <a:ln/>
                <a:solidFill>
                  <a:schemeClr val="accent4"/>
                </a:solidFill>
                <a:latin typeface="Shobuj Nolua" panose="02000506000000020003" pitchFamily="2" charset="0"/>
                <a:cs typeface="Shobuj Nolua" panose="02000506000000020003" pitchFamily="2" charset="0"/>
              </a:rPr>
              <a:t>ে </a:t>
            </a:r>
            <a:r>
              <a:rPr lang="ar-SA" sz="2000" b="1" dirty="0">
                <a:ln/>
                <a:solidFill>
                  <a:schemeClr val="accent4"/>
                </a:solidFill>
                <a:latin typeface="Shobuj Nolua" panose="02000506000000020003" pitchFamily="2" charset="0"/>
              </a:rPr>
              <a:t>لله</a:t>
            </a:r>
            <a:r>
              <a:rPr lang="en-US" sz="2000" b="1" dirty="0">
                <a:ln/>
                <a:solidFill>
                  <a:schemeClr val="accent4"/>
                </a:solidFill>
                <a:latin typeface="Shobuj Nolua" panose="02000506000000020003" pitchFamily="2" charset="0"/>
                <a:cs typeface="Shobuj Nolua" panose="02000506000000020003" pitchFamily="2" charset="0"/>
              </a:rPr>
              <a:t> </a:t>
            </a:r>
            <a:r>
              <a:rPr lang="as-IN" sz="2000" b="1" dirty="0">
                <a:ln/>
                <a:solidFill>
                  <a:schemeClr val="accent4"/>
                </a:solidFill>
                <a:latin typeface="Shobuj Nolua" panose="02000506000000020003" pitchFamily="2" charset="0"/>
                <a:cs typeface="Shobuj Nolua" panose="02000506000000020003" pitchFamily="2" charset="0"/>
              </a:rPr>
              <a:t>শ</a:t>
            </a:r>
            <a:r>
              <a:rPr lang="en-US" sz="2000" b="1" dirty="0">
                <a:ln/>
                <a:solidFill>
                  <a:schemeClr val="accent4"/>
                </a:solidFill>
                <a:latin typeface="Shobuj Nolua" panose="02000506000000020003" pitchFamily="2" charset="0"/>
                <a:cs typeface="Shobuj Nolua" panose="02000506000000020003" pitchFamily="2" charset="0"/>
              </a:rPr>
              <a:t>ব</a:t>
            </a:r>
            <a:r>
              <a:rPr lang="as-IN" sz="2000" b="1" dirty="0">
                <a:ln/>
                <a:solidFill>
                  <a:schemeClr val="accent4"/>
                </a:solidFill>
                <a:latin typeface="Shobuj Nolua" panose="02000506000000020003" pitchFamily="2" charset="0"/>
                <a:cs typeface="Shobuj Nolua" panose="02000506000000020003" pitchFamily="2" charset="0"/>
              </a:rPr>
              <a:t>্</a:t>
            </a:r>
            <a:r>
              <a:rPr lang="en-US" sz="2000" b="1" dirty="0">
                <a:ln/>
                <a:solidFill>
                  <a:schemeClr val="accent4"/>
                </a:solidFill>
                <a:latin typeface="Shobuj Nolua" panose="02000506000000020003" pitchFamily="2" charset="0"/>
                <a:cs typeface="Shobuj Nolua" panose="02000506000000020003" pitchFamily="2" charset="0"/>
              </a:rPr>
              <a:t>দ</a:t>
            </a:r>
            <a:r>
              <a:rPr lang="as-IN" sz="2000" b="1" dirty="0">
                <a:ln/>
                <a:solidFill>
                  <a:schemeClr val="accent4"/>
                </a:solidFill>
                <a:latin typeface="Shobuj Nolua" panose="02000506000000020003" pitchFamily="2" charset="0"/>
                <a:cs typeface="Shobuj Nolua" panose="02000506000000020003" pitchFamily="2" charset="0"/>
              </a:rPr>
              <a:t>ট</a:t>
            </a:r>
            <a:r>
              <a:rPr lang="en-US" sz="2000" b="1" dirty="0">
                <a:ln/>
                <a:solidFill>
                  <a:schemeClr val="accent4"/>
                </a:solidFill>
                <a:latin typeface="Shobuj Nolua" panose="02000506000000020003" pitchFamily="2" charset="0"/>
                <a:cs typeface="Shobuj Nolua" panose="02000506000000020003" pitchFamily="2" charset="0"/>
              </a:rPr>
              <a:t>ি </a:t>
            </a:r>
            <a:r>
              <a:rPr lang="as-IN" sz="2000" b="1" dirty="0">
                <a:ln/>
                <a:solidFill>
                  <a:schemeClr val="accent4"/>
                </a:solidFill>
                <a:latin typeface="Shobuj Nolua" panose="02000506000000020003" pitchFamily="2" charset="0"/>
                <a:cs typeface="Shobuj Nolua" panose="02000506000000020003" pitchFamily="2" charset="0"/>
              </a:rPr>
              <a:t>র</a:t>
            </a:r>
            <a:r>
              <a:rPr lang="en-US" sz="2000" b="1" dirty="0">
                <a:ln/>
                <a:solidFill>
                  <a:schemeClr val="accent4"/>
                </a:solidFill>
                <a:latin typeface="Shobuj Nolua" panose="02000506000000020003" pitchFamily="2" charset="0"/>
                <a:cs typeface="Shobuj Nolua" panose="02000506000000020003" pitchFamily="2" charset="0"/>
              </a:rPr>
              <a:t>য়</a:t>
            </a:r>
            <a:r>
              <a:rPr lang="as-IN" sz="2000" b="1" dirty="0">
                <a:ln/>
                <a:solidFill>
                  <a:schemeClr val="accent4"/>
                </a:solidFill>
                <a:latin typeface="Shobuj Nolua" panose="02000506000000020003" pitchFamily="2" charset="0"/>
                <a:cs typeface="Shobuj Nolua" panose="02000506000000020003" pitchFamily="2" charset="0"/>
              </a:rPr>
              <a:t>ে</a:t>
            </a:r>
            <a:r>
              <a:rPr lang="en-US" sz="2000" b="1" dirty="0">
                <a:ln/>
                <a:solidFill>
                  <a:schemeClr val="accent4"/>
                </a:solidFill>
                <a:latin typeface="Shobuj Nolua" panose="02000506000000020003" pitchFamily="2" charset="0"/>
                <a:cs typeface="Shobuj Nolua" panose="02000506000000020003" pitchFamily="2" charset="0"/>
              </a:rPr>
              <a:t>ছ</a:t>
            </a:r>
            <a:r>
              <a:rPr lang="as-IN" sz="2000" b="1" dirty="0">
                <a:ln/>
                <a:solidFill>
                  <a:schemeClr val="accent4"/>
                </a:solidFill>
                <a:latin typeface="Shobuj Nolua" panose="02000506000000020003" pitchFamily="2" charset="0"/>
                <a:cs typeface="Shobuj Nolua" panose="02000506000000020003" pitchFamily="2" charset="0"/>
              </a:rPr>
              <a:t>ে</a:t>
            </a:r>
            <a:r>
              <a:rPr lang="en-US" sz="2000" b="1" dirty="0">
                <a:ln/>
                <a:solidFill>
                  <a:schemeClr val="accent4"/>
                </a:solidFill>
                <a:latin typeface="Shobuj Nolua" panose="02000506000000020003" pitchFamily="2" charset="0"/>
                <a:cs typeface="Shobuj Nolua" panose="02000506000000020003" pitchFamily="2" charset="0"/>
              </a:rPr>
              <a:t> </a:t>
            </a:r>
            <a:r>
              <a:rPr lang="en-US" sz="2000" b="1" dirty="0" err="1">
                <a:ln/>
                <a:solidFill>
                  <a:schemeClr val="accent4"/>
                </a:solidFill>
                <a:latin typeface="Shobuj Nolua" panose="02000506000000020003" pitchFamily="2" charset="0"/>
                <a:cs typeface="Shobuj Nolua" panose="02000506000000020003" pitchFamily="2" charset="0"/>
              </a:rPr>
              <a:t>তার</a:t>
            </a:r>
            <a:r>
              <a:rPr lang="en-US" sz="2000" b="1" dirty="0">
                <a:ln/>
                <a:solidFill>
                  <a:schemeClr val="accent4"/>
                </a:solidFill>
                <a:latin typeface="Shobuj Nolua" panose="02000506000000020003" pitchFamily="2" charset="0"/>
                <a:cs typeface="Shobuj Nolua" panose="02000506000000020003" pitchFamily="2" charset="0"/>
              </a:rPr>
              <a:t> </a:t>
            </a:r>
            <a:r>
              <a:rPr lang="en-US" sz="2000" b="1" dirty="0" err="1">
                <a:ln/>
                <a:solidFill>
                  <a:schemeClr val="accent4"/>
                </a:solidFill>
                <a:latin typeface="Shobuj Nolua" panose="02000506000000020003" pitchFamily="2" charset="0"/>
                <a:cs typeface="Shobuj Nolua" panose="02000506000000020003" pitchFamily="2" charset="0"/>
              </a:rPr>
              <a:t>প্রতি</a:t>
            </a:r>
            <a:r>
              <a:rPr lang="en-US" sz="2000" b="1" dirty="0">
                <a:ln/>
                <a:solidFill>
                  <a:schemeClr val="accent4"/>
                </a:solidFill>
                <a:latin typeface="Shobuj Nolua" panose="02000506000000020003" pitchFamily="2" charset="0"/>
                <a:cs typeface="Shobuj Nolua" panose="02000506000000020003" pitchFamily="2" charset="0"/>
              </a:rPr>
              <a:t> </a:t>
            </a:r>
            <a:r>
              <a:rPr lang="en-US" sz="2000" b="1" dirty="0" err="1">
                <a:ln/>
                <a:solidFill>
                  <a:schemeClr val="accent4"/>
                </a:solidFill>
                <a:latin typeface="Shobuj Nolua" panose="02000506000000020003" pitchFamily="2" charset="0"/>
                <a:cs typeface="Shobuj Nolua" panose="02000506000000020003" pitchFamily="2" charset="0"/>
              </a:rPr>
              <a:t>প্রত্যাব</a:t>
            </a:r>
            <a:r>
              <a:rPr lang="as-IN" sz="2000" b="1" dirty="0">
                <a:ln/>
                <a:solidFill>
                  <a:schemeClr val="accent4"/>
                </a:solidFill>
                <a:latin typeface="Shobuj Nolua" panose="02000506000000020003" pitchFamily="2" charset="0"/>
                <a:cs typeface="Shobuj Nolua" panose="02000506000000020003" pitchFamily="2" charset="0"/>
              </a:rPr>
              <a:t>র</a:t>
            </a:r>
            <a:r>
              <a:rPr lang="en-US" sz="2000" b="1" dirty="0" err="1">
                <a:ln/>
                <a:solidFill>
                  <a:schemeClr val="accent4"/>
                </a:solidFill>
                <a:latin typeface="Shobuj Nolua" panose="02000506000000020003" pitchFamily="2" charset="0"/>
                <a:cs typeface="Shobuj Nolua" panose="02000506000000020003" pitchFamily="2" charset="0"/>
              </a:rPr>
              <a:t>্তি</a:t>
            </a:r>
            <a:r>
              <a:rPr lang="as-IN" sz="2000" b="1" dirty="0">
                <a:ln/>
                <a:solidFill>
                  <a:schemeClr val="accent4"/>
                </a:solidFill>
                <a:latin typeface="Shobuj Nolua" panose="02000506000000020003" pitchFamily="2" charset="0"/>
                <a:cs typeface="Shobuj Nolua" panose="02000506000000020003" pitchFamily="2" charset="0"/>
              </a:rPr>
              <a:t>ত</a:t>
            </a:r>
            <a:r>
              <a:rPr lang="en-US" sz="2000" b="1" dirty="0">
                <a:ln/>
                <a:solidFill>
                  <a:schemeClr val="accent4"/>
                </a:solidFill>
                <a:latin typeface="Shobuj Nolua" panose="02000506000000020003" pitchFamily="2" charset="0"/>
                <a:cs typeface="Shobuj Nolua" panose="02000506000000020003" pitchFamily="2" charset="0"/>
              </a:rPr>
              <a:t> </a:t>
            </a:r>
            <a:r>
              <a:rPr lang="as-IN" sz="2000" b="1" dirty="0">
                <a:ln/>
                <a:solidFill>
                  <a:schemeClr val="accent4"/>
                </a:solidFill>
                <a:latin typeface="Shobuj Nolua" panose="02000506000000020003" pitchFamily="2" charset="0"/>
                <a:cs typeface="Shobuj Nolua" panose="02000506000000020003" pitchFamily="2" charset="0"/>
              </a:rPr>
              <a:t>হ</a:t>
            </a:r>
            <a:r>
              <a:rPr lang="en-US" sz="2000" b="1" dirty="0">
                <a:ln/>
                <a:solidFill>
                  <a:schemeClr val="accent4"/>
                </a:solidFill>
                <a:latin typeface="Shobuj Nolua" panose="02000506000000020003" pitchFamily="2" charset="0"/>
                <a:cs typeface="Shobuj Nolua" panose="02000506000000020003" pitchFamily="2" charset="0"/>
              </a:rPr>
              <a:t>য়</a:t>
            </a:r>
            <a:r>
              <a:rPr lang="as-IN" sz="2000" b="1" dirty="0">
                <a:ln/>
                <a:solidFill>
                  <a:schemeClr val="accent4"/>
                </a:solidFill>
                <a:latin typeface="Shobuj Nolua" panose="02000506000000020003" pitchFamily="2" charset="0"/>
                <a:cs typeface="Shobuj Nolua" panose="02000506000000020003" pitchFamily="2" charset="0"/>
              </a:rPr>
              <a:t>ে</a:t>
            </a:r>
            <a:r>
              <a:rPr lang="en-US" sz="2000" b="1" dirty="0">
                <a:ln/>
                <a:solidFill>
                  <a:schemeClr val="accent4"/>
                </a:solidFill>
                <a:latin typeface="Shobuj Nolua" panose="02000506000000020003" pitchFamily="2" charset="0"/>
                <a:cs typeface="Shobuj Nolua" panose="02000506000000020003" pitchFamily="2" charset="0"/>
              </a:rPr>
              <a:t>ছ</a:t>
            </a:r>
            <a:r>
              <a:rPr lang="as-IN" sz="2000" b="1" dirty="0">
                <a:ln/>
                <a:solidFill>
                  <a:schemeClr val="accent4"/>
                </a:solidFill>
                <a:latin typeface="Shobuj Nolua" panose="02000506000000020003" pitchFamily="2" charset="0"/>
                <a:cs typeface="Shobuj Nolua" panose="02000506000000020003" pitchFamily="2" charset="0"/>
              </a:rPr>
              <a:t>ে</a:t>
            </a:r>
            <a:r>
              <a:rPr lang="en-US" sz="2000" b="1" dirty="0">
                <a:ln/>
                <a:solidFill>
                  <a:schemeClr val="accent4"/>
                </a:solidFill>
                <a:latin typeface="Shobuj Nolua" panose="02000506000000020003" pitchFamily="2" charset="0"/>
                <a:cs typeface="Shobuj Nolua" panose="02000506000000020003" pitchFamily="2" charset="0"/>
              </a:rPr>
              <a:t> । </a:t>
            </a:r>
            <a:r>
              <a:rPr lang="as-IN" sz="2000" b="1" dirty="0">
                <a:ln/>
                <a:solidFill>
                  <a:schemeClr val="accent4"/>
                </a:solidFill>
                <a:latin typeface="Shobuj Nolua" panose="02000506000000020003" pitchFamily="2" charset="0"/>
                <a:cs typeface="Shobuj Nolua" panose="02000506000000020003" pitchFamily="2" charset="0"/>
              </a:rPr>
              <a:t>অ</a:t>
            </a:r>
            <a:r>
              <a:rPr lang="en-US" sz="2000" b="1" dirty="0">
                <a:ln/>
                <a:solidFill>
                  <a:schemeClr val="accent4"/>
                </a:solidFill>
                <a:latin typeface="Shobuj Nolua" panose="02000506000000020003" pitchFamily="2" charset="0"/>
                <a:cs typeface="Shobuj Nolua" panose="02000506000000020003" pitchFamily="2" charset="0"/>
              </a:rPr>
              <a:t>থ</a:t>
            </a:r>
            <a:r>
              <a:rPr lang="as-IN" sz="2000" b="1" dirty="0">
                <a:ln/>
                <a:solidFill>
                  <a:schemeClr val="accent4"/>
                </a:solidFill>
                <a:latin typeface="Shobuj Nolua" panose="02000506000000020003" pitchFamily="2" charset="0"/>
                <a:cs typeface="Shobuj Nolua" panose="02000506000000020003" pitchFamily="2" charset="0"/>
              </a:rPr>
              <a:t>ব</a:t>
            </a:r>
            <a:r>
              <a:rPr lang="en-US" sz="2000" b="1" dirty="0">
                <a:ln/>
                <a:solidFill>
                  <a:schemeClr val="accent4"/>
                </a:solidFill>
                <a:latin typeface="Shobuj Nolua" panose="02000506000000020003" pitchFamily="2" charset="0"/>
                <a:cs typeface="Shobuj Nolua" panose="02000506000000020003" pitchFamily="2" charset="0"/>
              </a:rPr>
              <a:t>া এ স</a:t>
            </a:r>
            <a:r>
              <a:rPr lang="as-IN" sz="2000" b="1" dirty="0">
                <a:ln/>
                <a:solidFill>
                  <a:schemeClr val="accent4"/>
                </a:solidFill>
                <a:latin typeface="Shobuj Nolua" panose="02000506000000020003" pitchFamily="2" charset="0"/>
                <a:cs typeface="Shobuj Nolua" panose="02000506000000020003" pitchFamily="2" charset="0"/>
              </a:rPr>
              <a:t>র</a:t>
            </a:r>
            <a:r>
              <a:rPr lang="en-US" sz="2000" b="1" dirty="0" err="1">
                <a:ln/>
                <a:solidFill>
                  <a:schemeClr val="accent4"/>
                </a:solidFill>
                <a:latin typeface="Shobuj Nolua" panose="02000506000000020003" pitchFamily="2" charset="0"/>
                <a:cs typeface="Shobuj Nolua" panose="02000506000000020003" pitchFamily="2" charset="0"/>
              </a:rPr>
              <a:t>্ব</a:t>
            </a:r>
            <a:r>
              <a:rPr lang="as-IN" sz="2000" b="1" dirty="0">
                <a:ln/>
                <a:solidFill>
                  <a:schemeClr val="accent4"/>
                </a:solidFill>
                <a:latin typeface="Shobuj Nolua" panose="02000506000000020003" pitchFamily="2" charset="0"/>
                <a:cs typeface="Shobuj Nolua" panose="02000506000000020003" pitchFamily="2" charset="0"/>
              </a:rPr>
              <a:t>ন</a:t>
            </a:r>
            <a:r>
              <a:rPr lang="en-US" sz="2000" b="1" dirty="0" err="1">
                <a:ln/>
                <a:solidFill>
                  <a:schemeClr val="accent4"/>
                </a:solidFill>
                <a:latin typeface="Shobuj Nolua" panose="02000506000000020003" pitchFamily="2" charset="0"/>
                <a:cs typeface="Shobuj Nolua" panose="02000506000000020003" pitchFamily="2" charset="0"/>
              </a:rPr>
              <a:t>ামটি</a:t>
            </a:r>
            <a:r>
              <a:rPr lang="en-US" sz="2000" b="1" dirty="0">
                <a:ln/>
                <a:solidFill>
                  <a:schemeClr val="accent4"/>
                </a:solidFill>
                <a:latin typeface="Shobuj Nolua" panose="02000506000000020003" pitchFamily="2" charset="0"/>
                <a:cs typeface="Shobuj Nolua" panose="02000506000000020003" pitchFamily="2" charset="0"/>
              </a:rPr>
              <a:t> </a:t>
            </a:r>
            <a:r>
              <a:rPr lang="ar-SA" sz="2000" b="1" dirty="0">
                <a:ln/>
                <a:solidFill>
                  <a:schemeClr val="accent4"/>
                </a:solidFill>
                <a:latin typeface="Shobuj Nolua" panose="02000506000000020003" pitchFamily="2" charset="0"/>
                <a:cs typeface="Shonar Bangla" panose="020B0502040204020203" pitchFamily="34" charset="0"/>
              </a:rPr>
              <a:t>  </a:t>
            </a:r>
            <a:r>
              <a:rPr lang="en-US" sz="2000" b="1" dirty="0">
                <a:ln/>
                <a:solidFill>
                  <a:schemeClr val="accent4"/>
                </a:solidFill>
                <a:latin typeface="Shobuj Nolua" panose="02000506000000020003" pitchFamily="2" charset="0"/>
                <a:cs typeface="Shobuj Nolua" panose="02000506000000020003" pitchFamily="2" charset="0"/>
              </a:rPr>
              <a:t> </a:t>
            </a:r>
            <a:r>
              <a:rPr lang="ar-SA" sz="2000" b="1" dirty="0">
                <a:ln/>
                <a:solidFill>
                  <a:schemeClr val="accent4"/>
                </a:solidFill>
                <a:latin typeface="Shobuj Nolua" panose="02000506000000020003" pitchFamily="2" charset="0"/>
                <a:cs typeface="Shonar Bangla" panose="020B0502040204020203" pitchFamily="34" charset="0"/>
              </a:rPr>
              <a:t>جمير شانية </a:t>
            </a:r>
            <a:r>
              <a:rPr lang="en-US" sz="2000" b="1" dirty="0">
                <a:ln/>
                <a:solidFill>
                  <a:schemeClr val="accent4"/>
                </a:solidFill>
                <a:latin typeface="Shobuj Nolua" panose="02000506000000020003" pitchFamily="2" charset="0"/>
                <a:cs typeface="Shobuj Nolua" panose="02000506000000020003" pitchFamily="2" charset="0"/>
              </a:rPr>
              <a:t> </a:t>
            </a:r>
            <a:r>
              <a:rPr lang="en-US" sz="2000" b="1" dirty="0" err="1">
                <a:ln/>
                <a:solidFill>
                  <a:schemeClr val="accent4"/>
                </a:solidFill>
                <a:latin typeface="Shobuj Nolua" panose="02000506000000020003" pitchFamily="2" charset="0"/>
                <a:cs typeface="Shobuj Nolua" panose="02000506000000020003" pitchFamily="2" charset="0"/>
              </a:rPr>
              <a:t>যার</a:t>
            </a:r>
            <a:r>
              <a:rPr lang="en-US" sz="2000" b="1" dirty="0">
                <a:ln/>
                <a:solidFill>
                  <a:schemeClr val="accent4"/>
                </a:solidFill>
                <a:latin typeface="Shobuj Nolua" panose="02000506000000020003" pitchFamily="2" charset="0"/>
                <a:cs typeface="Shobuj Nolua" panose="02000506000000020003" pitchFamily="2" charset="0"/>
              </a:rPr>
              <a:t> </a:t>
            </a:r>
            <a:r>
              <a:rPr lang="ar-SA" sz="2000" b="1" dirty="0">
                <a:ln/>
                <a:solidFill>
                  <a:schemeClr val="accent4"/>
                </a:solidFill>
                <a:latin typeface="Shobuj Nolua" panose="02000506000000020003" pitchFamily="2" charset="0"/>
                <a:cs typeface="Shonar Bangla" panose="020B0502040204020203" pitchFamily="34" charset="0"/>
              </a:rPr>
              <a:t>مرجع</a:t>
            </a:r>
            <a:r>
              <a:rPr lang="en-US" sz="2000" b="1" dirty="0">
                <a:ln/>
                <a:solidFill>
                  <a:schemeClr val="accent4"/>
                </a:solidFill>
                <a:latin typeface="Shobuj Nolua" panose="02000506000000020003" pitchFamily="2" charset="0"/>
                <a:cs typeface="Shobuj Nolua" panose="02000506000000020003" pitchFamily="2" charset="0"/>
              </a:rPr>
              <a:t> ন</a:t>
            </a:r>
            <a:r>
              <a:rPr lang="as-IN" sz="2000" b="1" dirty="0">
                <a:ln/>
                <a:solidFill>
                  <a:schemeClr val="accent4"/>
                </a:solidFill>
                <a:latin typeface="Shobuj Nolua" panose="02000506000000020003" pitchFamily="2" charset="0"/>
                <a:cs typeface="Shobuj Nolua" panose="02000506000000020003" pitchFamily="2" charset="0"/>
              </a:rPr>
              <a:t>ে</a:t>
            </a:r>
            <a:r>
              <a:rPr lang="en-US" sz="2000" b="1" dirty="0">
                <a:ln/>
                <a:solidFill>
                  <a:schemeClr val="accent4"/>
                </a:solidFill>
                <a:latin typeface="Shobuj Nolua" panose="02000506000000020003" pitchFamily="2" charset="0"/>
                <a:cs typeface="Shobuj Nolua" panose="02000506000000020003" pitchFamily="2" charset="0"/>
              </a:rPr>
              <a:t>ই । </a:t>
            </a:r>
            <a:r>
              <a:rPr lang="ar-SA" sz="2000" b="1" dirty="0">
                <a:ln/>
                <a:solidFill>
                  <a:schemeClr val="accent4"/>
                </a:solidFill>
                <a:latin typeface="Shobuj Nolua" panose="02000506000000020003" pitchFamily="2" charset="0"/>
                <a:cs typeface="Shonar Bangla" panose="020B0502040204020203" pitchFamily="34" charset="0"/>
              </a:rPr>
              <a:t>الله</a:t>
            </a:r>
            <a:r>
              <a:rPr lang="en-US" sz="2000" b="1" dirty="0">
                <a:ln/>
                <a:solidFill>
                  <a:schemeClr val="accent4"/>
                </a:solidFill>
                <a:latin typeface="Shobuj Nolua" panose="02000506000000020003" pitchFamily="2" charset="0"/>
                <a:cs typeface="Shobuj Nolua" panose="02000506000000020003" pitchFamily="2" charset="0"/>
              </a:rPr>
              <a:t> </a:t>
            </a:r>
            <a:r>
              <a:rPr lang="en-US" sz="2000" b="1" dirty="0" err="1">
                <a:ln/>
                <a:solidFill>
                  <a:schemeClr val="accent4"/>
                </a:solidFill>
                <a:latin typeface="Shobuj Nolua" panose="02000506000000020003" pitchFamily="2" charset="0"/>
                <a:cs typeface="Shobuj Nolua" panose="02000506000000020003" pitchFamily="2" charset="0"/>
              </a:rPr>
              <a:t>শব</a:t>
            </a:r>
            <a:r>
              <a:rPr lang="as-IN" sz="2000" b="1" dirty="0">
                <a:ln/>
                <a:solidFill>
                  <a:schemeClr val="accent4"/>
                </a:solidFill>
                <a:latin typeface="Shobuj Nolua" panose="02000506000000020003" pitchFamily="2" charset="0"/>
                <a:cs typeface="Shobuj Nolua" panose="02000506000000020003" pitchFamily="2" charset="0"/>
              </a:rPr>
              <a:t>্</a:t>
            </a:r>
            <a:r>
              <a:rPr lang="en-US" sz="2000" b="1" dirty="0">
                <a:ln/>
                <a:solidFill>
                  <a:schemeClr val="accent4"/>
                </a:solidFill>
                <a:latin typeface="Shobuj Nolua" panose="02000506000000020003" pitchFamily="2" charset="0"/>
                <a:cs typeface="Shobuj Nolua" panose="02000506000000020003" pitchFamily="2" charset="0"/>
              </a:rPr>
              <a:t>দ</a:t>
            </a:r>
            <a:r>
              <a:rPr lang="as-IN" sz="2000" b="1" dirty="0">
                <a:ln/>
                <a:solidFill>
                  <a:schemeClr val="accent4"/>
                </a:solidFill>
                <a:latin typeface="Shobuj Nolua" panose="02000506000000020003" pitchFamily="2" charset="0"/>
                <a:cs typeface="Shobuj Nolua" panose="02000506000000020003" pitchFamily="2" charset="0"/>
              </a:rPr>
              <a:t>ে</a:t>
            </a:r>
            <a:r>
              <a:rPr lang="en-US" sz="2000" b="1" dirty="0">
                <a:ln/>
                <a:solidFill>
                  <a:schemeClr val="accent4"/>
                </a:solidFill>
                <a:latin typeface="Shobuj Nolua" panose="02000506000000020003" pitchFamily="2" charset="0"/>
                <a:cs typeface="Shobuj Nolua" panose="02000506000000020003" pitchFamily="2" charset="0"/>
              </a:rPr>
              <a:t>র </a:t>
            </a:r>
            <a:r>
              <a:rPr lang="as-IN" sz="2000" b="1" dirty="0">
                <a:ln/>
                <a:solidFill>
                  <a:schemeClr val="accent4"/>
                </a:solidFill>
                <a:latin typeface="Shobuj Nolua" panose="02000506000000020003" pitchFamily="2" charset="0"/>
                <a:cs typeface="Shobuj Nolua" panose="02000506000000020003" pitchFamily="2" charset="0"/>
              </a:rPr>
              <a:t>ত</a:t>
            </a:r>
            <a:r>
              <a:rPr lang="en-US" sz="2000" b="1" dirty="0">
                <a:ln/>
                <a:solidFill>
                  <a:schemeClr val="accent4"/>
                </a:solidFill>
                <a:latin typeface="Shobuj Nolua" panose="02000506000000020003" pitchFamily="2" charset="0"/>
                <a:cs typeface="Shobuj Nolua" panose="02000506000000020003" pitchFamily="2" charset="0"/>
              </a:rPr>
              <a:t>া</a:t>
            </a:r>
            <a:r>
              <a:rPr lang="as-IN" sz="2000" b="1" dirty="0">
                <a:ln/>
                <a:solidFill>
                  <a:schemeClr val="accent4"/>
                </a:solidFill>
                <a:latin typeface="Shobuj Nolua" panose="02000506000000020003" pitchFamily="2" charset="0"/>
                <a:cs typeface="Shobuj Nolua" panose="02000506000000020003" pitchFamily="2" charset="0"/>
              </a:rPr>
              <a:t>ক</a:t>
            </a:r>
            <a:r>
              <a:rPr lang="en-US" sz="2000" b="1" dirty="0">
                <a:ln/>
                <a:solidFill>
                  <a:schemeClr val="accent4"/>
                </a:solidFill>
                <a:latin typeface="Shobuj Nolua" panose="02000506000000020003" pitchFamily="2" charset="0"/>
                <a:cs typeface="Shobuj Nolua" panose="02000506000000020003" pitchFamily="2" charset="0"/>
              </a:rPr>
              <a:t>ি</a:t>
            </a:r>
            <a:r>
              <a:rPr lang="as-IN" sz="2000" b="1" dirty="0">
                <a:ln/>
                <a:solidFill>
                  <a:schemeClr val="accent4"/>
                </a:solidFill>
                <a:latin typeface="Shobuj Nolua" panose="02000506000000020003" pitchFamily="2" charset="0"/>
                <a:cs typeface="Shobuj Nolua" panose="02000506000000020003" pitchFamily="2" charset="0"/>
              </a:rPr>
              <a:t>দ</a:t>
            </a:r>
            <a:r>
              <a:rPr lang="en-US" sz="2000" b="1" dirty="0">
                <a:ln/>
                <a:solidFill>
                  <a:schemeClr val="accent4"/>
                </a:solidFill>
                <a:latin typeface="Shobuj Nolua" panose="02000506000000020003" pitchFamily="2" charset="0"/>
                <a:cs typeface="Shobuj Nolua" panose="02000506000000020003" pitchFamily="2" charset="0"/>
              </a:rPr>
              <a:t>ে</a:t>
            </a:r>
            <a:r>
              <a:rPr lang="as-IN" sz="2000" b="1" dirty="0">
                <a:ln/>
                <a:solidFill>
                  <a:schemeClr val="accent4"/>
                </a:solidFill>
                <a:latin typeface="Shobuj Nolua" panose="02000506000000020003" pitchFamily="2" charset="0"/>
                <a:cs typeface="Shobuj Nolua" panose="02000506000000020003" pitchFamily="2" charset="0"/>
              </a:rPr>
              <a:t>র</a:t>
            </a:r>
            <a:r>
              <a:rPr lang="en-US" sz="2000" b="1" dirty="0">
                <a:ln/>
                <a:solidFill>
                  <a:schemeClr val="accent4"/>
                </a:solidFill>
                <a:latin typeface="Shobuj Nolua" panose="02000506000000020003" pitchFamily="2" charset="0"/>
                <a:cs typeface="Shobuj Nolua" panose="02000506000000020003" pitchFamily="2" charset="0"/>
              </a:rPr>
              <a:t> </a:t>
            </a:r>
            <a:r>
              <a:rPr lang="as-IN" sz="2000" b="1" dirty="0">
                <a:ln/>
                <a:solidFill>
                  <a:schemeClr val="accent4"/>
                </a:solidFill>
                <a:latin typeface="Shobuj Nolua" panose="02000506000000020003" pitchFamily="2" charset="0"/>
                <a:cs typeface="Shobuj Nolua" panose="02000506000000020003" pitchFamily="2" charset="0"/>
              </a:rPr>
              <a:t>জ</a:t>
            </a:r>
            <a:r>
              <a:rPr lang="en-US" sz="2000" b="1" dirty="0">
                <a:ln/>
                <a:solidFill>
                  <a:schemeClr val="accent4"/>
                </a:solidFill>
                <a:latin typeface="Shobuj Nolua" panose="02000506000000020003" pitchFamily="2" charset="0"/>
                <a:cs typeface="Shobuj Nolua" panose="02000506000000020003" pitchFamily="2" charset="0"/>
              </a:rPr>
              <a:t>ন</a:t>
            </a:r>
            <a:r>
              <a:rPr lang="as-IN" sz="2000" b="1" dirty="0">
                <a:ln/>
                <a:solidFill>
                  <a:schemeClr val="accent4"/>
                </a:solidFill>
                <a:latin typeface="Shobuj Nolua" panose="02000506000000020003" pitchFamily="2" charset="0"/>
                <a:cs typeface="Shobuj Nolua" panose="02000506000000020003" pitchFamily="2" charset="0"/>
              </a:rPr>
              <a:t>্</a:t>
            </a:r>
            <a:r>
              <a:rPr lang="en-US" sz="2000" b="1" dirty="0">
                <a:ln/>
                <a:solidFill>
                  <a:schemeClr val="accent4"/>
                </a:solidFill>
                <a:latin typeface="Shobuj Nolua" panose="02000506000000020003" pitchFamily="2" charset="0"/>
                <a:cs typeface="Shobuj Nolua" panose="02000506000000020003" pitchFamily="2" charset="0"/>
              </a:rPr>
              <a:t>য </a:t>
            </a:r>
            <a:r>
              <a:rPr lang="ar-SA" sz="2000" b="1" dirty="0">
                <a:ln/>
                <a:solidFill>
                  <a:schemeClr val="accent4"/>
                </a:solidFill>
                <a:latin typeface="Shobuj Nolua" panose="02000506000000020003" pitchFamily="2" charset="0"/>
                <a:cs typeface="Shonar Bangla" panose="020B0502040204020203" pitchFamily="34" charset="0"/>
              </a:rPr>
              <a:t> ضمير فصل</a:t>
            </a:r>
            <a:r>
              <a:rPr lang="en-US" sz="2000" b="1" dirty="0">
                <a:ln/>
                <a:solidFill>
                  <a:schemeClr val="accent4"/>
                </a:solidFill>
                <a:latin typeface="Shobuj Nolua" panose="02000506000000020003" pitchFamily="2" charset="0"/>
                <a:cs typeface="Shobuj Nolua" panose="02000506000000020003" pitchFamily="2" charset="0"/>
              </a:rPr>
              <a:t> </a:t>
            </a:r>
            <a:r>
              <a:rPr lang="as-IN" sz="2000" b="1" dirty="0">
                <a:ln/>
                <a:solidFill>
                  <a:schemeClr val="accent4"/>
                </a:solidFill>
                <a:latin typeface="Shobuj Nolua" panose="02000506000000020003" pitchFamily="2" charset="0"/>
                <a:cs typeface="Shobuj Nolua" panose="02000506000000020003" pitchFamily="2" charset="0"/>
              </a:rPr>
              <a:t>র</a:t>
            </a:r>
            <a:r>
              <a:rPr lang="en-US" sz="2000" b="1" dirty="0">
                <a:ln/>
                <a:solidFill>
                  <a:schemeClr val="accent4"/>
                </a:solidFill>
                <a:latin typeface="Shobuj Nolua" panose="02000506000000020003" pitchFamily="2" charset="0"/>
                <a:cs typeface="Shobuj Nolua" panose="02000506000000020003" pitchFamily="2" charset="0"/>
              </a:rPr>
              <a:t>ূ</a:t>
            </a:r>
            <a:r>
              <a:rPr lang="as-IN" sz="2000" b="1" dirty="0">
                <a:ln/>
                <a:solidFill>
                  <a:schemeClr val="accent4"/>
                </a:solidFill>
                <a:latin typeface="Shobuj Nolua" panose="02000506000000020003" pitchFamily="2" charset="0"/>
                <a:cs typeface="Shobuj Nolua" panose="02000506000000020003" pitchFamily="2" charset="0"/>
              </a:rPr>
              <a:t>প</a:t>
            </a:r>
            <a:r>
              <a:rPr lang="en-US" sz="2000" b="1" dirty="0">
                <a:ln/>
                <a:solidFill>
                  <a:schemeClr val="accent4"/>
                </a:solidFill>
                <a:latin typeface="Shobuj Nolua" panose="02000506000000020003" pitchFamily="2" charset="0"/>
                <a:cs typeface="Shobuj Nolua" panose="02000506000000020003" pitchFamily="2" charset="0"/>
              </a:rPr>
              <a:t>ে </a:t>
            </a:r>
            <a:r>
              <a:rPr lang="as-IN" sz="2000" b="1" dirty="0">
                <a:ln/>
                <a:solidFill>
                  <a:schemeClr val="accent4"/>
                </a:solidFill>
                <a:latin typeface="Shobuj Nolua" panose="02000506000000020003" pitchFamily="2" charset="0"/>
                <a:cs typeface="Shobuj Nolua" panose="02000506000000020003" pitchFamily="2" charset="0"/>
              </a:rPr>
              <a:t>ব</a:t>
            </a:r>
            <a:r>
              <a:rPr lang="en-US" sz="2000" b="1" dirty="0">
                <a:ln/>
                <a:solidFill>
                  <a:schemeClr val="accent4"/>
                </a:solidFill>
                <a:latin typeface="Shobuj Nolua" panose="02000506000000020003" pitchFamily="2" charset="0"/>
                <a:cs typeface="Shobuj Nolua" panose="02000506000000020003" pitchFamily="2" charset="0"/>
              </a:rPr>
              <a:t>্</a:t>
            </a:r>
            <a:r>
              <a:rPr lang="as-IN" sz="2000" b="1" dirty="0">
                <a:ln/>
                <a:solidFill>
                  <a:schemeClr val="accent4"/>
                </a:solidFill>
                <a:latin typeface="Shobuj Nolua" panose="02000506000000020003" pitchFamily="2" charset="0"/>
                <a:cs typeface="Shobuj Nolua" panose="02000506000000020003" pitchFamily="2" charset="0"/>
              </a:rPr>
              <a:t>য</a:t>
            </a:r>
            <a:r>
              <a:rPr lang="en-US" sz="2000" b="1" dirty="0">
                <a:ln/>
                <a:solidFill>
                  <a:schemeClr val="accent4"/>
                </a:solidFill>
                <a:latin typeface="Shobuj Nolua" panose="02000506000000020003" pitchFamily="2" charset="0"/>
                <a:cs typeface="Shobuj Nolua" panose="02000506000000020003" pitchFamily="2" charset="0"/>
              </a:rPr>
              <a:t>া</a:t>
            </a:r>
            <a:r>
              <a:rPr lang="as-IN" sz="2000" b="1" dirty="0">
                <a:ln/>
                <a:solidFill>
                  <a:schemeClr val="accent4"/>
                </a:solidFill>
                <a:latin typeface="Shobuj Nolua" panose="02000506000000020003" pitchFamily="2" charset="0"/>
                <a:cs typeface="Shobuj Nolua" panose="02000506000000020003" pitchFamily="2" charset="0"/>
              </a:rPr>
              <a:t>ব</a:t>
            </a:r>
            <a:r>
              <a:rPr lang="en-US" sz="2000" b="1" dirty="0">
                <a:ln/>
                <a:solidFill>
                  <a:schemeClr val="accent4"/>
                </a:solidFill>
                <a:latin typeface="Shobuj Nolua" panose="02000506000000020003" pitchFamily="2" charset="0"/>
                <a:cs typeface="Shobuj Nolua" panose="02000506000000020003" pitchFamily="2" charset="0"/>
              </a:rPr>
              <a:t>হ</a:t>
            </a:r>
            <a:r>
              <a:rPr lang="as-IN" sz="2000" b="1" dirty="0">
                <a:ln/>
                <a:solidFill>
                  <a:schemeClr val="accent4"/>
                </a:solidFill>
                <a:latin typeface="Shobuj Nolua" panose="02000506000000020003" pitchFamily="2" charset="0"/>
                <a:cs typeface="Shobuj Nolua" panose="02000506000000020003" pitchFamily="2" charset="0"/>
              </a:rPr>
              <a:t>া</a:t>
            </a:r>
            <a:r>
              <a:rPr lang="en-US" sz="2000" b="1" dirty="0">
                <a:ln/>
                <a:solidFill>
                  <a:schemeClr val="accent4"/>
                </a:solidFill>
                <a:latin typeface="Shobuj Nolua" panose="02000506000000020003" pitchFamily="2" charset="0"/>
                <a:cs typeface="Shobuj Nolua" panose="02000506000000020003" pitchFamily="2" charset="0"/>
              </a:rPr>
              <a:t>র </a:t>
            </a:r>
            <a:r>
              <a:rPr lang="as-IN" sz="2000" b="1" dirty="0">
                <a:ln/>
                <a:solidFill>
                  <a:schemeClr val="accent4"/>
                </a:solidFill>
                <a:latin typeface="Shobuj Nolua" panose="02000506000000020003" pitchFamily="2" charset="0"/>
                <a:cs typeface="Shobuj Nolua" panose="02000506000000020003" pitchFamily="2" charset="0"/>
              </a:rPr>
              <a:t>ক</a:t>
            </a:r>
            <a:r>
              <a:rPr lang="en-US" sz="2000" b="1" dirty="0">
                <a:ln/>
                <a:solidFill>
                  <a:schemeClr val="accent4"/>
                </a:solidFill>
                <a:latin typeface="Shobuj Nolua" panose="02000506000000020003" pitchFamily="2" charset="0"/>
                <a:cs typeface="Shobuj Nolua" panose="02000506000000020003" pitchFamily="2" charset="0"/>
              </a:rPr>
              <a:t>র</a:t>
            </a:r>
            <a:r>
              <a:rPr lang="as-IN" sz="2000" b="1" dirty="0">
                <a:ln/>
                <a:solidFill>
                  <a:schemeClr val="accent4"/>
                </a:solidFill>
                <a:latin typeface="Shobuj Nolua" panose="02000506000000020003" pitchFamily="2" charset="0"/>
                <a:cs typeface="Shobuj Nolua" panose="02000506000000020003" pitchFamily="2" charset="0"/>
              </a:rPr>
              <a:t>া</a:t>
            </a:r>
            <a:r>
              <a:rPr lang="en-US" sz="2000" b="1" dirty="0">
                <a:ln/>
                <a:solidFill>
                  <a:schemeClr val="accent4"/>
                </a:solidFill>
                <a:latin typeface="Shobuj Nolua" panose="02000506000000020003" pitchFamily="2" charset="0"/>
                <a:cs typeface="Shobuj Nolua" panose="02000506000000020003" pitchFamily="2" charset="0"/>
              </a:rPr>
              <a:t> </a:t>
            </a:r>
            <a:r>
              <a:rPr lang="en-US" sz="2000" b="1" dirty="0" err="1">
                <a:ln/>
                <a:solidFill>
                  <a:schemeClr val="accent4"/>
                </a:solidFill>
                <a:latin typeface="Shobuj Nolua" panose="02000506000000020003" pitchFamily="2" charset="0"/>
                <a:cs typeface="Shobuj Nolua" panose="02000506000000020003" pitchFamily="2" charset="0"/>
              </a:rPr>
              <a:t>হয়েছে</a:t>
            </a:r>
            <a:r>
              <a:rPr lang="en-US" sz="2000" b="1" dirty="0">
                <a:ln/>
                <a:solidFill>
                  <a:schemeClr val="accent4"/>
                </a:solidFill>
                <a:latin typeface="Shobuj Nolua" panose="02000506000000020003" pitchFamily="2" charset="0"/>
                <a:cs typeface="Shobuj Nolua" panose="02000506000000020003" pitchFamily="2" charset="0"/>
              </a:rPr>
              <a:t> ।  </a:t>
            </a:r>
            <a:r>
              <a:rPr lang="as-IN" sz="2000" b="1" dirty="0">
                <a:ln/>
                <a:solidFill>
                  <a:schemeClr val="accent4"/>
                </a:solidFill>
                <a:latin typeface="Shobuj Nolua" panose="02000506000000020003" pitchFamily="2" charset="0"/>
                <a:cs typeface="Shobuj Nolua" panose="02000506000000020003" pitchFamily="2" charset="0"/>
              </a:rPr>
              <a:t>য</a:t>
            </a:r>
            <a:r>
              <a:rPr lang="en-US" sz="2000" b="1" dirty="0">
                <a:ln/>
                <a:solidFill>
                  <a:schemeClr val="accent4"/>
                </a:solidFill>
                <a:latin typeface="Shobuj Nolua" panose="02000506000000020003" pitchFamily="2" charset="0"/>
                <a:cs typeface="Shobuj Nolua" panose="02000506000000020003" pitchFamily="2" charset="0"/>
              </a:rPr>
              <a:t>ে</a:t>
            </a:r>
            <a:r>
              <a:rPr lang="as-IN" sz="2000" b="1" dirty="0">
                <a:ln/>
                <a:solidFill>
                  <a:schemeClr val="accent4"/>
                </a:solidFill>
                <a:latin typeface="Shobuj Nolua" panose="02000506000000020003" pitchFamily="2" charset="0"/>
                <a:cs typeface="Shobuj Nolua" panose="02000506000000020003" pitchFamily="2" charset="0"/>
              </a:rPr>
              <a:t>ম</a:t>
            </a:r>
            <a:r>
              <a:rPr lang="en-US" sz="2000" b="1" dirty="0">
                <a:ln/>
                <a:solidFill>
                  <a:schemeClr val="accent4"/>
                </a:solidFill>
                <a:latin typeface="Shobuj Nolua" panose="02000506000000020003" pitchFamily="2" charset="0"/>
                <a:cs typeface="Shobuj Nolua" panose="02000506000000020003" pitchFamily="2" charset="0"/>
              </a:rPr>
              <a:t>ন: </a:t>
            </a:r>
            <a:r>
              <a:rPr lang="ar-SA" sz="2000" b="1" dirty="0">
                <a:ln/>
                <a:solidFill>
                  <a:schemeClr val="accent4"/>
                </a:solidFill>
                <a:latin typeface="Shobuj Nolua" panose="02000506000000020003" pitchFamily="2" charset="0"/>
                <a:cs typeface="Shonar Bangla" panose="020B0502040204020203" pitchFamily="34" charset="0"/>
              </a:rPr>
              <a:t>قل هو الله احد</a:t>
            </a:r>
            <a:endParaRPr lang="en-US" sz="2000" b="1" dirty="0">
              <a:ln/>
              <a:solidFill>
                <a:schemeClr val="accent4"/>
              </a:solidFill>
              <a:latin typeface="Shobuj Nolua" panose="02000506000000020003" pitchFamily="2" charset="0"/>
              <a:cs typeface="Shobuj Nolua" panose="02000506000000020003" pitchFamily="2" charset="0"/>
            </a:endParaRPr>
          </a:p>
          <a:p>
            <a:endParaRPr lang="en-US" sz="2000" b="1" dirty="0">
              <a:ln/>
              <a:solidFill>
                <a:schemeClr val="accent4"/>
              </a:solidFill>
              <a:latin typeface="Shobuj Nolua" panose="02000506000000020003" pitchFamily="2" charset="0"/>
              <a:cs typeface="Shobuj Nolua" panose="02000506000000020003" pitchFamily="2" charset="0"/>
            </a:endParaRPr>
          </a:p>
          <a:p>
            <a:r>
              <a:rPr lang="ar-SA" sz="2000" b="1" dirty="0">
                <a:ln/>
                <a:solidFill>
                  <a:schemeClr val="accent4"/>
                </a:solidFill>
                <a:latin typeface="Shobuj Nolua" panose="02000506000000020003" pitchFamily="2" charset="0"/>
                <a:cs typeface="Shonar Bangla" panose="020B0502040204020203" pitchFamily="34" charset="0"/>
              </a:rPr>
              <a:t>خلق </a:t>
            </a:r>
            <a:r>
              <a:rPr lang="en-US" sz="2000" b="1" dirty="0">
                <a:ln/>
                <a:solidFill>
                  <a:schemeClr val="accent4"/>
                </a:solidFill>
                <a:latin typeface="Shobuj Nolua" panose="02000506000000020003" pitchFamily="2" charset="0"/>
                <a:cs typeface="Shobuj Nolua" panose="02000506000000020003" pitchFamily="2" charset="0"/>
              </a:rPr>
              <a:t> </a:t>
            </a:r>
            <a:r>
              <a:rPr lang="as-IN" sz="2000" b="1" dirty="0">
                <a:ln/>
                <a:solidFill>
                  <a:schemeClr val="accent4"/>
                </a:solidFill>
                <a:latin typeface="Shobuj Nolua" panose="02000506000000020003" pitchFamily="2" charset="0"/>
                <a:cs typeface="Shobuj Nolua" panose="02000506000000020003" pitchFamily="2" charset="0"/>
              </a:rPr>
              <a:t>ও</a:t>
            </a:r>
            <a:r>
              <a:rPr lang="en-US" sz="2000" b="1" dirty="0">
                <a:ln/>
                <a:solidFill>
                  <a:schemeClr val="accent4"/>
                </a:solidFill>
                <a:latin typeface="Shobuj Nolua" panose="02000506000000020003" pitchFamily="2" charset="0"/>
                <a:cs typeface="Shobuj Nolua" panose="02000506000000020003" pitchFamily="2" charset="0"/>
              </a:rPr>
              <a:t>  </a:t>
            </a:r>
            <a:r>
              <a:rPr lang="ar-SA" sz="2000" b="1" dirty="0">
                <a:ln/>
                <a:solidFill>
                  <a:schemeClr val="accent4"/>
                </a:solidFill>
                <a:latin typeface="Shobuj Nolua" panose="02000506000000020003" pitchFamily="2" charset="0"/>
                <a:cs typeface="Shonar Bangla" panose="020B0502040204020203" pitchFamily="34" charset="0"/>
              </a:rPr>
              <a:t>جعل</a:t>
            </a:r>
            <a:r>
              <a:rPr lang="en-US" sz="2000" b="1" dirty="0">
                <a:ln/>
                <a:solidFill>
                  <a:schemeClr val="accent4"/>
                </a:solidFill>
                <a:latin typeface="Shobuj Nolua" panose="02000506000000020003" pitchFamily="2" charset="0"/>
                <a:cs typeface="Shobuj Nolua" panose="02000506000000020003" pitchFamily="2" charset="0"/>
              </a:rPr>
              <a:t> </a:t>
            </a:r>
            <a:r>
              <a:rPr lang="en-US" sz="2000" b="1" dirty="0" err="1">
                <a:ln/>
                <a:solidFill>
                  <a:schemeClr val="accent4"/>
                </a:solidFill>
                <a:latin typeface="Shobuj Nolua" panose="02000506000000020003" pitchFamily="2" charset="0"/>
                <a:cs typeface="Shobuj Nolua" panose="02000506000000020003" pitchFamily="2" charset="0"/>
              </a:rPr>
              <a:t>এর</a:t>
            </a:r>
            <a:r>
              <a:rPr lang="en-US" sz="2000" b="1" dirty="0">
                <a:ln/>
                <a:solidFill>
                  <a:schemeClr val="accent4"/>
                </a:solidFill>
                <a:latin typeface="Shobuj Nolua" panose="02000506000000020003" pitchFamily="2" charset="0"/>
                <a:cs typeface="Shobuj Nolua" panose="02000506000000020003" pitchFamily="2" charset="0"/>
              </a:rPr>
              <a:t> </a:t>
            </a:r>
            <a:r>
              <a:rPr lang="en-US" sz="2000" b="1" dirty="0" err="1">
                <a:ln/>
                <a:solidFill>
                  <a:schemeClr val="accent4"/>
                </a:solidFill>
                <a:latin typeface="Shobuj Nolua" panose="02000506000000020003" pitchFamily="2" charset="0"/>
                <a:cs typeface="Shobuj Nolua" panose="02000506000000020003" pitchFamily="2" charset="0"/>
              </a:rPr>
              <a:t>মধ্যকার</a:t>
            </a:r>
            <a:r>
              <a:rPr lang="en-US" sz="2000" b="1" dirty="0">
                <a:ln/>
                <a:solidFill>
                  <a:schemeClr val="accent4"/>
                </a:solidFill>
                <a:latin typeface="Shobuj Nolua" panose="02000506000000020003" pitchFamily="2" charset="0"/>
                <a:cs typeface="Shobuj Nolua" panose="02000506000000020003" pitchFamily="2" charset="0"/>
              </a:rPr>
              <a:t> </a:t>
            </a:r>
            <a:r>
              <a:rPr lang="en-US" sz="2000" b="1" dirty="0" err="1">
                <a:ln/>
                <a:solidFill>
                  <a:schemeClr val="accent4"/>
                </a:solidFill>
                <a:latin typeface="Shobuj Nolua" panose="02000506000000020003" pitchFamily="2" charset="0"/>
                <a:cs typeface="Shobuj Nolua" panose="02000506000000020003" pitchFamily="2" charset="0"/>
              </a:rPr>
              <a:t>পা</a:t>
            </a:r>
            <a:r>
              <a:rPr lang="as-IN" sz="2000" b="1" dirty="0">
                <a:ln/>
                <a:solidFill>
                  <a:schemeClr val="accent4"/>
                </a:solidFill>
                <a:latin typeface="Shobuj Nolua" panose="02000506000000020003" pitchFamily="2" charset="0"/>
                <a:cs typeface="Shobuj Nolua" panose="02000506000000020003" pitchFamily="2" charset="0"/>
              </a:rPr>
              <a:t>র</a:t>
            </a:r>
            <a:r>
              <a:rPr lang="en-US" sz="2000" b="1" dirty="0" err="1">
                <a:ln/>
                <a:solidFill>
                  <a:schemeClr val="accent4"/>
                </a:solidFill>
                <a:latin typeface="Shobuj Nolua" panose="02000506000000020003" pitchFamily="2" charset="0"/>
                <a:cs typeface="Shobuj Nolua" panose="02000506000000020003" pitchFamily="2" charset="0"/>
              </a:rPr>
              <a:t>্থ</a:t>
            </a:r>
            <a:r>
              <a:rPr lang="as-IN" sz="2000" b="1" dirty="0">
                <a:ln/>
                <a:solidFill>
                  <a:schemeClr val="accent4"/>
                </a:solidFill>
                <a:latin typeface="Shobuj Nolua" panose="02000506000000020003" pitchFamily="2" charset="0"/>
                <a:cs typeface="Shobuj Nolua" panose="02000506000000020003" pitchFamily="2" charset="0"/>
              </a:rPr>
              <a:t>ক</a:t>
            </a:r>
            <a:r>
              <a:rPr lang="en-US" sz="2000" b="1" dirty="0">
                <a:ln/>
                <a:solidFill>
                  <a:schemeClr val="accent4"/>
                </a:solidFill>
                <a:latin typeface="Shobuj Nolua" panose="02000506000000020003" pitchFamily="2" charset="0"/>
                <a:cs typeface="Shobuj Nolua" panose="02000506000000020003" pitchFamily="2" charset="0"/>
              </a:rPr>
              <a:t>্</a:t>
            </a:r>
            <a:r>
              <a:rPr lang="as-IN" sz="2000" b="1" dirty="0">
                <a:ln/>
                <a:solidFill>
                  <a:schemeClr val="accent4"/>
                </a:solidFill>
                <a:latin typeface="Shobuj Nolua" panose="02000506000000020003" pitchFamily="2" charset="0"/>
                <a:cs typeface="Shobuj Nolua" panose="02000506000000020003" pitchFamily="2" charset="0"/>
              </a:rPr>
              <a:t>য</a:t>
            </a:r>
            <a:r>
              <a:rPr lang="en-US" sz="2000" b="1" dirty="0">
                <a:ln/>
                <a:solidFill>
                  <a:schemeClr val="accent4"/>
                </a:solidFill>
                <a:latin typeface="Shobuj Nolua" panose="02000506000000020003" pitchFamily="2" charset="0"/>
                <a:cs typeface="Shobuj Nolua" panose="02000506000000020003" pitchFamily="2" charset="0"/>
              </a:rPr>
              <a:t> : </a:t>
            </a:r>
            <a:r>
              <a:rPr lang="en-US" sz="2000" b="1" dirty="0" err="1">
                <a:ln/>
                <a:solidFill>
                  <a:schemeClr val="accent4"/>
                </a:solidFill>
                <a:latin typeface="Shobuj Nolua" panose="02000506000000020003" pitchFamily="2" charset="0"/>
                <a:cs typeface="Shobuj Nolua" panose="02000506000000020003" pitchFamily="2" charset="0"/>
              </a:rPr>
              <a:t>আভিধানিক</a:t>
            </a:r>
            <a:r>
              <a:rPr lang="en-US" sz="2000" b="1" dirty="0">
                <a:ln/>
                <a:solidFill>
                  <a:schemeClr val="accent4"/>
                </a:solidFill>
                <a:latin typeface="Shobuj Nolua" panose="02000506000000020003" pitchFamily="2" charset="0"/>
                <a:cs typeface="Shobuj Nolua" panose="02000506000000020003" pitchFamily="2" charset="0"/>
              </a:rPr>
              <a:t> </a:t>
            </a:r>
            <a:r>
              <a:rPr lang="en-US" sz="2000" b="1" dirty="0" err="1">
                <a:ln/>
                <a:solidFill>
                  <a:schemeClr val="accent4"/>
                </a:solidFill>
                <a:latin typeface="Shobuj Nolua" panose="02000506000000020003" pitchFamily="2" charset="0"/>
                <a:cs typeface="Shobuj Nolua" panose="02000506000000020003" pitchFamily="2" charset="0"/>
              </a:rPr>
              <a:t>দৃ</a:t>
            </a:r>
            <a:r>
              <a:rPr lang="as-IN" sz="2000" b="1" dirty="0">
                <a:ln/>
                <a:solidFill>
                  <a:schemeClr val="accent4"/>
                </a:solidFill>
                <a:latin typeface="Shobuj Nolua" panose="02000506000000020003" pitchFamily="2" charset="0"/>
                <a:cs typeface="Shobuj Nolua" panose="02000506000000020003" pitchFamily="2" charset="0"/>
              </a:rPr>
              <a:t>ষ</a:t>
            </a:r>
            <a:r>
              <a:rPr lang="en-US" sz="2000" b="1" dirty="0" err="1">
                <a:ln/>
                <a:solidFill>
                  <a:schemeClr val="accent4"/>
                </a:solidFill>
                <a:latin typeface="Shobuj Nolua" panose="02000506000000020003" pitchFamily="2" charset="0"/>
                <a:cs typeface="Shobuj Nolua" panose="02000506000000020003" pitchFamily="2" charset="0"/>
              </a:rPr>
              <a:t>্টিকোন</a:t>
            </a:r>
            <a:r>
              <a:rPr lang="en-US" sz="2000" b="1" dirty="0">
                <a:ln/>
                <a:solidFill>
                  <a:schemeClr val="accent4"/>
                </a:solidFill>
                <a:latin typeface="Shobuj Nolua" panose="02000506000000020003" pitchFamily="2" charset="0"/>
                <a:cs typeface="Shobuj Nolua" panose="02000506000000020003" pitchFamily="2" charset="0"/>
              </a:rPr>
              <a:t> </a:t>
            </a:r>
            <a:r>
              <a:rPr lang="as-IN" sz="2000" b="1" dirty="0">
                <a:ln/>
                <a:solidFill>
                  <a:schemeClr val="accent4"/>
                </a:solidFill>
                <a:latin typeface="Shobuj Nolua" panose="02000506000000020003" pitchFamily="2" charset="0"/>
                <a:cs typeface="Shobuj Nolua" panose="02000506000000020003" pitchFamily="2" charset="0"/>
              </a:rPr>
              <a:t>থ</a:t>
            </a:r>
            <a:r>
              <a:rPr lang="en-US" sz="2000" b="1" dirty="0">
                <a:ln/>
                <a:solidFill>
                  <a:schemeClr val="accent4"/>
                </a:solidFill>
                <a:latin typeface="Shobuj Nolua" panose="02000506000000020003" pitchFamily="2" charset="0"/>
                <a:cs typeface="Shobuj Nolua" panose="02000506000000020003" pitchFamily="2" charset="0"/>
              </a:rPr>
              <a:t>ে</a:t>
            </a:r>
            <a:r>
              <a:rPr lang="as-IN" sz="2000" b="1" dirty="0">
                <a:ln/>
                <a:solidFill>
                  <a:schemeClr val="accent4"/>
                </a:solidFill>
                <a:latin typeface="Shobuj Nolua" panose="02000506000000020003" pitchFamily="2" charset="0"/>
                <a:cs typeface="Shobuj Nolua" panose="02000506000000020003" pitchFamily="2" charset="0"/>
              </a:rPr>
              <a:t>ক</a:t>
            </a:r>
            <a:r>
              <a:rPr lang="en-US" sz="2000" b="1" dirty="0">
                <a:ln/>
                <a:solidFill>
                  <a:schemeClr val="accent4"/>
                </a:solidFill>
                <a:latin typeface="Shobuj Nolua" panose="02000506000000020003" pitchFamily="2" charset="0"/>
                <a:cs typeface="Shobuj Nolua" panose="02000506000000020003" pitchFamily="2" charset="0"/>
              </a:rPr>
              <a:t>ে </a:t>
            </a:r>
            <a:r>
              <a:rPr lang="ar-SA" sz="2000" b="1" dirty="0">
                <a:ln/>
                <a:solidFill>
                  <a:schemeClr val="accent4"/>
                </a:solidFill>
                <a:latin typeface="Shobuj Nolua" panose="02000506000000020003" pitchFamily="2" charset="0"/>
                <a:cs typeface="Shonar Bangla" panose="020B0502040204020203" pitchFamily="34" charset="0"/>
              </a:rPr>
              <a:t>خلق</a:t>
            </a:r>
            <a:r>
              <a:rPr lang="en-US" sz="2000" b="1" dirty="0">
                <a:ln/>
                <a:solidFill>
                  <a:schemeClr val="accent4"/>
                </a:solidFill>
                <a:latin typeface="Shobuj Nolua" panose="02000506000000020003" pitchFamily="2" charset="0"/>
                <a:cs typeface="Shobuj Nolua" panose="02000506000000020003" pitchFamily="2" charset="0"/>
              </a:rPr>
              <a:t> ও </a:t>
            </a:r>
            <a:r>
              <a:rPr lang="ar-SA" sz="2000" b="1" dirty="0">
                <a:ln/>
                <a:solidFill>
                  <a:schemeClr val="accent4"/>
                </a:solidFill>
                <a:latin typeface="Shobuj Nolua" panose="02000506000000020003" pitchFamily="2" charset="0"/>
                <a:cs typeface="Shonar Bangla" panose="020B0502040204020203" pitchFamily="34" charset="0"/>
              </a:rPr>
              <a:t> جعل</a:t>
            </a:r>
            <a:r>
              <a:rPr lang="en-US" sz="2000" b="1" dirty="0">
                <a:ln/>
                <a:solidFill>
                  <a:schemeClr val="accent4"/>
                </a:solidFill>
                <a:latin typeface="Shobuj Nolua" panose="02000506000000020003" pitchFamily="2" charset="0"/>
                <a:cs typeface="Shobuj Nolua" panose="02000506000000020003" pitchFamily="2" charset="0"/>
              </a:rPr>
              <a:t> </a:t>
            </a:r>
            <a:r>
              <a:rPr lang="as-IN" sz="2000" b="1" dirty="0">
                <a:ln/>
                <a:solidFill>
                  <a:schemeClr val="accent4"/>
                </a:solidFill>
                <a:latin typeface="Shobuj Nolua" panose="02000506000000020003" pitchFamily="2" charset="0"/>
                <a:cs typeface="Shobuj Nolua" panose="02000506000000020003" pitchFamily="2" charset="0"/>
              </a:rPr>
              <a:t>শ</a:t>
            </a:r>
            <a:r>
              <a:rPr lang="en-US" sz="2000" b="1" dirty="0">
                <a:ln/>
                <a:solidFill>
                  <a:schemeClr val="accent4"/>
                </a:solidFill>
                <a:latin typeface="Shobuj Nolua" panose="02000506000000020003" pitchFamily="2" charset="0"/>
                <a:cs typeface="Shobuj Nolua" panose="02000506000000020003" pitchFamily="2" charset="0"/>
              </a:rPr>
              <a:t>ব</a:t>
            </a:r>
            <a:r>
              <a:rPr lang="as-IN" sz="2000" b="1" dirty="0">
                <a:ln/>
                <a:solidFill>
                  <a:schemeClr val="accent4"/>
                </a:solidFill>
                <a:latin typeface="Shobuj Nolua" panose="02000506000000020003" pitchFamily="2" charset="0"/>
                <a:cs typeface="Shobuj Nolua" panose="02000506000000020003" pitchFamily="2" charset="0"/>
              </a:rPr>
              <a:t>্</a:t>
            </a:r>
            <a:r>
              <a:rPr lang="en-US" sz="2000" b="1" dirty="0">
                <a:ln/>
                <a:solidFill>
                  <a:schemeClr val="accent4"/>
                </a:solidFill>
                <a:latin typeface="Shobuj Nolua" panose="02000506000000020003" pitchFamily="2" charset="0"/>
                <a:cs typeface="Shobuj Nolua" panose="02000506000000020003" pitchFamily="2" charset="0"/>
              </a:rPr>
              <a:t>দ </a:t>
            </a:r>
            <a:r>
              <a:rPr lang="as-IN" sz="2000" b="1" dirty="0">
                <a:ln/>
                <a:solidFill>
                  <a:schemeClr val="accent4"/>
                </a:solidFill>
                <a:latin typeface="Shobuj Nolua" panose="02000506000000020003" pitchFamily="2" charset="0"/>
                <a:cs typeface="Shobuj Nolua" panose="02000506000000020003" pitchFamily="2" charset="0"/>
              </a:rPr>
              <a:t>দ</a:t>
            </a:r>
            <a:r>
              <a:rPr lang="en-US" sz="2000" b="1" dirty="0">
                <a:ln/>
                <a:solidFill>
                  <a:schemeClr val="accent4"/>
                </a:solidFill>
                <a:latin typeface="Shobuj Nolua" panose="02000506000000020003" pitchFamily="2" charset="0"/>
                <a:cs typeface="Shobuj Nolua" panose="02000506000000020003" pitchFamily="2" charset="0"/>
              </a:rPr>
              <a:t>ু</a:t>
            </a:r>
            <a:r>
              <a:rPr lang="as-IN" sz="2000" b="1" dirty="0">
                <a:ln/>
                <a:solidFill>
                  <a:schemeClr val="accent4"/>
                </a:solidFill>
                <a:latin typeface="Shobuj Nolua" panose="02000506000000020003" pitchFamily="2" charset="0"/>
                <a:cs typeface="Shobuj Nolua" panose="02000506000000020003" pitchFamily="2" charset="0"/>
              </a:rPr>
              <a:t>ট</a:t>
            </a:r>
            <a:r>
              <a:rPr lang="en-US" sz="2000" b="1" dirty="0">
                <a:ln/>
                <a:solidFill>
                  <a:schemeClr val="accent4"/>
                </a:solidFill>
                <a:latin typeface="Shobuj Nolua" panose="02000506000000020003" pitchFamily="2" charset="0"/>
                <a:cs typeface="Shobuj Nolua" panose="02000506000000020003" pitchFamily="2" charset="0"/>
              </a:rPr>
              <a:t>ি </a:t>
            </a:r>
            <a:r>
              <a:rPr lang="as-IN" sz="2000" b="1" dirty="0">
                <a:ln/>
                <a:solidFill>
                  <a:schemeClr val="accent4"/>
                </a:solidFill>
                <a:latin typeface="Shobuj Nolua" panose="02000506000000020003" pitchFamily="2" charset="0"/>
                <a:cs typeface="Shobuj Nolua" panose="02000506000000020003" pitchFamily="2" charset="0"/>
              </a:rPr>
              <a:t>এ</a:t>
            </a:r>
            <a:r>
              <a:rPr lang="en-US" sz="2000" b="1" dirty="0" err="1">
                <a:ln/>
                <a:solidFill>
                  <a:schemeClr val="accent4"/>
                </a:solidFill>
                <a:latin typeface="Shobuj Nolua" panose="02000506000000020003" pitchFamily="2" charset="0"/>
                <a:cs typeface="Shobuj Nolua" panose="02000506000000020003" pitchFamily="2" charset="0"/>
              </a:rPr>
              <a:t>কই</a:t>
            </a:r>
            <a:r>
              <a:rPr lang="en-US" sz="2000" b="1" dirty="0">
                <a:ln/>
                <a:solidFill>
                  <a:schemeClr val="accent4"/>
                </a:solidFill>
                <a:latin typeface="Shobuj Nolua" panose="02000506000000020003" pitchFamily="2" charset="0"/>
                <a:cs typeface="Shobuj Nolua" panose="02000506000000020003" pitchFamily="2" charset="0"/>
              </a:rPr>
              <a:t> অ</a:t>
            </a:r>
            <a:r>
              <a:rPr lang="as-IN" sz="2000" b="1" dirty="0">
                <a:ln/>
                <a:solidFill>
                  <a:schemeClr val="accent4"/>
                </a:solidFill>
                <a:latin typeface="Shobuj Nolua" panose="02000506000000020003" pitchFamily="2" charset="0"/>
                <a:cs typeface="Shobuj Nolua" panose="02000506000000020003" pitchFamily="2" charset="0"/>
              </a:rPr>
              <a:t>র</a:t>
            </a:r>
            <a:r>
              <a:rPr lang="en-US" sz="2000" b="1" dirty="0" err="1">
                <a:ln/>
                <a:solidFill>
                  <a:schemeClr val="accent4"/>
                </a:solidFill>
                <a:latin typeface="Shobuj Nolua" panose="02000506000000020003" pitchFamily="2" charset="0"/>
                <a:cs typeface="Shobuj Nolua" panose="02000506000000020003" pitchFamily="2" charset="0"/>
              </a:rPr>
              <a:t>্থে</a:t>
            </a:r>
            <a:r>
              <a:rPr lang="en-US" sz="2000" b="1" dirty="0">
                <a:ln/>
                <a:solidFill>
                  <a:schemeClr val="accent4"/>
                </a:solidFill>
                <a:latin typeface="Shobuj Nolua" panose="02000506000000020003" pitchFamily="2" charset="0"/>
                <a:cs typeface="Shobuj Nolua" panose="02000506000000020003" pitchFamily="2" charset="0"/>
              </a:rPr>
              <a:t> </a:t>
            </a:r>
            <a:r>
              <a:rPr lang="as-IN" sz="2000" b="1" dirty="0">
                <a:ln/>
                <a:solidFill>
                  <a:schemeClr val="accent4"/>
                </a:solidFill>
                <a:latin typeface="Shobuj Nolua" panose="02000506000000020003" pitchFamily="2" charset="0"/>
                <a:cs typeface="Shobuj Nolua" panose="02000506000000020003" pitchFamily="2" charset="0"/>
              </a:rPr>
              <a:t>ব</a:t>
            </a:r>
            <a:r>
              <a:rPr lang="en-US" sz="2000" b="1" dirty="0">
                <a:ln/>
                <a:solidFill>
                  <a:schemeClr val="accent4"/>
                </a:solidFill>
                <a:latin typeface="Shobuj Nolua" panose="02000506000000020003" pitchFamily="2" charset="0"/>
                <a:cs typeface="Shobuj Nolua" panose="02000506000000020003" pitchFamily="2" charset="0"/>
              </a:rPr>
              <a:t>্</a:t>
            </a:r>
            <a:r>
              <a:rPr lang="as-IN" sz="2000" b="1" dirty="0">
                <a:ln/>
                <a:solidFill>
                  <a:schemeClr val="accent4"/>
                </a:solidFill>
                <a:latin typeface="Shobuj Nolua" panose="02000506000000020003" pitchFamily="2" charset="0"/>
                <a:cs typeface="Shobuj Nolua" panose="02000506000000020003" pitchFamily="2" charset="0"/>
              </a:rPr>
              <a:t>য</a:t>
            </a:r>
            <a:r>
              <a:rPr lang="en-US" sz="2000" b="1" dirty="0">
                <a:ln/>
                <a:solidFill>
                  <a:schemeClr val="accent4"/>
                </a:solidFill>
                <a:latin typeface="Shobuj Nolua" panose="02000506000000020003" pitchFamily="2" charset="0"/>
                <a:cs typeface="Shobuj Nolua" panose="02000506000000020003" pitchFamily="2" charset="0"/>
              </a:rPr>
              <a:t>া</a:t>
            </a:r>
            <a:r>
              <a:rPr lang="as-IN" sz="2000" b="1" dirty="0">
                <a:ln/>
                <a:solidFill>
                  <a:schemeClr val="accent4"/>
                </a:solidFill>
                <a:latin typeface="Shobuj Nolua" panose="02000506000000020003" pitchFamily="2" charset="0"/>
                <a:cs typeface="Shobuj Nolua" panose="02000506000000020003" pitchFamily="2" charset="0"/>
              </a:rPr>
              <a:t>ব</a:t>
            </a:r>
            <a:r>
              <a:rPr lang="en-US" sz="2000" b="1" dirty="0">
                <a:ln/>
                <a:solidFill>
                  <a:schemeClr val="accent4"/>
                </a:solidFill>
                <a:latin typeface="Shobuj Nolua" panose="02000506000000020003" pitchFamily="2" charset="0"/>
                <a:cs typeface="Shobuj Nolua" panose="02000506000000020003" pitchFamily="2" charset="0"/>
              </a:rPr>
              <a:t>হ</a:t>
            </a:r>
            <a:r>
              <a:rPr lang="as-IN" sz="2000" b="1" dirty="0">
                <a:ln/>
                <a:solidFill>
                  <a:schemeClr val="accent4"/>
                </a:solidFill>
                <a:latin typeface="Shobuj Nolua" panose="02000506000000020003" pitchFamily="2" charset="0"/>
                <a:cs typeface="Shobuj Nolua" panose="02000506000000020003" pitchFamily="2" charset="0"/>
              </a:rPr>
              <a:t>া</a:t>
            </a:r>
            <a:r>
              <a:rPr lang="en-US" sz="2000" b="1" dirty="0">
                <a:ln/>
                <a:solidFill>
                  <a:schemeClr val="accent4"/>
                </a:solidFill>
                <a:latin typeface="Shobuj Nolua" panose="02000506000000020003" pitchFamily="2" charset="0"/>
                <a:cs typeface="Shobuj Nolua" panose="02000506000000020003" pitchFamily="2" charset="0"/>
              </a:rPr>
              <a:t>র </a:t>
            </a:r>
            <a:r>
              <a:rPr lang="as-IN" sz="2000" b="1" dirty="0">
                <a:ln/>
                <a:solidFill>
                  <a:schemeClr val="accent4"/>
                </a:solidFill>
                <a:latin typeface="Shobuj Nolua" panose="02000506000000020003" pitchFamily="2" charset="0"/>
                <a:cs typeface="Shobuj Nolua" panose="02000506000000020003" pitchFamily="2" charset="0"/>
              </a:rPr>
              <a:t>হ</a:t>
            </a:r>
            <a:r>
              <a:rPr lang="en-US" sz="2000" b="1" dirty="0">
                <a:ln/>
                <a:solidFill>
                  <a:schemeClr val="accent4"/>
                </a:solidFill>
                <a:latin typeface="Shobuj Nolua" panose="02000506000000020003" pitchFamily="2" charset="0"/>
                <a:cs typeface="Shobuj Nolua" panose="02000506000000020003" pitchFamily="2" charset="0"/>
              </a:rPr>
              <a:t>ল</a:t>
            </a:r>
            <a:r>
              <a:rPr lang="as-IN" sz="2000" b="1" dirty="0">
                <a:ln/>
                <a:solidFill>
                  <a:schemeClr val="accent4"/>
                </a:solidFill>
                <a:latin typeface="Shobuj Nolua" panose="02000506000000020003" pitchFamily="2" charset="0"/>
                <a:cs typeface="Shobuj Nolua" panose="02000506000000020003" pitchFamily="2" charset="0"/>
              </a:rPr>
              <a:t>ে</a:t>
            </a:r>
            <a:r>
              <a:rPr lang="en-US" sz="2000" b="1" dirty="0">
                <a:ln/>
                <a:solidFill>
                  <a:schemeClr val="accent4"/>
                </a:solidFill>
                <a:latin typeface="Shobuj Nolua" panose="02000506000000020003" pitchFamily="2" charset="0"/>
                <a:cs typeface="Shobuj Nolua" panose="02000506000000020003" pitchFamily="2" charset="0"/>
              </a:rPr>
              <a:t>ও </a:t>
            </a:r>
            <a:r>
              <a:rPr lang="en-US" sz="2000" b="1" dirty="0" err="1">
                <a:ln/>
                <a:solidFill>
                  <a:schemeClr val="accent4"/>
                </a:solidFill>
                <a:latin typeface="Shobuj Nolua" panose="02000506000000020003" pitchFamily="2" charset="0"/>
                <a:cs typeface="Shobuj Nolua" panose="02000506000000020003" pitchFamily="2" charset="0"/>
              </a:rPr>
              <a:t>এর</a:t>
            </a:r>
            <a:r>
              <a:rPr lang="en-US" sz="2000" b="1" dirty="0">
                <a:ln/>
                <a:solidFill>
                  <a:schemeClr val="accent4"/>
                </a:solidFill>
                <a:latin typeface="Shobuj Nolua" panose="02000506000000020003" pitchFamily="2" charset="0"/>
                <a:cs typeface="Shobuj Nolua" panose="02000506000000020003" pitchFamily="2" charset="0"/>
              </a:rPr>
              <a:t> </a:t>
            </a:r>
            <a:r>
              <a:rPr lang="en-US" sz="2000" b="1" dirty="0" err="1">
                <a:ln/>
                <a:solidFill>
                  <a:schemeClr val="accent4"/>
                </a:solidFill>
                <a:latin typeface="Shobuj Nolua" panose="02000506000000020003" pitchFamily="2" charset="0"/>
                <a:cs typeface="Shobuj Nolua" panose="02000506000000020003" pitchFamily="2" charset="0"/>
              </a:rPr>
              <a:t>মধ</a:t>
            </a:r>
            <a:r>
              <a:rPr lang="as-IN" sz="2000" b="1" dirty="0">
                <a:ln/>
                <a:solidFill>
                  <a:schemeClr val="accent4"/>
                </a:solidFill>
                <a:latin typeface="Shobuj Nolua" panose="02000506000000020003" pitchFamily="2" charset="0"/>
                <a:cs typeface="Shobuj Nolua" panose="02000506000000020003" pitchFamily="2" charset="0"/>
              </a:rPr>
              <a:t>্</a:t>
            </a:r>
            <a:r>
              <a:rPr lang="en-US" sz="2000" b="1" dirty="0">
                <a:ln/>
                <a:solidFill>
                  <a:schemeClr val="accent4"/>
                </a:solidFill>
                <a:latin typeface="Shobuj Nolua" panose="02000506000000020003" pitchFamily="2" charset="0"/>
                <a:cs typeface="Shobuj Nolua" panose="02000506000000020003" pitchFamily="2" charset="0"/>
              </a:rPr>
              <a:t>য</a:t>
            </a:r>
            <a:r>
              <a:rPr lang="as-IN" sz="2000" b="1" dirty="0">
                <a:ln/>
                <a:solidFill>
                  <a:schemeClr val="accent4"/>
                </a:solidFill>
                <a:latin typeface="Shobuj Nolua" panose="02000506000000020003" pitchFamily="2" charset="0"/>
                <a:cs typeface="Shobuj Nolua" panose="02000506000000020003" pitchFamily="2" charset="0"/>
              </a:rPr>
              <a:t>ে</a:t>
            </a:r>
            <a:r>
              <a:rPr lang="en-US" sz="2000" b="1" dirty="0">
                <a:ln/>
                <a:solidFill>
                  <a:schemeClr val="accent4"/>
                </a:solidFill>
                <a:latin typeface="Shobuj Nolua" panose="02000506000000020003" pitchFamily="2" charset="0"/>
                <a:cs typeface="Shobuj Nolua" panose="02000506000000020003" pitchFamily="2" charset="0"/>
              </a:rPr>
              <a:t> </a:t>
            </a:r>
            <a:r>
              <a:rPr lang="as-IN" sz="2000" b="1" dirty="0">
                <a:ln/>
                <a:solidFill>
                  <a:schemeClr val="accent4"/>
                </a:solidFill>
                <a:latin typeface="Shobuj Nolua" panose="02000506000000020003" pitchFamily="2" charset="0"/>
                <a:cs typeface="Shobuj Nolua" panose="02000506000000020003" pitchFamily="2" charset="0"/>
              </a:rPr>
              <a:t>প</a:t>
            </a:r>
            <a:r>
              <a:rPr lang="en-US" sz="2000" b="1" dirty="0">
                <a:ln/>
                <a:solidFill>
                  <a:schemeClr val="accent4"/>
                </a:solidFill>
                <a:latin typeface="Shobuj Nolua" panose="02000506000000020003" pitchFamily="2" charset="0"/>
                <a:cs typeface="Shobuj Nolua" panose="02000506000000020003" pitchFamily="2" charset="0"/>
              </a:rPr>
              <a:t>া</a:t>
            </a:r>
            <a:r>
              <a:rPr lang="as-IN" sz="2000" b="1" dirty="0">
                <a:ln/>
                <a:solidFill>
                  <a:schemeClr val="accent4"/>
                </a:solidFill>
                <a:latin typeface="Shobuj Nolua" panose="02000506000000020003" pitchFamily="2" charset="0"/>
                <a:cs typeface="Shobuj Nolua" panose="02000506000000020003" pitchFamily="2" charset="0"/>
              </a:rPr>
              <a:t>র</a:t>
            </a:r>
            <a:r>
              <a:rPr lang="en-US" sz="2000" b="1" dirty="0">
                <a:ln/>
                <a:solidFill>
                  <a:schemeClr val="accent4"/>
                </a:solidFill>
                <a:latin typeface="Shobuj Nolua" panose="02000506000000020003" pitchFamily="2" charset="0"/>
                <a:cs typeface="Shobuj Nolua" panose="02000506000000020003" pitchFamily="2" charset="0"/>
              </a:rPr>
              <a:t>্</a:t>
            </a:r>
            <a:r>
              <a:rPr lang="as-IN" sz="2000" b="1" dirty="0">
                <a:ln/>
                <a:solidFill>
                  <a:schemeClr val="accent4"/>
                </a:solidFill>
                <a:latin typeface="Shobuj Nolua" panose="02000506000000020003" pitchFamily="2" charset="0"/>
                <a:cs typeface="Shobuj Nolua" panose="02000506000000020003" pitchFamily="2" charset="0"/>
              </a:rPr>
              <a:t>থ</a:t>
            </a:r>
            <a:r>
              <a:rPr lang="en-US" sz="2000" b="1" dirty="0">
                <a:ln/>
                <a:solidFill>
                  <a:schemeClr val="accent4"/>
                </a:solidFill>
                <a:latin typeface="Shobuj Nolua" panose="02000506000000020003" pitchFamily="2" charset="0"/>
                <a:cs typeface="Shobuj Nolua" panose="02000506000000020003" pitchFamily="2" charset="0"/>
              </a:rPr>
              <a:t>ক</a:t>
            </a:r>
            <a:r>
              <a:rPr lang="as-IN" sz="2000" b="1" dirty="0">
                <a:ln/>
                <a:solidFill>
                  <a:schemeClr val="accent4"/>
                </a:solidFill>
                <a:latin typeface="Shobuj Nolua" panose="02000506000000020003" pitchFamily="2" charset="0"/>
                <a:cs typeface="Shobuj Nolua" panose="02000506000000020003" pitchFamily="2" charset="0"/>
              </a:rPr>
              <a:t>্</a:t>
            </a:r>
            <a:r>
              <a:rPr lang="en-US" sz="2000" b="1" dirty="0">
                <a:ln/>
                <a:solidFill>
                  <a:schemeClr val="accent4"/>
                </a:solidFill>
                <a:latin typeface="Shobuj Nolua" panose="02000506000000020003" pitchFamily="2" charset="0"/>
                <a:cs typeface="Shobuj Nolua" panose="02000506000000020003" pitchFamily="2" charset="0"/>
              </a:rPr>
              <a:t>য </a:t>
            </a:r>
            <a:r>
              <a:rPr lang="as-IN" sz="2000" b="1" dirty="0">
                <a:ln/>
                <a:solidFill>
                  <a:schemeClr val="accent4"/>
                </a:solidFill>
                <a:latin typeface="Shobuj Nolua" panose="02000506000000020003" pitchFamily="2" charset="0"/>
                <a:cs typeface="Shobuj Nolua" panose="02000506000000020003" pitchFamily="2" charset="0"/>
              </a:rPr>
              <a:t>র</a:t>
            </a:r>
            <a:r>
              <a:rPr lang="en-US" sz="2000" b="1" dirty="0" err="1">
                <a:ln/>
                <a:solidFill>
                  <a:schemeClr val="accent4"/>
                </a:solidFill>
                <a:latin typeface="Shobuj Nolua" panose="02000506000000020003" pitchFamily="2" charset="0"/>
                <a:cs typeface="Shobuj Nolua" panose="02000506000000020003" pitchFamily="2" charset="0"/>
              </a:rPr>
              <a:t>য়েছে</a:t>
            </a:r>
            <a:r>
              <a:rPr lang="en-US" sz="2000" b="1" dirty="0">
                <a:ln/>
                <a:solidFill>
                  <a:schemeClr val="accent4"/>
                </a:solidFill>
                <a:latin typeface="Shobuj Nolua" panose="02000506000000020003" pitchFamily="2" charset="0"/>
                <a:cs typeface="Shobuj Nolua" panose="02000506000000020003" pitchFamily="2" charset="0"/>
              </a:rPr>
              <a:t> । </a:t>
            </a:r>
            <a:r>
              <a:rPr lang="en-US" sz="2000" b="1" dirty="0" err="1">
                <a:ln/>
                <a:solidFill>
                  <a:schemeClr val="accent4"/>
                </a:solidFill>
                <a:latin typeface="Shobuj Nolua" panose="02000506000000020003" pitchFamily="2" charset="0"/>
                <a:cs typeface="Shobuj Nolua" panose="02000506000000020003" pitchFamily="2" charset="0"/>
              </a:rPr>
              <a:t>যেমন</a:t>
            </a:r>
            <a:endParaRPr lang="en-US" sz="2000" b="1" dirty="0">
              <a:ln/>
              <a:solidFill>
                <a:schemeClr val="accent4"/>
              </a:solidFill>
              <a:latin typeface="Shobuj Nolua" panose="02000506000000020003" pitchFamily="2" charset="0"/>
              <a:cs typeface="Shobuj Nolua" panose="02000506000000020003" pitchFamily="2" charset="0"/>
            </a:endParaRPr>
          </a:p>
          <a:p>
            <a:r>
              <a:rPr lang="en-US" sz="2000" b="1" dirty="0">
                <a:ln/>
                <a:solidFill>
                  <a:schemeClr val="accent4"/>
                </a:solidFill>
                <a:latin typeface="Shobuj Nolua" panose="02000506000000020003" pitchFamily="2" charset="0"/>
                <a:cs typeface="Shobuj Nolua" panose="02000506000000020003" pitchFamily="2" charset="0"/>
              </a:rPr>
              <a:t>১. </a:t>
            </a:r>
            <a:r>
              <a:rPr lang="ar-SA" sz="2000" b="1" dirty="0">
                <a:ln/>
                <a:solidFill>
                  <a:schemeClr val="accent4"/>
                </a:solidFill>
                <a:latin typeface="Shobuj Nolua" panose="02000506000000020003" pitchFamily="2" charset="0"/>
                <a:cs typeface="Shonar Bangla" panose="020B0502040204020203" pitchFamily="34" charset="0"/>
              </a:rPr>
              <a:t>خلق</a:t>
            </a:r>
            <a:r>
              <a:rPr lang="en-US" sz="2000" b="1" dirty="0">
                <a:ln/>
                <a:solidFill>
                  <a:schemeClr val="accent4"/>
                </a:solidFill>
                <a:latin typeface="Shobuj Nolua" panose="02000506000000020003" pitchFamily="2" charset="0"/>
                <a:cs typeface="Shobuj Nolua" panose="02000506000000020003" pitchFamily="2" charset="0"/>
              </a:rPr>
              <a:t> </a:t>
            </a:r>
            <a:r>
              <a:rPr lang="en-US" sz="2000" b="1" dirty="0" err="1">
                <a:ln/>
                <a:solidFill>
                  <a:schemeClr val="accent4"/>
                </a:solidFill>
                <a:latin typeface="Shobuj Nolua" panose="02000506000000020003" pitchFamily="2" charset="0"/>
                <a:cs typeface="Shobuj Nolua" panose="02000506000000020003" pitchFamily="2" charset="0"/>
              </a:rPr>
              <a:t>শব্দটি</a:t>
            </a:r>
            <a:r>
              <a:rPr lang="en-US" sz="2000" b="1" dirty="0">
                <a:ln/>
                <a:solidFill>
                  <a:schemeClr val="accent4"/>
                </a:solidFill>
                <a:latin typeface="Shobuj Nolua" panose="02000506000000020003" pitchFamily="2" charset="0"/>
                <a:cs typeface="Shobuj Nolua" panose="02000506000000020003" pitchFamily="2" charset="0"/>
              </a:rPr>
              <a:t> </a:t>
            </a:r>
            <a:r>
              <a:rPr lang="ar-SA" sz="2000" b="1" dirty="0">
                <a:ln/>
                <a:solidFill>
                  <a:schemeClr val="accent4"/>
                </a:solidFill>
                <a:latin typeface="Shobuj Nolua" panose="02000506000000020003" pitchFamily="2" charset="0"/>
                <a:cs typeface="Shonar Bangla" panose="020B0502040204020203" pitchFamily="34" charset="0"/>
              </a:rPr>
              <a:t> خاص  </a:t>
            </a:r>
            <a:r>
              <a:rPr lang="en-US" sz="2000" b="1" dirty="0">
                <a:ln/>
                <a:solidFill>
                  <a:schemeClr val="accent4"/>
                </a:solidFill>
                <a:latin typeface="Shobuj Nolua" panose="02000506000000020003" pitchFamily="2" charset="0"/>
                <a:cs typeface="Shobuj Nolua" panose="02000506000000020003" pitchFamily="2" charset="0"/>
              </a:rPr>
              <a:t> </a:t>
            </a:r>
            <a:r>
              <a:rPr lang="en-US" sz="2000" b="1" dirty="0" err="1">
                <a:ln/>
                <a:solidFill>
                  <a:schemeClr val="accent4"/>
                </a:solidFill>
                <a:latin typeface="Shobuj Nolua" panose="02000506000000020003" pitchFamily="2" charset="0"/>
                <a:cs typeface="Shobuj Nolua" panose="02000506000000020003" pitchFamily="2" charset="0"/>
              </a:rPr>
              <a:t>যা</a:t>
            </a:r>
            <a:r>
              <a:rPr lang="en-US" sz="2000" b="1" dirty="0">
                <a:ln/>
                <a:solidFill>
                  <a:schemeClr val="accent4"/>
                </a:solidFill>
                <a:latin typeface="Shobuj Nolua" panose="02000506000000020003" pitchFamily="2" charset="0"/>
                <a:cs typeface="Shobuj Nolua" panose="02000506000000020003" pitchFamily="2" charset="0"/>
              </a:rPr>
              <a:t> </a:t>
            </a:r>
            <a:r>
              <a:rPr lang="en-US" sz="2000" b="1" dirty="0" err="1">
                <a:ln/>
                <a:solidFill>
                  <a:schemeClr val="accent4"/>
                </a:solidFill>
                <a:latin typeface="Shobuj Nolua" panose="02000506000000020003" pitchFamily="2" charset="0"/>
                <a:cs typeface="Shobuj Nolua" panose="02000506000000020003" pitchFamily="2" charset="0"/>
              </a:rPr>
              <a:t>সুধু</a:t>
            </a:r>
            <a:r>
              <a:rPr lang="en-US" sz="2000" b="1" dirty="0">
                <a:ln/>
                <a:solidFill>
                  <a:schemeClr val="accent4"/>
                </a:solidFill>
                <a:latin typeface="Shobuj Nolua" panose="02000506000000020003" pitchFamily="2" charset="0"/>
                <a:cs typeface="Shobuj Nolua" panose="02000506000000020003" pitchFamily="2" charset="0"/>
              </a:rPr>
              <a:t> </a:t>
            </a:r>
            <a:r>
              <a:rPr lang="en-US" sz="2000" b="1" dirty="0" err="1">
                <a:ln/>
                <a:solidFill>
                  <a:schemeClr val="accent4"/>
                </a:solidFill>
                <a:latin typeface="Shobuj Nolua" panose="02000506000000020003" pitchFamily="2" charset="0"/>
                <a:cs typeface="Shobuj Nolua" panose="02000506000000020003" pitchFamily="2" charset="0"/>
              </a:rPr>
              <a:t>আল্লাহর</a:t>
            </a:r>
            <a:r>
              <a:rPr lang="en-US" sz="2000" b="1" dirty="0">
                <a:ln/>
                <a:solidFill>
                  <a:schemeClr val="accent4"/>
                </a:solidFill>
                <a:latin typeface="Shobuj Nolua" panose="02000506000000020003" pitchFamily="2" charset="0"/>
                <a:cs typeface="Shobuj Nolua" panose="02000506000000020003" pitchFamily="2" charset="0"/>
              </a:rPr>
              <a:t> </a:t>
            </a:r>
            <a:r>
              <a:rPr lang="en-US" sz="2000" b="1" dirty="0" err="1">
                <a:ln/>
                <a:solidFill>
                  <a:schemeClr val="accent4"/>
                </a:solidFill>
                <a:latin typeface="Shobuj Nolua" panose="02000506000000020003" pitchFamily="2" charset="0"/>
                <a:cs typeface="Shobuj Nolua" panose="02000506000000020003" pitchFamily="2" charset="0"/>
              </a:rPr>
              <a:t>দিকে</a:t>
            </a:r>
            <a:r>
              <a:rPr lang="en-US" sz="2000" b="1" dirty="0">
                <a:ln/>
                <a:solidFill>
                  <a:schemeClr val="accent4"/>
                </a:solidFill>
                <a:latin typeface="Shobuj Nolua" panose="02000506000000020003" pitchFamily="2" charset="0"/>
                <a:cs typeface="Shobuj Nolua" panose="02000506000000020003" pitchFamily="2" charset="0"/>
              </a:rPr>
              <a:t> </a:t>
            </a:r>
            <a:r>
              <a:rPr lang="en-US" sz="2000" b="1" dirty="0" err="1">
                <a:ln/>
                <a:solidFill>
                  <a:schemeClr val="accent4"/>
                </a:solidFill>
                <a:latin typeface="Shobuj Nolua" panose="02000506000000020003" pitchFamily="2" charset="0"/>
                <a:cs typeface="Shobuj Nolua" panose="02000506000000020003" pitchFamily="2" charset="0"/>
              </a:rPr>
              <a:t>নিসবত</a:t>
            </a:r>
            <a:r>
              <a:rPr lang="en-US" sz="2000" b="1" dirty="0">
                <a:ln/>
                <a:solidFill>
                  <a:schemeClr val="accent4"/>
                </a:solidFill>
                <a:latin typeface="Shobuj Nolua" panose="02000506000000020003" pitchFamily="2" charset="0"/>
                <a:cs typeface="Shobuj Nolua" panose="02000506000000020003" pitchFamily="2" charset="0"/>
              </a:rPr>
              <a:t> </a:t>
            </a:r>
            <a:r>
              <a:rPr lang="en-US" sz="2000" b="1" dirty="0" err="1">
                <a:ln/>
                <a:solidFill>
                  <a:schemeClr val="accent4"/>
                </a:solidFill>
                <a:latin typeface="Shobuj Nolua" panose="02000506000000020003" pitchFamily="2" charset="0"/>
                <a:cs typeface="Shobuj Nolua" panose="02000506000000020003" pitchFamily="2" charset="0"/>
              </a:rPr>
              <a:t>হয়</a:t>
            </a:r>
            <a:r>
              <a:rPr lang="en-US" sz="2000" b="1" dirty="0">
                <a:ln/>
                <a:solidFill>
                  <a:schemeClr val="accent4"/>
                </a:solidFill>
                <a:latin typeface="Shobuj Nolua" panose="02000506000000020003" pitchFamily="2" charset="0"/>
                <a:cs typeface="Shobuj Nolua" panose="02000506000000020003" pitchFamily="2" charset="0"/>
              </a:rPr>
              <a:t> । </a:t>
            </a:r>
            <a:r>
              <a:rPr lang="ar-SA" sz="2000" b="1" dirty="0">
                <a:ln/>
                <a:solidFill>
                  <a:schemeClr val="accent4"/>
                </a:solidFill>
                <a:latin typeface="Shobuj Nolua" panose="02000506000000020003" pitchFamily="2" charset="0"/>
                <a:cs typeface="Shonar Bangla" panose="020B0502040204020203" pitchFamily="34" charset="0"/>
              </a:rPr>
              <a:t> جعل</a:t>
            </a:r>
            <a:r>
              <a:rPr lang="en-US" sz="2000" b="1" dirty="0">
                <a:ln/>
                <a:solidFill>
                  <a:schemeClr val="accent4"/>
                </a:solidFill>
                <a:latin typeface="Shobuj Nolua" panose="02000506000000020003" pitchFamily="2" charset="0"/>
                <a:cs typeface="Shobuj Nolua" panose="02000506000000020003" pitchFamily="2" charset="0"/>
              </a:rPr>
              <a:t> শ</a:t>
            </a:r>
            <a:r>
              <a:rPr lang="as-IN" sz="2000" b="1" dirty="0">
                <a:ln/>
                <a:solidFill>
                  <a:schemeClr val="accent4"/>
                </a:solidFill>
                <a:latin typeface="Shobuj Nolua" panose="02000506000000020003" pitchFamily="2" charset="0"/>
                <a:cs typeface="Shobuj Nolua" panose="02000506000000020003" pitchFamily="2" charset="0"/>
              </a:rPr>
              <a:t>ব</a:t>
            </a:r>
            <a:r>
              <a:rPr lang="en-US" sz="2000" b="1" dirty="0">
                <a:ln/>
                <a:solidFill>
                  <a:schemeClr val="accent4"/>
                </a:solidFill>
                <a:latin typeface="Shobuj Nolua" panose="02000506000000020003" pitchFamily="2" charset="0"/>
                <a:cs typeface="Shobuj Nolua" panose="02000506000000020003" pitchFamily="2" charset="0"/>
              </a:rPr>
              <a:t>্</a:t>
            </a:r>
            <a:r>
              <a:rPr lang="as-IN" sz="2000" b="1" dirty="0">
                <a:ln/>
                <a:solidFill>
                  <a:schemeClr val="accent4"/>
                </a:solidFill>
                <a:latin typeface="Shobuj Nolua" panose="02000506000000020003" pitchFamily="2" charset="0"/>
                <a:cs typeface="Shobuj Nolua" panose="02000506000000020003" pitchFamily="2" charset="0"/>
              </a:rPr>
              <a:t>দ</a:t>
            </a:r>
            <a:r>
              <a:rPr lang="en-US" sz="2000" b="1" dirty="0">
                <a:ln/>
                <a:solidFill>
                  <a:schemeClr val="accent4"/>
                </a:solidFill>
                <a:latin typeface="Shobuj Nolua" panose="02000506000000020003" pitchFamily="2" charset="0"/>
                <a:cs typeface="Shobuj Nolua" panose="02000506000000020003" pitchFamily="2" charset="0"/>
              </a:rPr>
              <a:t>ট</a:t>
            </a:r>
            <a:r>
              <a:rPr lang="as-IN" sz="2000" b="1" dirty="0">
                <a:ln/>
                <a:solidFill>
                  <a:schemeClr val="accent4"/>
                </a:solidFill>
                <a:latin typeface="Shobuj Nolua" panose="02000506000000020003" pitchFamily="2" charset="0"/>
                <a:cs typeface="Shobuj Nolua" panose="02000506000000020003" pitchFamily="2" charset="0"/>
              </a:rPr>
              <a:t>ি</a:t>
            </a:r>
            <a:r>
              <a:rPr lang="en-US" sz="2000" b="1" dirty="0">
                <a:ln/>
                <a:solidFill>
                  <a:schemeClr val="accent4"/>
                </a:solidFill>
                <a:latin typeface="Shobuj Nolua" panose="02000506000000020003" pitchFamily="2" charset="0"/>
                <a:cs typeface="Shobuj Nolua" panose="02000506000000020003" pitchFamily="2" charset="0"/>
              </a:rPr>
              <a:t> </a:t>
            </a:r>
            <a:r>
              <a:rPr lang="en-US" sz="2000" b="1" dirty="0" err="1">
                <a:ln/>
                <a:solidFill>
                  <a:schemeClr val="accent4"/>
                </a:solidFill>
                <a:latin typeface="Shobuj Nolua" panose="02000506000000020003" pitchFamily="2" charset="0"/>
                <a:cs typeface="Shobuj Nolua" panose="02000506000000020003" pitchFamily="2" charset="0"/>
              </a:rPr>
              <a:t>আল্লাহ</a:t>
            </a:r>
            <a:r>
              <a:rPr lang="en-US" sz="2000" b="1" dirty="0">
                <a:ln/>
                <a:solidFill>
                  <a:schemeClr val="accent4"/>
                </a:solidFill>
                <a:latin typeface="Shobuj Nolua" panose="02000506000000020003" pitchFamily="2" charset="0"/>
                <a:cs typeface="Shobuj Nolua" panose="02000506000000020003" pitchFamily="2" charset="0"/>
              </a:rPr>
              <a:t> ও </a:t>
            </a:r>
            <a:r>
              <a:rPr lang="en-US" sz="2000" b="1" dirty="0" err="1">
                <a:ln/>
                <a:solidFill>
                  <a:schemeClr val="accent4"/>
                </a:solidFill>
                <a:latin typeface="Shobuj Nolua" panose="02000506000000020003" pitchFamily="2" charset="0"/>
                <a:cs typeface="Shobuj Nolua" panose="02000506000000020003" pitchFamily="2" charset="0"/>
              </a:rPr>
              <a:t>বান্দার</a:t>
            </a:r>
            <a:r>
              <a:rPr lang="en-US" sz="2000" b="1" dirty="0">
                <a:ln/>
                <a:solidFill>
                  <a:schemeClr val="accent4"/>
                </a:solidFill>
                <a:latin typeface="Shobuj Nolua" panose="02000506000000020003" pitchFamily="2" charset="0"/>
                <a:cs typeface="Shobuj Nolua" panose="02000506000000020003" pitchFamily="2" charset="0"/>
              </a:rPr>
              <a:t> </a:t>
            </a:r>
            <a:r>
              <a:rPr lang="en-US" sz="2000" b="1" dirty="0" err="1">
                <a:ln/>
                <a:solidFill>
                  <a:schemeClr val="accent4"/>
                </a:solidFill>
                <a:latin typeface="Shobuj Nolua" panose="02000506000000020003" pitchFamily="2" charset="0"/>
                <a:cs typeface="Shobuj Nolua" panose="02000506000000020003" pitchFamily="2" charset="0"/>
              </a:rPr>
              <a:t>দিকে</a:t>
            </a:r>
            <a:r>
              <a:rPr lang="en-US" sz="2000" b="1" dirty="0">
                <a:ln/>
                <a:solidFill>
                  <a:schemeClr val="accent4"/>
                </a:solidFill>
                <a:latin typeface="Shobuj Nolua" panose="02000506000000020003" pitchFamily="2" charset="0"/>
                <a:cs typeface="Shobuj Nolua" panose="02000506000000020003" pitchFamily="2" charset="0"/>
              </a:rPr>
              <a:t> </a:t>
            </a:r>
            <a:r>
              <a:rPr lang="en-US" sz="2000" b="1" dirty="0" err="1">
                <a:ln/>
                <a:solidFill>
                  <a:schemeClr val="accent4"/>
                </a:solidFill>
                <a:latin typeface="Shobuj Nolua" panose="02000506000000020003" pitchFamily="2" charset="0"/>
                <a:cs typeface="Shobuj Nolua" panose="02000506000000020003" pitchFamily="2" charset="0"/>
              </a:rPr>
              <a:t>নিসবত</a:t>
            </a:r>
            <a:r>
              <a:rPr lang="en-US" sz="2000" b="1" dirty="0">
                <a:ln/>
                <a:solidFill>
                  <a:schemeClr val="accent4"/>
                </a:solidFill>
                <a:latin typeface="Shobuj Nolua" panose="02000506000000020003" pitchFamily="2" charset="0"/>
                <a:cs typeface="Shobuj Nolua" panose="02000506000000020003" pitchFamily="2" charset="0"/>
              </a:rPr>
              <a:t> </a:t>
            </a:r>
            <a:r>
              <a:rPr lang="en-US" sz="2000" b="1" dirty="0" err="1">
                <a:ln/>
                <a:solidFill>
                  <a:schemeClr val="accent4"/>
                </a:solidFill>
                <a:latin typeface="Shobuj Nolua" panose="02000506000000020003" pitchFamily="2" charset="0"/>
                <a:cs typeface="Shobuj Nolua" panose="02000506000000020003" pitchFamily="2" charset="0"/>
              </a:rPr>
              <a:t>করে</a:t>
            </a:r>
            <a:r>
              <a:rPr lang="en-US" sz="2000" b="1" dirty="0">
                <a:ln/>
                <a:solidFill>
                  <a:schemeClr val="accent4"/>
                </a:solidFill>
                <a:latin typeface="Shobuj Nolua" panose="02000506000000020003" pitchFamily="2" charset="0"/>
                <a:cs typeface="Shobuj Nolua" panose="02000506000000020003" pitchFamily="2" charset="0"/>
              </a:rPr>
              <a:t> ।</a:t>
            </a:r>
          </a:p>
          <a:p>
            <a:r>
              <a:rPr lang="en-US" sz="2000" b="1" dirty="0">
                <a:ln/>
                <a:solidFill>
                  <a:schemeClr val="accent4"/>
                </a:solidFill>
                <a:latin typeface="Shobuj Nolua" panose="02000506000000020003" pitchFamily="2" charset="0"/>
                <a:cs typeface="Shobuj Nolua" panose="02000506000000020003" pitchFamily="2" charset="0"/>
              </a:rPr>
              <a:t>২. </a:t>
            </a:r>
            <a:r>
              <a:rPr lang="as-IN" sz="2000" b="1" dirty="0">
                <a:ln/>
                <a:solidFill>
                  <a:schemeClr val="accent4"/>
                </a:solidFill>
                <a:latin typeface="Shobuj Nolua" panose="02000506000000020003" pitchFamily="2" charset="0"/>
                <a:cs typeface="Shobuj Nolua" panose="02000506000000020003" pitchFamily="2" charset="0"/>
              </a:rPr>
              <a:t>প</a:t>
            </a:r>
            <a:r>
              <a:rPr lang="en-US" sz="2000" b="1" dirty="0">
                <a:ln/>
                <a:solidFill>
                  <a:schemeClr val="accent4"/>
                </a:solidFill>
                <a:latin typeface="Shobuj Nolua" panose="02000506000000020003" pitchFamily="2" charset="0"/>
                <a:cs typeface="Shobuj Nolua" panose="02000506000000020003" pitchFamily="2" charset="0"/>
              </a:rPr>
              <a:t>ূ</a:t>
            </a:r>
            <a:r>
              <a:rPr lang="as-IN" sz="2000" b="1" dirty="0">
                <a:ln/>
                <a:solidFill>
                  <a:schemeClr val="accent4"/>
                </a:solidFill>
                <a:latin typeface="Shobuj Nolua" panose="02000506000000020003" pitchFamily="2" charset="0"/>
                <a:cs typeface="Shobuj Nolua" panose="02000506000000020003" pitchFamily="2" charset="0"/>
              </a:rPr>
              <a:t>র</a:t>
            </a:r>
            <a:r>
              <a:rPr lang="en-US" sz="2000" b="1" dirty="0">
                <a:ln/>
                <a:solidFill>
                  <a:schemeClr val="accent4"/>
                </a:solidFill>
                <a:latin typeface="Shobuj Nolua" panose="02000506000000020003" pitchFamily="2" charset="0"/>
                <a:cs typeface="Shobuj Nolua" panose="02000506000000020003" pitchFamily="2" charset="0"/>
              </a:rPr>
              <a:t>্</a:t>
            </a:r>
            <a:r>
              <a:rPr lang="as-IN" sz="2000" b="1" dirty="0">
                <a:ln/>
                <a:solidFill>
                  <a:schemeClr val="accent4"/>
                </a:solidFill>
                <a:latin typeface="Shobuj Nolua" panose="02000506000000020003" pitchFamily="2" charset="0"/>
                <a:cs typeface="Shobuj Nolua" panose="02000506000000020003" pitchFamily="2" charset="0"/>
              </a:rPr>
              <a:t>ব</a:t>
            </a:r>
            <a:r>
              <a:rPr lang="en-US" sz="2000" b="1" dirty="0">
                <a:ln/>
                <a:solidFill>
                  <a:schemeClr val="accent4"/>
                </a:solidFill>
                <a:latin typeface="Shobuj Nolua" panose="02000506000000020003" pitchFamily="2" charset="0"/>
                <a:cs typeface="Shobuj Nolua" panose="02000506000000020003" pitchFamily="2" charset="0"/>
              </a:rPr>
              <a:t> </a:t>
            </a:r>
            <a:r>
              <a:rPr lang="as-IN" sz="2000" b="1" dirty="0">
                <a:ln/>
                <a:solidFill>
                  <a:schemeClr val="accent4"/>
                </a:solidFill>
                <a:latin typeface="Shobuj Nolua" panose="02000506000000020003" pitchFamily="2" charset="0"/>
                <a:cs typeface="Shobuj Nolua" panose="02000506000000020003" pitchFamily="2" charset="0"/>
              </a:rPr>
              <a:t>ন</a:t>
            </a:r>
            <a:r>
              <a:rPr lang="en-US" sz="2000" b="1" dirty="0">
                <a:ln/>
                <a:solidFill>
                  <a:schemeClr val="accent4"/>
                </a:solidFill>
                <a:latin typeface="Shobuj Nolua" panose="02000506000000020003" pitchFamily="2" charset="0"/>
                <a:cs typeface="Shobuj Nolua" panose="02000506000000020003" pitchFamily="2" charset="0"/>
              </a:rPr>
              <a:t>ম</a:t>
            </a:r>
            <a:r>
              <a:rPr lang="as-IN" sz="2000" b="1" dirty="0">
                <a:ln/>
                <a:solidFill>
                  <a:schemeClr val="accent4"/>
                </a:solidFill>
                <a:latin typeface="Shobuj Nolua" panose="02000506000000020003" pitchFamily="2" charset="0"/>
                <a:cs typeface="Shobuj Nolua" panose="02000506000000020003" pitchFamily="2" charset="0"/>
              </a:rPr>
              <a:t>ু</a:t>
            </a:r>
            <a:r>
              <a:rPr lang="en-US" sz="2000" b="1" dirty="0">
                <a:ln/>
                <a:solidFill>
                  <a:schemeClr val="accent4"/>
                </a:solidFill>
                <a:latin typeface="Shobuj Nolua" panose="02000506000000020003" pitchFamily="2" charset="0"/>
                <a:cs typeface="Shobuj Nolua" panose="02000506000000020003" pitchFamily="2" charset="0"/>
              </a:rPr>
              <a:t>ন</a:t>
            </a:r>
            <a:r>
              <a:rPr lang="as-IN" sz="2000" b="1" dirty="0">
                <a:ln/>
                <a:solidFill>
                  <a:schemeClr val="accent4"/>
                </a:solidFill>
                <a:latin typeface="Shobuj Nolua" panose="02000506000000020003" pitchFamily="2" charset="0"/>
                <a:cs typeface="Shobuj Nolua" panose="02000506000000020003" pitchFamily="2" charset="0"/>
              </a:rPr>
              <a:t>া</a:t>
            </a:r>
            <a:r>
              <a:rPr lang="en-US" sz="2000" b="1" dirty="0">
                <a:ln/>
                <a:solidFill>
                  <a:schemeClr val="accent4"/>
                </a:solidFill>
                <a:latin typeface="Shobuj Nolua" panose="02000506000000020003" pitchFamily="2" charset="0"/>
                <a:cs typeface="Shobuj Nolua" panose="02000506000000020003" pitchFamily="2" charset="0"/>
              </a:rPr>
              <a:t> </a:t>
            </a:r>
            <a:r>
              <a:rPr lang="as-IN" sz="2000" b="1" dirty="0">
                <a:ln/>
                <a:solidFill>
                  <a:schemeClr val="accent4"/>
                </a:solidFill>
                <a:latin typeface="Shobuj Nolua" panose="02000506000000020003" pitchFamily="2" charset="0"/>
                <a:cs typeface="Shobuj Nolua" panose="02000506000000020003" pitchFamily="2" charset="0"/>
              </a:rPr>
              <a:t>ব</a:t>
            </a:r>
            <a:r>
              <a:rPr lang="en-US" sz="2000" b="1" dirty="0">
                <a:ln/>
                <a:solidFill>
                  <a:schemeClr val="accent4"/>
                </a:solidFill>
                <a:latin typeface="Shobuj Nolua" panose="02000506000000020003" pitchFamily="2" charset="0"/>
                <a:cs typeface="Shobuj Nolua" panose="02000506000000020003" pitchFamily="2" charset="0"/>
              </a:rPr>
              <a:t>্</a:t>
            </a:r>
            <a:r>
              <a:rPr lang="as-IN" sz="2000" b="1" dirty="0">
                <a:ln/>
                <a:solidFill>
                  <a:schemeClr val="accent4"/>
                </a:solidFill>
                <a:latin typeface="Shobuj Nolua" panose="02000506000000020003" pitchFamily="2" charset="0"/>
                <a:cs typeface="Shobuj Nolua" panose="02000506000000020003" pitchFamily="2" charset="0"/>
              </a:rPr>
              <a:t>য</a:t>
            </a:r>
            <a:r>
              <a:rPr lang="en-US" sz="2000" b="1" dirty="0">
                <a:ln/>
                <a:solidFill>
                  <a:schemeClr val="accent4"/>
                </a:solidFill>
                <a:latin typeface="Shobuj Nolua" panose="02000506000000020003" pitchFamily="2" charset="0"/>
                <a:cs typeface="Shobuj Nolua" panose="02000506000000020003" pitchFamily="2" charset="0"/>
              </a:rPr>
              <a:t>ত</a:t>
            </a:r>
            <a:r>
              <a:rPr lang="as-IN" sz="2000" b="1" dirty="0">
                <a:ln/>
                <a:solidFill>
                  <a:schemeClr val="accent4"/>
                </a:solidFill>
                <a:latin typeface="Shobuj Nolua" panose="02000506000000020003" pitchFamily="2" charset="0"/>
                <a:cs typeface="Shobuj Nolua" panose="02000506000000020003" pitchFamily="2" charset="0"/>
              </a:rPr>
              <a:t>ি</a:t>
            </a:r>
            <a:r>
              <a:rPr lang="en-US" sz="2000" b="1" dirty="0">
                <a:ln/>
                <a:solidFill>
                  <a:schemeClr val="accent4"/>
                </a:solidFill>
                <a:latin typeface="Shobuj Nolua" panose="02000506000000020003" pitchFamily="2" charset="0"/>
                <a:cs typeface="Shobuj Nolua" panose="02000506000000020003" pitchFamily="2" charset="0"/>
              </a:rPr>
              <a:t>ত </a:t>
            </a:r>
            <a:r>
              <a:rPr lang="as-IN" sz="2000" b="1" dirty="0">
                <a:ln/>
                <a:solidFill>
                  <a:schemeClr val="accent4"/>
                </a:solidFill>
                <a:latin typeface="Shobuj Nolua" panose="02000506000000020003" pitchFamily="2" charset="0"/>
                <a:cs typeface="Shobuj Nolua" panose="02000506000000020003" pitchFamily="2" charset="0"/>
              </a:rPr>
              <a:t>ক</a:t>
            </a:r>
            <a:r>
              <a:rPr lang="en-US" sz="2000" b="1" dirty="0" err="1">
                <a:ln/>
                <a:solidFill>
                  <a:schemeClr val="accent4"/>
                </a:solidFill>
                <a:latin typeface="Shobuj Nolua" panose="02000506000000020003" pitchFamily="2" charset="0"/>
                <a:cs typeface="Shobuj Nolua" panose="02000506000000020003" pitchFamily="2" charset="0"/>
              </a:rPr>
              <a:t>োন</a:t>
            </a:r>
            <a:r>
              <a:rPr lang="as-IN" sz="2000" b="1" dirty="0">
                <a:ln/>
                <a:solidFill>
                  <a:schemeClr val="accent4"/>
                </a:solidFill>
                <a:latin typeface="Shobuj Nolua" panose="02000506000000020003" pitchFamily="2" charset="0"/>
                <a:cs typeface="Shobuj Nolua" panose="02000506000000020003" pitchFamily="2" charset="0"/>
              </a:rPr>
              <a:t>ো</a:t>
            </a:r>
            <a:r>
              <a:rPr lang="en-US" sz="2000" b="1" dirty="0">
                <a:ln/>
                <a:solidFill>
                  <a:schemeClr val="accent4"/>
                </a:solidFill>
                <a:latin typeface="Shobuj Nolua" panose="02000506000000020003" pitchFamily="2" charset="0"/>
                <a:cs typeface="Shobuj Nolua" panose="02000506000000020003" pitchFamily="2" charset="0"/>
              </a:rPr>
              <a:t> </a:t>
            </a:r>
            <a:r>
              <a:rPr lang="as-IN" sz="2000" b="1" dirty="0">
                <a:ln/>
                <a:solidFill>
                  <a:schemeClr val="accent4"/>
                </a:solidFill>
                <a:latin typeface="Shobuj Nolua" panose="02000506000000020003" pitchFamily="2" charset="0"/>
                <a:cs typeface="Shobuj Nolua" panose="02000506000000020003" pitchFamily="2" charset="0"/>
              </a:rPr>
              <a:t>জ</a:t>
            </a:r>
            <a:r>
              <a:rPr lang="en-US" sz="2000" b="1" dirty="0">
                <a:ln/>
                <a:solidFill>
                  <a:schemeClr val="accent4"/>
                </a:solidFill>
                <a:latin typeface="Shobuj Nolua" panose="02000506000000020003" pitchFamily="2" charset="0"/>
                <a:cs typeface="Shobuj Nolua" panose="02000506000000020003" pitchFamily="2" charset="0"/>
              </a:rPr>
              <a:t>ি</a:t>
            </a:r>
            <a:r>
              <a:rPr lang="as-IN" sz="2000" b="1" dirty="0">
                <a:ln/>
                <a:solidFill>
                  <a:schemeClr val="accent4"/>
                </a:solidFill>
                <a:latin typeface="Shobuj Nolua" panose="02000506000000020003" pitchFamily="2" charset="0"/>
                <a:cs typeface="Shobuj Nolua" panose="02000506000000020003" pitchFamily="2" charset="0"/>
              </a:rPr>
              <a:t>ন</a:t>
            </a:r>
            <a:r>
              <a:rPr lang="en-US" sz="2000" b="1" dirty="0">
                <a:ln/>
                <a:solidFill>
                  <a:schemeClr val="accent4"/>
                </a:solidFill>
                <a:latin typeface="Shobuj Nolua" panose="02000506000000020003" pitchFamily="2" charset="0"/>
                <a:cs typeface="Shobuj Nolua" panose="02000506000000020003" pitchFamily="2" charset="0"/>
              </a:rPr>
              <a:t>ি</a:t>
            </a:r>
            <a:r>
              <a:rPr lang="as-IN" sz="2000" b="1" dirty="0">
                <a:ln/>
                <a:solidFill>
                  <a:schemeClr val="accent4"/>
                </a:solidFill>
                <a:latin typeface="Shobuj Nolua" panose="02000506000000020003" pitchFamily="2" charset="0"/>
                <a:cs typeface="Shobuj Nolua" panose="02000506000000020003" pitchFamily="2" charset="0"/>
              </a:rPr>
              <a:t>স</a:t>
            </a:r>
            <a:r>
              <a:rPr lang="en-US" sz="2000" b="1" dirty="0">
                <a:ln/>
                <a:solidFill>
                  <a:schemeClr val="accent4"/>
                </a:solidFill>
                <a:latin typeface="Shobuj Nolua" panose="02000506000000020003" pitchFamily="2" charset="0"/>
                <a:cs typeface="Shobuj Nolua" panose="02000506000000020003" pitchFamily="2" charset="0"/>
              </a:rPr>
              <a:t> </a:t>
            </a:r>
            <a:r>
              <a:rPr lang="as-IN" sz="2000" b="1" dirty="0">
                <a:ln/>
                <a:solidFill>
                  <a:schemeClr val="accent4"/>
                </a:solidFill>
                <a:latin typeface="Shobuj Nolua" panose="02000506000000020003" pitchFamily="2" charset="0"/>
                <a:cs typeface="Shobuj Nolua" panose="02000506000000020003" pitchFamily="2" charset="0"/>
              </a:rPr>
              <a:t>ত</a:t>
            </a:r>
            <a:r>
              <a:rPr lang="en-US" sz="2000" b="1" dirty="0">
                <a:ln/>
                <a:solidFill>
                  <a:schemeClr val="accent4"/>
                </a:solidFill>
                <a:latin typeface="Shobuj Nolua" panose="02000506000000020003" pitchFamily="2" charset="0"/>
                <a:cs typeface="Shobuj Nolua" panose="02000506000000020003" pitchFamily="2" charset="0"/>
              </a:rPr>
              <a:t>ৈ</a:t>
            </a:r>
            <a:r>
              <a:rPr lang="as-IN" sz="2000" b="1" dirty="0">
                <a:ln/>
                <a:solidFill>
                  <a:schemeClr val="accent4"/>
                </a:solidFill>
                <a:latin typeface="Shobuj Nolua" panose="02000506000000020003" pitchFamily="2" charset="0"/>
                <a:cs typeface="Shobuj Nolua" panose="02000506000000020003" pitchFamily="2" charset="0"/>
              </a:rPr>
              <a:t>র</a:t>
            </a:r>
            <a:r>
              <a:rPr lang="en-US" sz="2000" b="1" dirty="0">
                <a:ln/>
                <a:solidFill>
                  <a:schemeClr val="accent4"/>
                </a:solidFill>
                <a:latin typeface="Shobuj Nolua" panose="02000506000000020003" pitchFamily="2" charset="0"/>
                <a:cs typeface="Shobuj Nolua" panose="02000506000000020003" pitchFamily="2" charset="0"/>
              </a:rPr>
              <a:t>ি </a:t>
            </a:r>
            <a:r>
              <a:rPr lang="as-IN" sz="2000" b="1" dirty="0">
                <a:ln/>
                <a:solidFill>
                  <a:schemeClr val="accent4"/>
                </a:solidFill>
                <a:latin typeface="Shobuj Nolua" panose="02000506000000020003" pitchFamily="2" charset="0"/>
                <a:cs typeface="Shobuj Nolua" panose="02000506000000020003" pitchFamily="2" charset="0"/>
              </a:rPr>
              <a:t>ক</a:t>
            </a:r>
            <a:r>
              <a:rPr lang="en-US" sz="2000" b="1" dirty="0" err="1">
                <a:ln/>
                <a:solidFill>
                  <a:schemeClr val="accent4"/>
                </a:solidFill>
                <a:latin typeface="Shobuj Nolua" panose="02000506000000020003" pitchFamily="2" charset="0"/>
                <a:cs typeface="Shobuj Nolua" panose="02000506000000020003" pitchFamily="2" charset="0"/>
              </a:rPr>
              <a:t>রার</a:t>
            </a:r>
            <a:r>
              <a:rPr lang="en-US" sz="2000" b="1" dirty="0">
                <a:ln/>
                <a:solidFill>
                  <a:schemeClr val="accent4"/>
                </a:solidFill>
                <a:latin typeface="Shobuj Nolua" panose="02000506000000020003" pitchFamily="2" charset="0"/>
                <a:cs typeface="Shobuj Nolua" panose="02000506000000020003" pitchFamily="2" charset="0"/>
              </a:rPr>
              <a:t> </a:t>
            </a:r>
            <a:r>
              <a:rPr lang="en-US" sz="2000" b="1" dirty="0" err="1">
                <a:ln/>
                <a:solidFill>
                  <a:schemeClr val="accent4"/>
                </a:solidFill>
                <a:latin typeface="Shobuj Nolua" panose="02000506000000020003" pitchFamily="2" charset="0"/>
                <a:cs typeface="Shobuj Nolua" panose="02000506000000020003" pitchFamily="2" charset="0"/>
              </a:rPr>
              <a:t>ক্ষেত্রে</a:t>
            </a:r>
            <a:r>
              <a:rPr lang="en-US" sz="2000" b="1" dirty="0">
                <a:ln/>
                <a:solidFill>
                  <a:schemeClr val="accent4"/>
                </a:solidFill>
                <a:latin typeface="Shobuj Nolua" panose="02000506000000020003" pitchFamily="2" charset="0"/>
                <a:cs typeface="Shobuj Nolua" panose="02000506000000020003" pitchFamily="2" charset="0"/>
              </a:rPr>
              <a:t> </a:t>
            </a:r>
            <a:r>
              <a:rPr lang="ar-SA" sz="2000" b="1" dirty="0">
                <a:ln/>
                <a:solidFill>
                  <a:schemeClr val="accent4"/>
                </a:solidFill>
                <a:latin typeface="Shobuj Nolua" panose="02000506000000020003" pitchFamily="2" charset="0"/>
                <a:cs typeface="Shonar Bangla" panose="020B0502040204020203" pitchFamily="34" charset="0"/>
              </a:rPr>
              <a:t>خلق</a:t>
            </a:r>
            <a:r>
              <a:rPr lang="en-US" sz="2000" b="1" dirty="0">
                <a:ln/>
                <a:solidFill>
                  <a:schemeClr val="accent4"/>
                </a:solidFill>
                <a:latin typeface="Shobuj Nolua" panose="02000506000000020003" pitchFamily="2" charset="0"/>
                <a:cs typeface="Shobuj Nolua" panose="02000506000000020003" pitchFamily="2" charset="0"/>
              </a:rPr>
              <a:t>  </a:t>
            </a:r>
            <a:r>
              <a:rPr lang="as-IN" sz="2000" b="1" dirty="0">
                <a:ln/>
                <a:solidFill>
                  <a:schemeClr val="accent4"/>
                </a:solidFill>
                <a:latin typeface="Shobuj Nolua" panose="02000506000000020003" pitchFamily="2" charset="0"/>
                <a:cs typeface="Shobuj Nolua" panose="02000506000000020003" pitchFamily="2" charset="0"/>
              </a:rPr>
              <a:t>শ</a:t>
            </a:r>
            <a:r>
              <a:rPr lang="en-US" sz="2000" b="1" dirty="0">
                <a:ln/>
                <a:solidFill>
                  <a:schemeClr val="accent4"/>
                </a:solidFill>
                <a:latin typeface="Shobuj Nolua" panose="02000506000000020003" pitchFamily="2" charset="0"/>
                <a:cs typeface="Shobuj Nolua" panose="02000506000000020003" pitchFamily="2" charset="0"/>
              </a:rPr>
              <a:t>ব</a:t>
            </a:r>
            <a:r>
              <a:rPr lang="as-IN" sz="2000" b="1" dirty="0">
                <a:ln/>
                <a:solidFill>
                  <a:schemeClr val="accent4"/>
                </a:solidFill>
                <a:latin typeface="Shobuj Nolua" panose="02000506000000020003" pitchFamily="2" charset="0"/>
                <a:cs typeface="Shobuj Nolua" panose="02000506000000020003" pitchFamily="2" charset="0"/>
              </a:rPr>
              <a:t>্</a:t>
            </a:r>
            <a:r>
              <a:rPr lang="en-US" sz="2000" b="1" dirty="0">
                <a:ln/>
                <a:solidFill>
                  <a:schemeClr val="accent4"/>
                </a:solidFill>
                <a:latin typeface="Shobuj Nolua" panose="02000506000000020003" pitchFamily="2" charset="0"/>
                <a:cs typeface="Shobuj Nolua" panose="02000506000000020003" pitchFamily="2" charset="0"/>
              </a:rPr>
              <a:t>দ</a:t>
            </a:r>
            <a:r>
              <a:rPr lang="as-IN" sz="2000" b="1" dirty="0">
                <a:ln/>
                <a:solidFill>
                  <a:schemeClr val="accent4"/>
                </a:solidFill>
                <a:latin typeface="Shobuj Nolua" panose="02000506000000020003" pitchFamily="2" charset="0"/>
                <a:cs typeface="Shobuj Nolua" panose="02000506000000020003" pitchFamily="2" charset="0"/>
              </a:rPr>
              <a:t>ট</a:t>
            </a:r>
            <a:r>
              <a:rPr lang="en-US" sz="2000" b="1" dirty="0">
                <a:ln/>
                <a:solidFill>
                  <a:schemeClr val="accent4"/>
                </a:solidFill>
                <a:latin typeface="Shobuj Nolua" panose="02000506000000020003" pitchFamily="2" charset="0"/>
                <a:cs typeface="Shobuj Nolua" panose="02000506000000020003" pitchFamily="2" charset="0"/>
              </a:rPr>
              <a:t>ি </a:t>
            </a:r>
            <a:r>
              <a:rPr lang="as-IN" sz="2000" b="1" dirty="0">
                <a:ln/>
                <a:solidFill>
                  <a:schemeClr val="accent4"/>
                </a:solidFill>
                <a:latin typeface="Shobuj Nolua" panose="02000506000000020003" pitchFamily="2" charset="0"/>
                <a:cs typeface="Shobuj Nolua" panose="02000506000000020003" pitchFamily="2" charset="0"/>
              </a:rPr>
              <a:t>প</a:t>
            </a:r>
            <a:r>
              <a:rPr lang="en-US" sz="2000" b="1" dirty="0">
                <a:ln/>
                <a:solidFill>
                  <a:schemeClr val="accent4"/>
                </a:solidFill>
                <a:latin typeface="Shobuj Nolua" panose="02000506000000020003" pitchFamily="2" charset="0"/>
                <a:cs typeface="Shobuj Nolua" panose="02000506000000020003" pitchFamily="2" charset="0"/>
              </a:rPr>
              <a:t>্</a:t>
            </a:r>
            <a:r>
              <a:rPr lang="as-IN" sz="2000" b="1" dirty="0">
                <a:ln/>
                <a:solidFill>
                  <a:schemeClr val="accent4"/>
                </a:solidFill>
                <a:latin typeface="Shobuj Nolua" panose="02000506000000020003" pitchFamily="2" charset="0"/>
                <a:cs typeface="Shobuj Nolua" panose="02000506000000020003" pitchFamily="2" charset="0"/>
              </a:rPr>
              <a:t>র</a:t>
            </a:r>
            <a:r>
              <a:rPr lang="en-US" sz="2000" b="1" dirty="0" err="1">
                <a:ln/>
                <a:solidFill>
                  <a:schemeClr val="accent4"/>
                </a:solidFill>
                <a:latin typeface="Shobuj Nolua" panose="02000506000000020003" pitchFamily="2" charset="0"/>
                <a:cs typeface="Shobuj Nolua" panose="02000506000000020003" pitchFamily="2" charset="0"/>
              </a:rPr>
              <a:t>য়োগ</a:t>
            </a:r>
            <a:r>
              <a:rPr lang="en-US" sz="2000" b="1" dirty="0">
                <a:ln/>
                <a:solidFill>
                  <a:schemeClr val="accent4"/>
                </a:solidFill>
                <a:latin typeface="Shobuj Nolua" panose="02000506000000020003" pitchFamily="2" charset="0"/>
                <a:cs typeface="Shobuj Nolua" panose="02000506000000020003" pitchFamily="2" charset="0"/>
              </a:rPr>
              <a:t> হ</a:t>
            </a:r>
            <a:r>
              <a:rPr lang="as-IN" sz="2000" b="1" dirty="0">
                <a:ln/>
                <a:solidFill>
                  <a:schemeClr val="accent4"/>
                </a:solidFill>
                <a:latin typeface="Shobuj Nolua" panose="02000506000000020003" pitchFamily="2" charset="0"/>
                <a:cs typeface="Shobuj Nolua" panose="02000506000000020003" pitchFamily="2" charset="0"/>
              </a:rPr>
              <a:t>য়</a:t>
            </a:r>
            <a:r>
              <a:rPr lang="en-US" sz="2000" b="1" dirty="0">
                <a:ln/>
                <a:solidFill>
                  <a:schemeClr val="accent4"/>
                </a:solidFill>
                <a:latin typeface="Shobuj Nolua" panose="02000506000000020003" pitchFamily="2" charset="0"/>
                <a:cs typeface="Shobuj Nolua" panose="02000506000000020003" pitchFamily="2" charset="0"/>
              </a:rPr>
              <a:t> । </a:t>
            </a:r>
            <a:r>
              <a:rPr lang="en-US" sz="2000" b="1" dirty="0" err="1">
                <a:ln/>
                <a:solidFill>
                  <a:schemeClr val="accent4"/>
                </a:solidFill>
                <a:latin typeface="Shobuj Nolua" panose="02000506000000020003" pitchFamily="2" charset="0"/>
                <a:cs typeface="Shobuj Nolua" panose="02000506000000020003" pitchFamily="2" charset="0"/>
              </a:rPr>
              <a:t>আর</a:t>
            </a:r>
            <a:r>
              <a:rPr lang="en-US" sz="2000" b="1" dirty="0">
                <a:ln/>
                <a:solidFill>
                  <a:schemeClr val="accent4"/>
                </a:solidFill>
                <a:latin typeface="Shobuj Nolua" panose="02000506000000020003" pitchFamily="2" charset="0"/>
                <a:cs typeface="Shobuj Nolua" panose="02000506000000020003" pitchFamily="2" charset="0"/>
              </a:rPr>
              <a:t> </a:t>
            </a:r>
            <a:r>
              <a:rPr lang="ar-SA" sz="2000" b="1" dirty="0">
                <a:ln/>
                <a:solidFill>
                  <a:schemeClr val="accent4"/>
                </a:solidFill>
                <a:latin typeface="Shobuj Nolua" panose="02000506000000020003" pitchFamily="2" charset="0"/>
                <a:cs typeface="Shonar Bangla" panose="020B0502040204020203" pitchFamily="34" charset="0"/>
              </a:rPr>
              <a:t> جعل </a:t>
            </a:r>
            <a:r>
              <a:rPr lang="en-US" sz="2000" b="1" dirty="0">
                <a:ln/>
                <a:solidFill>
                  <a:schemeClr val="accent4"/>
                </a:solidFill>
                <a:latin typeface="Shobuj Nolua" panose="02000506000000020003" pitchFamily="2" charset="0"/>
                <a:cs typeface="Shobuj Nolua" panose="02000506000000020003" pitchFamily="2" charset="0"/>
              </a:rPr>
              <a:t> </a:t>
            </a:r>
            <a:r>
              <a:rPr lang="en-US" sz="2000" b="1" dirty="0" err="1">
                <a:ln/>
                <a:solidFill>
                  <a:schemeClr val="accent4"/>
                </a:solidFill>
                <a:latin typeface="Shobuj Nolua" panose="02000506000000020003" pitchFamily="2" charset="0"/>
                <a:cs typeface="Shobuj Nolua" panose="02000506000000020003" pitchFamily="2" charset="0"/>
              </a:rPr>
              <a:t>শব্দটি</a:t>
            </a:r>
            <a:r>
              <a:rPr lang="en-US" sz="2000" b="1" dirty="0">
                <a:ln/>
                <a:solidFill>
                  <a:schemeClr val="accent4"/>
                </a:solidFill>
                <a:latin typeface="Shobuj Nolua" panose="02000506000000020003" pitchFamily="2" charset="0"/>
                <a:cs typeface="Shobuj Nolua" panose="02000506000000020003" pitchFamily="2" charset="0"/>
              </a:rPr>
              <a:t> </a:t>
            </a:r>
            <a:r>
              <a:rPr lang="en-US" sz="2000" b="1" dirty="0" err="1">
                <a:ln/>
                <a:solidFill>
                  <a:schemeClr val="accent4"/>
                </a:solidFill>
                <a:latin typeface="Shobuj Nolua" panose="02000506000000020003" pitchFamily="2" charset="0"/>
                <a:cs typeface="Shobuj Nolua" panose="02000506000000020003" pitchFamily="2" charset="0"/>
              </a:rPr>
              <a:t>পূ</a:t>
            </a:r>
            <a:r>
              <a:rPr lang="as-IN" sz="2000" b="1" dirty="0">
                <a:ln/>
                <a:solidFill>
                  <a:schemeClr val="accent4"/>
                </a:solidFill>
                <a:latin typeface="Shobuj Nolua" panose="02000506000000020003" pitchFamily="2" charset="0"/>
                <a:cs typeface="Shobuj Nolua" panose="02000506000000020003" pitchFamily="2" charset="0"/>
              </a:rPr>
              <a:t>র</a:t>
            </a:r>
            <a:r>
              <a:rPr lang="en-US" sz="2000" b="1" dirty="0" err="1">
                <a:ln/>
                <a:solidFill>
                  <a:schemeClr val="accent4"/>
                </a:solidFill>
                <a:latin typeface="Shobuj Nolua" panose="02000506000000020003" pitchFamily="2" charset="0"/>
                <a:cs typeface="Shobuj Nolua" panose="02000506000000020003" pitchFamily="2" charset="0"/>
              </a:rPr>
              <a:t>্ব</a:t>
            </a:r>
            <a:r>
              <a:rPr lang="as-IN" sz="2000" b="1" dirty="0">
                <a:ln/>
                <a:solidFill>
                  <a:schemeClr val="accent4"/>
                </a:solidFill>
                <a:latin typeface="Shobuj Nolua" panose="02000506000000020003" pitchFamily="2" charset="0"/>
                <a:cs typeface="Shobuj Nolua" panose="02000506000000020003" pitchFamily="2" charset="0"/>
              </a:rPr>
              <a:t>ন</a:t>
            </a:r>
            <a:r>
              <a:rPr lang="en-US" sz="2000" b="1" dirty="0">
                <a:ln/>
                <a:solidFill>
                  <a:schemeClr val="accent4"/>
                </a:solidFill>
                <a:latin typeface="Shobuj Nolua" panose="02000506000000020003" pitchFamily="2" charset="0"/>
                <a:cs typeface="Shobuj Nolua" panose="02000506000000020003" pitchFamily="2" charset="0"/>
              </a:rPr>
              <a:t>ম</a:t>
            </a:r>
            <a:r>
              <a:rPr lang="as-IN" sz="2000" b="1" dirty="0">
                <a:ln/>
                <a:solidFill>
                  <a:schemeClr val="accent4"/>
                </a:solidFill>
                <a:latin typeface="Shobuj Nolua" panose="02000506000000020003" pitchFamily="2" charset="0"/>
                <a:cs typeface="Shobuj Nolua" panose="02000506000000020003" pitchFamily="2" charset="0"/>
              </a:rPr>
              <a:t>ু</a:t>
            </a:r>
            <a:r>
              <a:rPr lang="en-US" sz="2000" b="1" dirty="0">
                <a:ln/>
                <a:solidFill>
                  <a:schemeClr val="accent4"/>
                </a:solidFill>
                <a:latin typeface="Shobuj Nolua" panose="02000506000000020003" pitchFamily="2" charset="0"/>
                <a:cs typeface="Shobuj Nolua" panose="02000506000000020003" pitchFamily="2" charset="0"/>
              </a:rPr>
              <a:t>ন</a:t>
            </a:r>
            <a:r>
              <a:rPr lang="as-IN" sz="2000" b="1" dirty="0">
                <a:ln/>
                <a:solidFill>
                  <a:schemeClr val="accent4"/>
                </a:solidFill>
                <a:latin typeface="Shobuj Nolua" panose="02000506000000020003" pitchFamily="2" charset="0"/>
                <a:cs typeface="Shobuj Nolua" panose="02000506000000020003" pitchFamily="2" charset="0"/>
              </a:rPr>
              <a:t>া</a:t>
            </a:r>
            <a:r>
              <a:rPr lang="en-US" sz="2000" b="1" dirty="0">
                <a:ln/>
                <a:solidFill>
                  <a:schemeClr val="accent4"/>
                </a:solidFill>
                <a:latin typeface="Shobuj Nolua" panose="02000506000000020003" pitchFamily="2" charset="0"/>
                <a:cs typeface="Shobuj Nolua" panose="02000506000000020003" pitchFamily="2" charset="0"/>
              </a:rPr>
              <a:t> ও </a:t>
            </a:r>
            <a:r>
              <a:rPr lang="as-IN" sz="2000" b="1" dirty="0">
                <a:ln/>
                <a:solidFill>
                  <a:schemeClr val="accent4"/>
                </a:solidFill>
                <a:latin typeface="Shobuj Nolua" panose="02000506000000020003" pitchFamily="2" charset="0"/>
                <a:cs typeface="Shobuj Nolua" panose="02000506000000020003" pitchFamily="2" charset="0"/>
              </a:rPr>
              <a:t>ন</a:t>
            </a:r>
            <a:r>
              <a:rPr lang="en-US" sz="2000" b="1" dirty="0">
                <a:ln/>
                <a:solidFill>
                  <a:schemeClr val="accent4"/>
                </a:solidFill>
                <a:latin typeface="Shobuj Nolua" panose="02000506000000020003" pitchFamily="2" charset="0"/>
                <a:cs typeface="Shobuj Nolua" panose="02000506000000020003" pitchFamily="2" charset="0"/>
              </a:rPr>
              <a:t>ম</a:t>
            </a:r>
            <a:r>
              <a:rPr lang="as-IN" sz="2000" b="1" dirty="0">
                <a:ln/>
                <a:solidFill>
                  <a:schemeClr val="accent4"/>
                </a:solidFill>
                <a:latin typeface="Shobuj Nolua" panose="02000506000000020003" pitchFamily="2" charset="0"/>
                <a:cs typeface="Shobuj Nolua" panose="02000506000000020003" pitchFamily="2" charset="0"/>
              </a:rPr>
              <a:t>ু</a:t>
            </a:r>
            <a:r>
              <a:rPr lang="en-US" sz="2000" b="1" dirty="0">
                <a:ln/>
                <a:solidFill>
                  <a:schemeClr val="accent4"/>
                </a:solidFill>
                <a:latin typeface="Shobuj Nolua" panose="02000506000000020003" pitchFamily="2" charset="0"/>
                <a:cs typeface="Shobuj Nolua" panose="02000506000000020003" pitchFamily="2" charset="0"/>
              </a:rPr>
              <a:t>ন</a:t>
            </a:r>
            <a:r>
              <a:rPr lang="as-IN" sz="2000" b="1" dirty="0">
                <a:ln/>
                <a:solidFill>
                  <a:schemeClr val="accent4"/>
                </a:solidFill>
                <a:latin typeface="Shobuj Nolua" panose="02000506000000020003" pitchFamily="2" charset="0"/>
                <a:cs typeface="Shobuj Nolua" panose="02000506000000020003" pitchFamily="2" charset="0"/>
              </a:rPr>
              <a:t>া</a:t>
            </a:r>
            <a:r>
              <a:rPr lang="en-US" sz="2000" b="1" dirty="0">
                <a:ln/>
                <a:solidFill>
                  <a:schemeClr val="accent4"/>
                </a:solidFill>
                <a:latin typeface="Shobuj Nolua" panose="02000506000000020003" pitchFamily="2" charset="0"/>
                <a:cs typeface="Shobuj Nolua" panose="02000506000000020003" pitchFamily="2" charset="0"/>
              </a:rPr>
              <a:t>ব</a:t>
            </a:r>
            <a:r>
              <a:rPr lang="as-IN" sz="2000" b="1" dirty="0">
                <a:ln/>
                <a:solidFill>
                  <a:schemeClr val="accent4"/>
                </a:solidFill>
                <a:latin typeface="Shobuj Nolua" panose="02000506000000020003" pitchFamily="2" charset="0"/>
                <a:cs typeface="Shobuj Nolua" panose="02000506000000020003" pitchFamily="2" charset="0"/>
              </a:rPr>
              <a:t>ি</a:t>
            </a:r>
            <a:r>
              <a:rPr lang="en-US" sz="2000" b="1" dirty="0">
                <a:ln/>
                <a:solidFill>
                  <a:schemeClr val="accent4"/>
                </a:solidFill>
                <a:latin typeface="Shobuj Nolua" panose="02000506000000020003" pitchFamily="2" charset="0"/>
                <a:cs typeface="Shobuj Nolua" panose="02000506000000020003" pitchFamily="2" charset="0"/>
              </a:rPr>
              <a:t>হ</a:t>
            </a:r>
            <a:r>
              <a:rPr lang="as-IN" sz="2000" b="1" dirty="0">
                <a:ln/>
                <a:solidFill>
                  <a:schemeClr val="accent4"/>
                </a:solidFill>
                <a:latin typeface="Shobuj Nolua" panose="02000506000000020003" pitchFamily="2" charset="0"/>
                <a:cs typeface="Shobuj Nolua" panose="02000506000000020003" pitchFamily="2" charset="0"/>
              </a:rPr>
              <a:t>ী</a:t>
            </a:r>
            <a:r>
              <a:rPr lang="en-US" sz="2000" b="1" dirty="0">
                <a:ln/>
                <a:solidFill>
                  <a:schemeClr val="accent4"/>
                </a:solidFill>
                <a:latin typeface="Shobuj Nolua" panose="02000506000000020003" pitchFamily="2" charset="0"/>
                <a:cs typeface="Shobuj Nolua" panose="02000506000000020003" pitchFamily="2" charset="0"/>
              </a:rPr>
              <a:t>ন </a:t>
            </a:r>
            <a:r>
              <a:rPr lang="en-US" sz="2000" b="1" dirty="0" err="1">
                <a:ln/>
                <a:solidFill>
                  <a:schemeClr val="accent4"/>
                </a:solidFill>
                <a:latin typeface="Shobuj Nolua" panose="02000506000000020003" pitchFamily="2" charset="0"/>
                <a:cs typeface="Shobuj Nolua" panose="02000506000000020003" pitchFamily="2" charset="0"/>
              </a:rPr>
              <a:t>উভয়বিদ</a:t>
            </a:r>
            <a:r>
              <a:rPr lang="en-US" sz="2000" b="1" dirty="0">
                <a:ln/>
                <a:solidFill>
                  <a:schemeClr val="accent4"/>
                </a:solidFill>
                <a:latin typeface="Shobuj Nolua" panose="02000506000000020003" pitchFamily="2" charset="0"/>
                <a:cs typeface="Shobuj Nolua" panose="02000506000000020003" pitchFamily="2" charset="0"/>
              </a:rPr>
              <a:t> </a:t>
            </a:r>
            <a:r>
              <a:rPr lang="en-US" sz="2000" b="1" dirty="0" err="1">
                <a:ln/>
                <a:solidFill>
                  <a:schemeClr val="accent4"/>
                </a:solidFill>
                <a:latin typeface="Shobuj Nolua" panose="02000506000000020003" pitchFamily="2" charset="0"/>
                <a:cs typeface="Shobuj Nolua" panose="02000506000000020003" pitchFamily="2" charset="0"/>
              </a:rPr>
              <a:t>তৈরি</a:t>
            </a:r>
            <a:r>
              <a:rPr lang="en-US" sz="2000" b="1" dirty="0">
                <a:ln/>
                <a:solidFill>
                  <a:schemeClr val="accent4"/>
                </a:solidFill>
                <a:latin typeface="Shobuj Nolua" panose="02000506000000020003" pitchFamily="2" charset="0"/>
                <a:cs typeface="Shobuj Nolua" panose="02000506000000020003" pitchFamily="2" charset="0"/>
              </a:rPr>
              <a:t> </a:t>
            </a:r>
            <a:r>
              <a:rPr lang="en-US" sz="2000" b="1" dirty="0" err="1">
                <a:ln/>
                <a:solidFill>
                  <a:schemeClr val="accent4"/>
                </a:solidFill>
                <a:latin typeface="Shobuj Nolua" panose="02000506000000020003" pitchFamily="2" charset="0"/>
                <a:cs typeface="Shobuj Nolua" panose="02000506000000020003" pitchFamily="2" charset="0"/>
              </a:rPr>
              <a:t>করার</a:t>
            </a:r>
            <a:r>
              <a:rPr lang="en-US" sz="2000" b="1" dirty="0">
                <a:ln/>
                <a:solidFill>
                  <a:schemeClr val="accent4"/>
                </a:solidFill>
                <a:latin typeface="Shobuj Nolua" panose="02000506000000020003" pitchFamily="2" charset="0"/>
                <a:cs typeface="Shobuj Nolua" panose="02000506000000020003" pitchFamily="2" charset="0"/>
              </a:rPr>
              <a:t> ক</a:t>
            </a:r>
            <a:r>
              <a:rPr lang="as-IN" sz="2000" b="1" dirty="0">
                <a:ln/>
                <a:solidFill>
                  <a:schemeClr val="accent4"/>
                </a:solidFill>
                <a:latin typeface="Shobuj Nolua" panose="02000506000000020003" pitchFamily="2" charset="0"/>
                <a:cs typeface="Shobuj Nolua" panose="02000506000000020003" pitchFamily="2" charset="0"/>
              </a:rPr>
              <a:t>্</a:t>
            </a:r>
            <a:r>
              <a:rPr lang="en-US" sz="2000" b="1" dirty="0">
                <a:ln/>
                <a:solidFill>
                  <a:schemeClr val="accent4"/>
                </a:solidFill>
                <a:latin typeface="Shobuj Nolua" panose="02000506000000020003" pitchFamily="2" charset="0"/>
                <a:cs typeface="Shobuj Nolua" panose="02000506000000020003" pitchFamily="2" charset="0"/>
              </a:rPr>
              <a:t>ষ</a:t>
            </a:r>
            <a:r>
              <a:rPr lang="as-IN" sz="2000" b="1" dirty="0">
                <a:ln/>
                <a:solidFill>
                  <a:schemeClr val="accent4"/>
                </a:solidFill>
                <a:latin typeface="Shobuj Nolua" panose="02000506000000020003" pitchFamily="2" charset="0"/>
                <a:cs typeface="Shobuj Nolua" panose="02000506000000020003" pitchFamily="2" charset="0"/>
              </a:rPr>
              <a:t>ে</a:t>
            </a:r>
            <a:r>
              <a:rPr lang="en-US" sz="2000" b="1" dirty="0" err="1">
                <a:ln/>
                <a:solidFill>
                  <a:schemeClr val="accent4"/>
                </a:solidFill>
                <a:latin typeface="Shobuj Nolua" panose="02000506000000020003" pitchFamily="2" charset="0"/>
                <a:cs typeface="Shobuj Nolua" panose="02000506000000020003" pitchFamily="2" charset="0"/>
              </a:rPr>
              <a:t>ত্রে</a:t>
            </a:r>
            <a:r>
              <a:rPr lang="en-US" sz="2000" b="1" dirty="0">
                <a:ln/>
                <a:solidFill>
                  <a:schemeClr val="accent4"/>
                </a:solidFill>
                <a:latin typeface="Shobuj Nolua" panose="02000506000000020003" pitchFamily="2" charset="0"/>
                <a:cs typeface="Shobuj Nolua" panose="02000506000000020003" pitchFamily="2" charset="0"/>
              </a:rPr>
              <a:t> </a:t>
            </a:r>
            <a:r>
              <a:rPr lang="en-US" sz="2000" b="1" dirty="0" err="1">
                <a:ln/>
                <a:solidFill>
                  <a:schemeClr val="accent4"/>
                </a:solidFill>
                <a:latin typeface="Shobuj Nolua" panose="02000506000000020003" pitchFamily="2" charset="0"/>
                <a:cs typeface="Shobuj Nolua" panose="02000506000000020003" pitchFamily="2" charset="0"/>
              </a:rPr>
              <a:t>প্র</a:t>
            </a:r>
            <a:r>
              <a:rPr lang="as-IN" sz="2000" b="1" dirty="0">
                <a:ln/>
                <a:solidFill>
                  <a:schemeClr val="accent4"/>
                </a:solidFill>
                <a:latin typeface="Shobuj Nolua" panose="02000506000000020003" pitchFamily="2" charset="0"/>
                <a:cs typeface="Shobuj Nolua" panose="02000506000000020003" pitchFamily="2" charset="0"/>
              </a:rPr>
              <a:t>য়</a:t>
            </a:r>
            <a:r>
              <a:rPr lang="en-US" sz="2000" b="1" dirty="0" err="1">
                <a:ln/>
                <a:solidFill>
                  <a:schemeClr val="accent4"/>
                </a:solidFill>
                <a:latin typeface="Shobuj Nolua" panose="02000506000000020003" pitchFamily="2" charset="0"/>
                <a:cs typeface="Shobuj Nolua" panose="02000506000000020003" pitchFamily="2" charset="0"/>
              </a:rPr>
              <a:t>োগ</a:t>
            </a:r>
            <a:r>
              <a:rPr lang="en-US" sz="2000" b="1" dirty="0">
                <a:ln/>
                <a:solidFill>
                  <a:schemeClr val="accent4"/>
                </a:solidFill>
                <a:latin typeface="Shobuj Nolua" panose="02000506000000020003" pitchFamily="2" charset="0"/>
                <a:cs typeface="Shobuj Nolua" panose="02000506000000020003" pitchFamily="2" charset="0"/>
              </a:rPr>
              <a:t> </a:t>
            </a:r>
            <a:r>
              <a:rPr lang="en-US" sz="2000" b="1" dirty="0" err="1">
                <a:ln/>
                <a:solidFill>
                  <a:schemeClr val="accent4"/>
                </a:solidFill>
                <a:latin typeface="Shobuj Nolua" panose="02000506000000020003" pitchFamily="2" charset="0"/>
                <a:cs typeface="Shobuj Nolua" panose="02000506000000020003" pitchFamily="2" charset="0"/>
              </a:rPr>
              <a:t>হয়</a:t>
            </a:r>
            <a:r>
              <a:rPr lang="en-US" sz="2000" b="1" dirty="0">
                <a:ln/>
                <a:solidFill>
                  <a:schemeClr val="accent4"/>
                </a:solidFill>
                <a:latin typeface="Shobuj Nolua" panose="02000506000000020003" pitchFamily="2" charset="0"/>
                <a:cs typeface="Shobuj Nolua" panose="02000506000000020003" pitchFamily="2" charset="0"/>
              </a:rPr>
              <a:t> ।</a:t>
            </a:r>
          </a:p>
          <a:p>
            <a:r>
              <a:rPr lang="en-US" sz="2000" b="1" dirty="0">
                <a:ln/>
                <a:solidFill>
                  <a:schemeClr val="accent4"/>
                </a:solidFill>
                <a:latin typeface="Shobuj Nolua" panose="02000506000000020003" pitchFamily="2" charset="0"/>
                <a:cs typeface="Shobuj Nolua" panose="02000506000000020003" pitchFamily="2" charset="0"/>
              </a:rPr>
              <a:t>৩. </a:t>
            </a:r>
            <a:r>
              <a:rPr lang="ar-SA" sz="2000" b="1" dirty="0">
                <a:ln/>
                <a:solidFill>
                  <a:schemeClr val="accent4"/>
                </a:solidFill>
                <a:latin typeface="Shobuj Nolua" panose="02000506000000020003" pitchFamily="2" charset="0"/>
                <a:cs typeface="Shonar Bangla" panose="020B0502040204020203" pitchFamily="34" charset="0"/>
              </a:rPr>
              <a:t> خلق </a:t>
            </a:r>
            <a:r>
              <a:rPr lang="en-US" sz="2000" b="1" dirty="0">
                <a:ln/>
                <a:solidFill>
                  <a:schemeClr val="accent4"/>
                </a:solidFill>
                <a:latin typeface="Shobuj Nolua" panose="02000506000000020003" pitchFamily="2" charset="0"/>
                <a:cs typeface="Shobuj Nolua" panose="02000506000000020003" pitchFamily="2" charset="0"/>
              </a:rPr>
              <a:t> </a:t>
            </a:r>
            <a:r>
              <a:rPr lang="en-US" sz="2000" b="1" dirty="0" err="1">
                <a:ln/>
                <a:solidFill>
                  <a:schemeClr val="accent4"/>
                </a:solidFill>
                <a:latin typeface="Shobuj Nolua" panose="02000506000000020003" pitchFamily="2" charset="0"/>
                <a:cs typeface="Shobuj Nolua" panose="02000506000000020003" pitchFamily="2" charset="0"/>
              </a:rPr>
              <a:t>শব্দটি</a:t>
            </a:r>
            <a:r>
              <a:rPr lang="en-US" sz="2000" b="1" dirty="0">
                <a:ln/>
                <a:solidFill>
                  <a:schemeClr val="accent4"/>
                </a:solidFill>
                <a:latin typeface="Shobuj Nolua" panose="02000506000000020003" pitchFamily="2" charset="0"/>
                <a:cs typeface="Shobuj Nolua" panose="02000506000000020003" pitchFamily="2" charset="0"/>
              </a:rPr>
              <a:t> </a:t>
            </a:r>
            <a:r>
              <a:rPr lang="en-US" sz="2000" b="1" dirty="0" err="1">
                <a:ln/>
                <a:solidFill>
                  <a:schemeClr val="accent4"/>
                </a:solidFill>
                <a:latin typeface="Shobuj Nolua" panose="02000506000000020003" pitchFamily="2" charset="0"/>
                <a:cs typeface="Shobuj Nolua" panose="02000506000000020003" pitchFamily="2" charset="0"/>
              </a:rPr>
              <a:t>শুধু</a:t>
            </a:r>
            <a:r>
              <a:rPr lang="en-US" sz="2000" b="1" dirty="0">
                <a:ln/>
                <a:solidFill>
                  <a:schemeClr val="accent4"/>
                </a:solidFill>
                <a:latin typeface="Shobuj Nolua" panose="02000506000000020003" pitchFamily="2" charset="0"/>
                <a:cs typeface="Shobuj Nolua" panose="02000506000000020003" pitchFamily="2" charset="0"/>
              </a:rPr>
              <a:t>  </a:t>
            </a:r>
            <a:r>
              <a:rPr lang="ar-SA" sz="2000" b="1" dirty="0">
                <a:ln/>
                <a:solidFill>
                  <a:schemeClr val="accent4"/>
                </a:solidFill>
                <a:latin typeface="Shobuj Nolua" panose="02000506000000020003" pitchFamily="2" charset="0"/>
                <a:cs typeface="Shonar Bangla" panose="020B0502040204020203" pitchFamily="34" charset="0"/>
              </a:rPr>
              <a:t>متعدي</a:t>
            </a:r>
            <a:r>
              <a:rPr lang="en-US" sz="2000" b="1" dirty="0">
                <a:ln/>
                <a:solidFill>
                  <a:schemeClr val="accent4"/>
                </a:solidFill>
                <a:latin typeface="Shobuj Nolua" panose="02000506000000020003" pitchFamily="2" charset="0"/>
                <a:cs typeface="Shobuj Nolua" panose="02000506000000020003" pitchFamily="2" charset="0"/>
              </a:rPr>
              <a:t> </a:t>
            </a:r>
            <a:r>
              <a:rPr lang="en-US" sz="2000" b="1" dirty="0" err="1">
                <a:ln/>
                <a:solidFill>
                  <a:schemeClr val="accent4"/>
                </a:solidFill>
                <a:latin typeface="Shobuj Nolua" panose="02000506000000020003" pitchFamily="2" charset="0"/>
                <a:cs typeface="Shobuj Nolua" panose="02000506000000020003" pitchFamily="2" charset="0"/>
              </a:rPr>
              <a:t>হয়</a:t>
            </a:r>
            <a:r>
              <a:rPr lang="en-US" sz="2000" b="1" dirty="0">
                <a:ln/>
                <a:solidFill>
                  <a:schemeClr val="accent4"/>
                </a:solidFill>
                <a:latin typeface="Shobuj Nolua" panose="02000506000000020003" pitchFamily="2" charset="0"/>
                <a:cs typeface="Shobuj Nolua" panose="02000506000000020003" pitchFamily="2" charset="0"/>
              </a:rPr>
              <a:t> । </a:t>
            </a:r>
            <a:r>
              <a:rPr lang="en-US" sz="2000" b="1" dirty="0" err="1">
                <a:ln/>
                <a:solidFill>
                  <a:schemeClr val="accent4"/>
                </a:solidFill>
                <a:latin typeface="Shobuj Nolua" panose="02000506000000020003" pitchFamily="2" charset="0"/>
                <a:cs typeface="Shobuj Nolua" panose="02000506000000020003" pitchFamily="2" charset="0"/>
              </a:rPr>
              <a:t>আর</a:t>
            </a:r>
            <a:r>
              <a:rPr lang="en-US" sz="2000" b="1" dirty="0">
                <a:ln/>
                <a:solidFill>
                  <a:schemeClr val="accent4"/>
                </a:solidFill>
                <a:latin typeface="Shobuj Nolua" panose="02000506000000020003" pitchFamily="2" charset="0"/>
                <a:cs typeface="Shobuj Nolua" panose="02000506000000020003" pitchFamily="2" charset="0"/>
              </a:rPr>
              <a:t> </a:t>
            </a:r>
            <a:r>
              <a:rPr lang="ar-SA" sz="2000" b="1" dirty="0">
                <a:ln/>
                <a:solidFill>
                  <a:schemeClr val="accent4"/>
                </a:solidFill>
                <a:latin typeface="Shobuj Nolua" panose="02000506000000020003" pitchFamily="2" charset="0"/>
                <a:cs typeface="Shonar Bangla" panose="020B0502040204020203" pitchFamily="34" charset="0"/>
              </a:rPr>
              <a:t>جعل</a:t>
            </a:r>
            <a:r>
              <a:rPr lang="en-US" sz="2000" b="1" dirty="0">
                <a:ln/>
                <a:solidFill>
                  <a:schemeClr val="accent4"/>
                </a:solidFill>
                <a:latin typeface="Shobuj Nolua" panose="02000506000000020003" pitchFamily="2" charset="0"/>
                <a:cs typeface="Shobuj Nolua" panose="02000506000000020003" pitchFamily="2" charset="0"/>
              </a:rPr>
              <a:t> শ</a:t>
            </a:r>
            <a:r>
              <a:rPr lang="as-IN" sz="2000" b="1" dirty="0">
                <a:ln/>
                <a:solidFill>
                  <a:schemeClr val="accent4"/>
                </a:solidFill>
                <a:latin typeface="Shobuj Nolua" panose="02000506000000020003" pitchFamily="2" charset="0"/>
                <a:cs typeface="Shobuj Nolua" panose="02000506000000020003" pitchFamily="2" charset="0"/>
              </a:rPr>
              <a:t>ব</a:t>
            </a:r>
            <a:r>
              <a:rPr lang="en-US" sz="2000" b="1" dirty="0">
                <a:ln/>
                <a:solidFill>
                  <a:schemeClr val="accent4"/>
                </a:solidFill>
                <a:latin typeface="Shobuj Nolua" panose="02000506000000020003" pitchFamily="2" charset="0"/>
                <a:cs typeface="Shobuj Nolua" panose="02000506000000020003" pitchFamily="2" charset="0"/>
              </a:rPr>
              <a:t>্</a:t>
            </a:r>
            <a:r>
              <a:rPr lang="as-IN" sz="2000" b="1" dirty="0">
                <a:ln/>
                <a:solidFill>
                  <a:schemeClr val="accent4"/>
                </a:solidFill>
                <a:latin typeface="Shobuj Nolua" panose="02000506000000020003" pitchFamily="2" charset="0"/>
                <a:cs typeface="Shobuj Nolua" panose="02000506000000020003" pitchFamily="2" charset="0"/>
              </a:rPr>
              <a:t>দ</a:t>
            </a:r>
            <a:r>
              <a:rPr lang="en-US" sz="2000" b="1" dirty="0">
                <a:ln/>
                <a:solidFill>
                  <a:schemeClr val="accent4"/>
                </a:solidFill>
                <a:latin typeface="Shobuj Nolua" panose="02000506000000020003" pitchFamily="2" charset="0"/>
                <a:cs typeface="Shobuj Nolua" panose="02000506000000020003" pitchFamily="2" charset="0"/>
              </a:rPr>
              <a:t>ট</a:t>
            </a:r>
            <a:r>
              <a:rPr lang="as-IN" sz="2000" b="1" dirty="0">
                <a:ln/>
                <a:solidFill>
                  <a:schemeClr val="accent4"/>
                </a:solidFill>
                <a:latin typeface="Shobuj Nolua" panose="02000506000000020003" pitchFamily="2" charset="0"/>
                <a:cs typeface="Shobuj Nolua" panose="02000506000000020003" pitchFamily="2" charset="0"/>
              </a:rPr>
              <a:t>ি</a:t>
            </a:r>
            <a:r>
              <a:rPr lang="en-US" sz="2000" b="1" dirty="0">
                <a:ln/>
                <a:solidFill>
                  <a:schemeClr val="accent4"/>
                </a:solidFill>
                <a:latin typeface="Shobuj Nolua" panose="02000506000000020003" pitchFamily="2" charset="0"/>
                <a:cs typeface="Shobuj Nolua" panose="02000506000000020003" pitchFamily="2" charset="0"/>
              </a:rPr>
              <a:t> </a:t>
            </a:r>
            <a:r>
              <a:rPr lang="ar-SA" sz="2000" b="1" dirty="0">
                <a:ln/>
                <a:solidFill>
                  <a:schemeClr val="accent4"/>
                </a:solidFill>
                <a:latin typeface="Shobuj Nolua" panose="02000506000000020003" pitchFamily="2" charset="0"/>
                <a:cs typeface="Shonar Bangla" panose="020B0502040204020203" pitchFamily="34" charset="0"/>
              </a:rPr>
              <a:t>لاجم</a:t>
            </a:r>
            <a:r>
              <a:rPr lang="en-US" sz="2000" b="1" dirty="0">
                <a:ln/>
                <a:solidFill>
                  <a:schemeClr val="accent4"/>
                </a:solidFill>
                <a:latin typeface="Shobuj Nolua" panose="02000506000000020003" pitchFamily="2" charset="0"/>
                <a:cs typeface="Shobuj Nolua" panose="02000506000000020003" pitchFamily="2" charset="0"/>
              </a:rPr>
              <a:t> </a:t>
            </a:r>
            <a:r>
              <a:rPr lang="as-IN" sz="2000" b="1" dirty="0">
                <a:ln/>
                <a:solidFill>
                  <a:schemeClr val="accent4"/>
                </a:solidFill>
                <a:latin typeface="Shobuj Nolua" panose="02000506000000020003" pitchFamily="2" charset="0"/>
                <a:cs typeface="Shobuj Nolua" panose="02000506000000020003" pitchFamily="2" charset="0"/>
              </a:rPr>
              <a:t>ও</a:t>
            </a:r>
            <a:r>
              <a:rPr lang="en-US" sz="2000" b="1" dirty="0">
                <a:ln/>
                <a:solidFill>
                  <a:schemeClr val="accent4"/>
                </a:solidFill>
                <a:latin typeface="Shobuj Nolua" panose="02000506000000020003" pitchFamily="2" charset="0"/>
                <a:cs typeface="Shobuj Nolua" panose="02000506000000020003" pitchFamily="2" charset="0"/>
              </a:rPr>
              <a:t> </a:t>
            </a:r>
            <a:r>
              <a:rPr lang="ar-SA" sz="2000" b="1" dirty="0">
                <a:ln/>
                <a:solidFill>
                  <a:schemeClr val="accent4"/>
                </a:solidFill>
                <a:latin typeface="Shobuj Nolua" panose="02000506000000020003" pitchFamily="2" charset="0"/>
                <a:cs typeface="Shonar Bangla" panose="020B0502040204020203" pitchFamily="34" charset="0"/>
              </a:rPr>
              <a:t>متعدي</a:t>
            </a:r>
            <a:r>
              <a:rPr lang="en-US" sz="2000" b="1" dirty="0">
                <a:ln/>
                <a:solidFill>
                  <a:schemeClr val="accent4"/>
                </a:solidFill>
                <a:latin typeface="Shobuj Nolua" panose="02000506000000020003" pitchFamily="2" charset="0"/>
                <a:cs typeface="Shobuj Nolua" panose="02000506000000020003" pitchFamily="2" charset="0"/>
              </a:rPr>
              <a:t> </a:t>
            </a:r>
            <a:r>
              <a:rPr lang="as-IN" sz="2000" b="1" dirty="0">
                <a:ln/>
                <a:solidFill>
                  <a:schemeClr val="accent4"/>
                </a:solidFill>
                <a:latin typeface="Shobuj Nolua" panose="02000506000000020003" pitchFamily="2" charset="0"/>
                <a:cs typeface="Shobuj Nolua" panose="02000506000000020003" pitchFamily="2" charset="0"/>
              </a:rPr>
              <a:t>উ</a:t>
            </a:r>
            <a:r>
              <a:rPr lang="en-US" sz="2000" b="1" dirty="0">
                <a:ln/>
                <a:solidFill>
                  <a:schemeClr val="accent4"/>
                </a:solidFill>
                <a:latin typeface="Shobuj Nolua" panose="02000506000000020003" pitchFamily="2" charset="0"/>
                <a:cs typeface="Shobuj Nolua" panose="02000506000000020003" pitchFamily="2" charset="0"/>
              </a:rPr>
              <a:t>ভ</a:t>
            </a:r>
            <a:r>
              <a:rPr lang="as-IN" sz="2000" b="1" dirty="0">
                <a:ln/>
                <a:solidFill>
                  <a:schemeClr val="accent4"/>
                </a:solidFill>
                <a:latin typeface="Shobuj Nolua" panose="02000506000000020003" pitchFamily="2" charset="0"/>
                <a:cs typeface="Shobuj Nolua" panose="02000506000000020003" pitchFamily="2" charset="0"/>
              </a:rPr>
              <a:t>য়</a:t>
            </a:r>
            <a:r>
              <a:rPr lang="en-US" sz="2000" b="1" dirty="0" err="1">
                <a:ln/>
                <a:solidFill>
                  <a:schemeClr val="accent4"/>
                </a:solidFill>
                <a:latin typeface="Shobuj Nolua" panose="02000506000000020003" pitchFamily="2" charset="0"/>
                <a:cs typeface="Shobuj Nolua" panose="02000506000000020003" pitchFamily="2" charset="0"/>
              </a:rPr>
              <a:t>টি</a:t>
            </a:r>
            <a:r>
              <a:rPr lang="en-US" sz="2000" b="1" dirty="0">
                <a:ln/>
                <a:solidFill>
                  <a:schemeClr val="accent4"/>
                </a:solidFill>
                <a:latin typeface="Shobuj Nolua" panose="02000506000000020003" pitchFamily="2" charset="0"/>
                <a:cs typeface="Shobuj Nolua" panose="02000506000000020003" pitchFamily="2" charset="0"/>
              </a:rPr>
              <a:t> </a:t>
            </a:r>
            <a:r>
              <a:rPr lang="en-US" sz="2000" b="1" dirty="0" err="1">
                <a:ln/>
                <a:solidFill>
                  <a:schemeClr val="accent4"/>
                </a:solidFill>
                <a:latin typeface="Shobuj Nolua" panose="02000506000000020003" pitchFamily="2" charset="0"/>
                <a:cs typeface="Shobuj Nolua" panose="02000506000000020003" pitchFamily="2" charset="0"/>
              </a:rPr>
              <a:t>হয়</a:t>
            </a:r>
            <a:r>
              <a:rPr lang="en-US" sz="2000" b="1" dirty="0">
                <a:ln/>
                <a:solidFill>
                  <a:schemeClr val="accent4"/>
                </a:solidFill>
                <a:latin typeface="Shobuj Nolua" panose="02000506000000020003" pitchFamily="2" charset="0"/>
                <a:cs typeface="Shobuj Nolua" panose="02000506000000020003" pitchFamily="2" charset="0"/>
              </a:rPr>
              <a:t> । </a:t>
            </a:r>
            <a:r>
              <a:rPr lang="ar-SA" sz="2000" b="1" dirty="0">
                <a:ln/>
                <a:solidFill>
                  <a:schemeClr val="accent4"/>
                </a:solidFill>
                <a:latin typeface="Shobuj Nolua" panose="02000506000000020003" pitchFamily="2" charset="0"/>
                <a:cs typeface="Shonar Bangla" panose="020B0502040204020203" pitchFamily="34" charset="0"/>
              </a:rPr>
              <a:t> </a:t>
            </a:r>
            <a:r>
              <a:rPr lang="en-US" sz="2000" b="1" dirty="0">
                <a:ln/>
                <a:solidFill>
                  <a:schemeClr val="accent4"/>
                </a:solidFill>
                <a:latin typeface="Shobuj Nolua" panose="02000506000000020003" pitchFamily="2" charset="0"/>
                <a:cs typeface="Shobuj Nolua" panose="02000506000000020003" pitchFamily="2" charset="0"/>
              </a:rPr>
              <a:t> </a:t>
            </a:r>
          </a:p>
          <a:p>
            <a:endParaRPr lang="en-US" sz="2000" b="1" u="sng" dirty="0">
              <a:ln/>
              <a:solidFill>
                <a:schemeClr val="accent4"/>
              </a:solidFill>
              <a:latin typeface="Shobuj Nolua" panose="02000506000000020003" pitchFamily="2" charset="0"/>
              <a:cs typeface="Shobuj Nolua" panose="02000506000000020003" pitchFamily="2" charset="0"/>
            </a:endParaRPr>
          </a:p>
        </p:txBody>
      </p:sp>
    </p:spTree>
    <p:extLst>
      <p:ext uri="{BB962C8B-B14F-4D97-AF65-F5344CB8AC3E}">
        <p14:creationId xmlns:p14="http://schemas.microsoft.com/office/powerpoint/2010/main" val="19545348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Scale>
                                      <p:cBhvr>
                                        <p:cTn id="7" dur="1000" decel="50000" fill="hold">
                                          <p:stCondLst>
                                            <p:cond delay="0"/>
                                          </p:stCondLst>
                                        </p:cTn>
                                        <p:tgtEl>
                                          <p:spTgt spid="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6"/>
                                        </p:tgtEl>
                                        <p:attrNameLst>
                                          <p:attrName>ppt_x</p:attrName>
                                          <p:attrName>ppt_y</p:attrName>
                                        </p:attrNameLst>
                                      </p:cBhvr>
                                    </p:animMotion>
                                    <p:animEffect transition="in" filter="fade">
                                      <p:cBhvr>
                                        <p:cTn id="9" dur="10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2000"/>
                                        <p:tgtEl>
                                          <p:spTgt spid="11"/>
                                        </p:tgtEl>
                                      </p:cBhvr>
                                    </p:animEffect>
                                    <p:anim calcmode="lin" valueType="num">
                                      <p:cBhvr>
                                        <p:cTn id="15" dur="2000" fill="hold"/>
                                        <p:tgtEl>
                                          <p:spTgt spid="11"/>
                                        </p:tgtEl>
                                        <p:attrNameLst>
                                          <p:attrName>ppt_w</p:attrName>
                                        </p:attrNameLst>
                                      </p:cBhvr>
                                      <p:tavLst>
                                        <p:tav tm="0" fmla="#ppt_w*sin(2.5*pi*$)">
                                          <p:val>
                                            <p:fltVal val="0"/>
                                          </p:val>
                                        </p:tav>
                                        <p:tav tm="100000">
                                          <p:val>
                                            <p:fltVal val="1"/>
                                          </p:val>
                                        </p:tav>
                                      </p:tavLst>
                                    </p:anim>
                                    <p:anim calcmode="lin" valueType="num">
                                      <p:cBhvr>
                                        <p:cTn id="16" dur="2000" fill="hold"/>
                                        <p:tgtEl>
                                          <p:spTgt spid="1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8E20C7A-4FE8-423F-829B-E72A0C3AF357}"/>
              </a:ext>
            </a:extLst>
          </p:cNvPr>
          <p:cNvSpPr>
            <a:spLocks noGrp="1"/>
          </p:cNvSpPr>
          <p:nvPr>
            <p:ph type="dt" sz="half" idx="10"/>
          </p:nvPr>
        </p:nvSpPr>
        <p:spPr/>
        <p:txBody>
          <a:bodyPr/>
          <a:lstStyle/>
          <a:p>
            <a:fld id="{CEF24E2A-7861-405B-85DA-C780E6E74AD8}" type="datetime1">
              <a:rPr lang="en-US" smtClean="0"/>
              <a:t>10/31/2020</a:t>
            </a:fld>
            <a:endParaRPr lang="en-US"/>
          </a:p>
        </p:txBody>
      </p:sp>
      <p:sp>
        <p:nvSpPr>
          <p:cNvPr id="3" name="Footer Placeholder 2">
            <a:extLst>
              <a:ext uri="{FF2B5EF4-FFF2-40B4-BE49-F238E27FC236}">
                <a16:creationId xmlns:a16="http://schemas.microsoft.com/office/drawing/2014/main" id="{533129DB-2CA0-4233-9DFF-AD27E1B437B2}"/>
              </a:ext>
            </a:extLst>
          </p:cNvPr>
          <p:cNvSpPr>
            <a:spLocks noGrp="1"/>
          </p:cNvSpPr>
          <p:nvPr>
            <p:ph type="ftr" sz="quarter" idx="11"/>
          </p:nvPr>
        </p:nvSpPr>
        <p:spPr/>
        <p:txBody>
          <a:bodyPr/>
          <a:lstStyle/>
          <a:p>
            <a:r>
              <a:rPr lang="as-IN"/>
              <a:t>মোহাম্মদ ফরিদুর রহমান। সহকারী অধ্যাপক, মোহসেনুদ্দীন নূরিয়া ফাজিল মাদরাসা। মোবাইল নং ০১৭২৮৯৪২৭৬৩</a:t>
            </a:r>
            <a:endParaRPr lang="en-US" dirty="0"/>
          </a:p>
        </p:txBody>
      </p:sp>
      <p:sp>
        <p:nvSpPr>
          <p:cNvPr id="4" name="Slide Number Placeholder 3">
            <a:extLst>
              <a:ext uri="{FF2B5EF4-FFF2-40B4-BE49-F238E27FC236}">
                <a16:creationId xmlns:a16="http://schemas.microsoft.com/office/drawing/2014/main" id="{3618FF1A-AE62-4A6B-90FE-250F2D25835A}"/>
              </a:ext>
            </a:extLst>
          </p:cNvPr>
          <p:cNvSpPr>
            <a:spLocks noGrp="1"/>
          </p:cNvSpPr>
          <p:nvPr>
            <p:ph type="sldNum" sz="quarter" idx="12"/>
          </p:nvPr>
        </p:nvSpPr>
        <p:spPr/>
        <p:txBody>
          <a:bodyPr/>
          <a:lstStyle/>
          <a:p>
            <a:fld id="{2FCC7136-71D0-42FE-B518-24F55251E654}" type="slidenum">
              <a:rPr lang="en-US" smtClean="0"/>
              <a:t>13</a:t>
            </a:fld>
            <a:endParaRPr lang="en-US" dirty="0"/>
          </a:p>
        </p:txBody>
      </p:sp>
      <p:sp>
        <p:nvSpPr>
          <p:cNvPr id="5" name="TextBox 4">
            <a:extLst>
              <a:ext uri="{FF2B5EF4-FFF2-40B4-BE49-F238E27FC236}">
                <a16:creationId xmlns:a16="http://schemas.microsoft.com/office/drawing/2014/main" id="{9F175077-600A-4215-A891-3B12CDE467E3}"/>
              </a:ext>
            </a:extLst>
          </p:cNvPr>
          <p:cNvSpPr txBox="1"/>
          <p:nvPr/>
        </p:nvSpPr>
        <p:spPr>
          <a:xfrm>
            <a:off x="1330239" y="565678"/>
            <a:ext cx="8229599" cy="707886"/>
          </a:xfrm>
          <a:prstGeom prst="rect">
            <a:avLst/>
          </a:prstGeom>
          <a:noFill/>
        </p:spPr>
        <p:txBody>
          <a:bodyPr wrap="square" rtlCol="0">
            <a:spAutoFit/>
          </a:bodyPr>
          <a:lstStyle/>
          <a:p>
            <a:r>
              <a:rPr lang="en-US" sz="4000" dirty="0">
                <a:solidFill>
                  <a:srgbClr val="92D050"/>
                </a:solidFill>
                <a:latin typeface="Shobuj Nolua" panose="02000506000000020003" pitchFamily="2" charset="0"/>
                <a:cs typeface="Shobuj Nolua" panose="02000506000000020003" pitchFamily="2" charset="0"/>
              </a:rPr>
              <a:t>১. </a:t>
            </a:r>
            <a:r>
              <a:rPr lang="en-US" sz="4000" dirty="0" err="1">
                <a:solidFill>
                  <a:srgbClr val="92D050"/>
                </a:solidFill>
                <a:latin typeface="Shobuj Nolua" panose="02000506000000020003" pitchFamily="2" charset="0"/>
                <a:cs typeface="Shobuj Nolua" panose="02000506000000020003" pitchFamily="2" charset="0"/>
              </a:rPr>
              <a:t>মহান</a:t>
            </a:r>
            <a:r>
              <a:rPr lang="en-US" sz="4000" dirty="0">
                <a:solidFill>
                  <a:srgbClr val="92D050"/>
                </a:solidFill>
                <a:latin typeface="Shobuj Nolua" panose="02000506000000020003" pitchFamily="2" charset="0"/>
                <a:cs typeface="Shobuj Nolua" panose="02000506000000020003" pitchFamily="2" charset="0"/>
              </a:rPr>
              <a:t> </a:t>
            </a:r>
            <a:r>
              <a:rPr lang="en-US" sz="4000" dirty="0" err="1">
                <a:solidFill>
                  <a:srgbClr val="92D050"/>
                </a:solidFill>
                <a:latin typeface="Shobuj Nolua" panose="02000506000000020003" pitchFamily="2" charset="0"/>
                <a:cs typeface="Shobuj Nolua" panose="02000506000000020003" pitchFamily="2" charset="0"/>
              </a:rPr>
              <a:t>আল্লাহর</a:t>
            </a:r>
            <a:r>
              <a:rPr lang="en-US" sz="4000" dirty="0">
                <a:solidFill>
                  <a:srgbClr val="92D050"/>
                </a:solidFill>
                <a:latin typeface="Shobuj Nolua" panose="02000506000000020003" pitchFamily="2" charset="0"/>
                <a:cs typeface="Shobuj Nolua" panose="02000506000000020003" pitchFamily="2" charset="0"/>
              </a:rPr>
              <a:t> </a:t>
            </a:r>
            <a:r>
              <a:rPr lang="en-US" sz="4000" dirty="0" err="1">
                <a:solidFill>
                  <a:srgbClr val="92D050"/>
                </a:solidFill>
                <a:latin typeface="Shobuj Nolua" panose="02000506000000020003" pitchFamily="2" charset="0"/>
                <a:cs typeface="Shobuj Nolua" panose="02000506000000020003" pitchFamily="2" charset="0"/>
              </a:rPr>
              <a:t>বাণী</a:t>
            </a:r>
            <a:r>
              <a:rPr lang="en-US" sz="4000" dirty="0">
                <a:solidFill>
                  <a:srgbClr val="92D050"/>
                </a:solidFill>
                <a:latin typeface="Shobuj Nolua" panose="02000506000000020003" pitchFamily="2" charset="0"/>
                <a:cs typeface="Shobuj Nolua" panose="02000506000000020003" pitchFamily="2" charset="0"/>
              </a:rPr>
              <a:t>- </a:t>
            </a:r>
            <a:r>
              <a:rPr lang="ar-SA" sz="4000" dirty="0">
                <a:solidFill>
                  <a:srgbClr val="92D050"/>
                </a:solidFill>
              </a:rPr>
              <a:t>مَا تَسْتَعْجِلُونَ بِه</a:t>
            </a:r>
            <a:r>
              <a:rPr lang="en-US" sz="4000" dirty="0">
                <a:solidFill>
                  <a:srgbClr val="92D050"/>
                </a:solidFill>
                <a:latin typeface="Shobuj Nolua" panose="02000506000000020003" pitchFamily="2" charset="0"/>
                <a:cs typeface="Shobuj Nolua" panose="02000506000000020003" pitchFamily="2" charset="0"/>
              </a:rPr>
              <a:t> </a:t>
            </a:r>
            <a:r>
              <a:rPr lang="en-US" sz="4000" dirty="0" err="1">
                <a:solidFill>
                  <a:srgbClr val="92D050"/>
                </a:solidFill>
                <a:latin typeface="Shobuj Nolua" panose="02000506000000020003" pitchFamily="2" charset="0"/>
                <a:cs typeface="Shobuj Nolua" panose="02000506000000020003" pitchFamily="2" charset="0"/>
              </a:rPr>
              <a:t>এর</a:t>
            </a:r>
            <a:r>
              <a:rPr lang="en-US" sz="4000" dirty="0">
                <a:solidFill>
                  <a:srgbClr val="92D050"/>
                </a:solidFill>
                <a:latin typeface="Shobuj Nolua" panose="02000506000000020003" pitchFamily="2" charset="0"/>
                <a:cs typeface="Shobuj Nolua" panose="02000506000000020003" pitchFamily="2" charset="0"/>
              </a:rPr>
              <a:t> </a:t>
            </a:r>
            <a:r>
              <a:rPr lang="en-US" sz="4000" dirty="0" err="1">
                <a:solidFill>
                  <a:srgbClr val="92D050"/>
                </a:solidFill>
                <a:latin typeface="Shobuj Nolua" panose="02000506000000020003" pitchFamily="2" charset="0"/>
                <a:cs typeface="Shobuj Nolua" panose="02000506000000020003" pitchFamily="2" charset="0"/>
              </a:rPr>
              <a:t>মর্মার্থ</a:t>
            </a:r>
            <a:r>
              <a:rPr lang="en-US" sz="4000" dirty="0">
                <a:solidFill>
                  <a:srgbClr val="92D050"/>
                </a:solidFill>
                <a:latin typeface="Shobuj Nolua" panose="02000506000000020003" pitchFamily="2" charset="0"/>
                <a:cs typeface="Shobuj Nolua" panose="02000506000000020003" pitchFamily="2" charset="0"/>
              </a:rPr>
              <a:t> </a:t>
            </a:r>
            <a:r>
              <a:rPr lang="en-US" sz="4000" dirty="0" err="1">
                <a:solidFill>
                  <a:srgbClr val="92D050"/>
                </a:solidFill>
                <a:latin typeface="Shobuj Nolua" panose="02000506000000020003" pitchFamily="2" charset="0"/>
                <a:cs typeface="Shobuj Nolua" panose="02000506000000020003" pitchFamily="2" charset="0"/>
              </a:rPr>
              <a:t>কী</a:t>
            </a:r>
            <a:r>
              <a:rPr lang="en-US" sz="4000" dirty="0">
                <a:solidFill>
                  <a:srgbClr val="92D050"/>
                </a:solidFill>
                <a:latin typeface="Shobuj Nolua" panose="02000506000000020003" pitchFamily="2" charset="0"/>
                <a:cs typeface="Shobuj Nolua" panose="02000506000000020003" pitchFamily="2" charset="0"/>
              </a:rPr>
              <a:t>? </a:t>
            </a:r>
          </a:p>
        </p:txBody>
      </p:sp>
      <p:sp>
        <p:nvSpPr>
          <p:cNvPr id="6" name="TextBox 5">
            <a:extLst>
              <a:ext uri="{FF2B5EF4-FFF2-40B4-BE49-F238E27FC236}">
                <a16:creationId xmlns:a16="http://schemas.microsoft.com/office/drawing/2014/main" id="{F7615AD8-CE68-4032-A23F-D3C1EDBEB958}"/>
              </a:ext>
            </a:extLst>
          </p:cNvPr>
          <p:cNvSpPr txBox="1"/>
          <p:nvPr/>
        </p:nvSpPr>
        <p:spPr>
          <a:xfrm>
            <a:off x="911036" y="2265492"/>
            <a:ext cx="10664889" cy="1077218"/>
          </a:xfrm>
          <a:prstGeom prst="rect">
            <a:avLst/>
          </a:prstGeom>
          <a:noFill/>
        </p:spPr>
        <p:txBody>
          <a:bodyPr wrap="square" rtlCol="0">
            <a:spAutoFit/>
          </a:bodyPr>
          <a:lstStyle/>
          <a:p>
            <a:pPr algn="ctr"/>
            <a:r>
              <a:rPr lang="en-US" sz="3200" dirty="0">
                <a:solidFill>
                  <a:srgbClr val="00B050"/>
                </a:solidFill>
                <a:latin typeface="Shobuj Nolua" panose="02000506000000020003" pitchFamily="2" charset="0"/>
                <a:cs typeface="Shobuj Nolua" panose="02000506000000020003" pitchFamily="2" charset="0"/>
              </a:rPr>
              <a:t>১.জমহুর </a:t>
            </a:r>
            <a:r>
              <a:rPr lang="en-US" sz="3200" dirty="0" err="1">
                <a:solidFill>
                  <a:srgbClr val="00B050"/>
                </a:solidFill>
                <a:latin typeface="Shobuj Nolua" panose="02000506000000020003" pitchFamily="2" charset="0"/>
                <a:cs typeface="Shobuj Nolua" panose="02000506000000020003" pitchFamily="2" charset="0"/>
              </a:rPr>
              <a:t>আলেমদের</a:t>
            </a:r>
            <a:r>
              <a:rPr lang="en-US" sz="3200" dirty="0">
                <a:solidFill>
                  <a:srgbClr val="00B050"/>
                </a:solidFill>
                <a:latin typeface="Shobuj Nolua" panose="02000506000000020003" pitchFamily="2" charset="0"/>
                <a:cs typeface="Shobuj Nolua" panose="02000506000000020003" pitchFamily="2" charset="0"/>
              </a:rPr>
              <a:t> </a:t>
            </a:r>
            <a:r>
              <a:rPr lang="en-US" sz="3200" dirty="0" err="1">
                <a:solidFill>
                  <a:srgbClr val="00B050"/>
                </a:solidFill>
                <a:latin typeface="Shobuj Nolua" panose="02000506000000020003" pitchFamily="2" charset="0"/>
                <a:cs typeface="Shobuj Nolua" panose="02000506000000020003" pitchFamily="2" charset="0"/>
              </a:rPr>
              <a:t>মতে</a:t>
            </a:r>
            <a:r>
              <a:rPr lang="en-US" sz="3200" dirty="0">
                <a:solidFill>
                  <a:srgbClr val="00B050"/>
                </a:solidFill>
                <a:latin typeface="Shobuj Nolua" panose="02000506000000020003" pitchFamily="2" charset="0"/>
                <a:cs typeface="Shobuj Nolua" panose="02000506000000020003" pitchFamily="2" charset="0"/>
              </a:rPr>
              <a:t>, </a:t>
            </a:r>
            <a:r>
              <a:rPr lang="en-US" sz="3200" dirty="0" err="1">
                <a:solidFill>
                  <a:srgbClr val="00B050"/>
                </a:solidFill>
                <a:latin typeface="Shobuj Nolua" panose="02000506000000020003" pitchFamily="2" charset="0"/>
                <a:cs typeface="Shobuj Nolua" panose="02000506000000020003" pitchFamily="2" charset="0"/>
              </a:rPr>
              <a:t>তাড়াতাড়ি</a:t>
            </a:r>
            <a:r>
              <a:rPr lang="en-US" sz="3200" dirty="0">
                <a:solidFill>
                  <a:srgbClr val="00B050"/>
                </a:solidFill>
                <a:latin typeface="Shobuj Nolua" panose="02000506000000020003" pitchFamily="2" charset="0"/>
                <a:cs typeface="Shobuj Nolua" panose="02000506000000020003" pitchFamily="2" charset="0"/>
              </a:rPr>
              <a:t> </a:t>
            </a:r>
            <a:r>
              <a:rPr lang="en-US" sz="3200" dirty="0" err="1">
                <a:solidFill>
                  <a:srgbClr val="00B050"/>
                </a:solidFill>
                <a:latin typeface="Shobuj Nolua" panose="02000506000000020003" pitchFamily="2" charset="0"/>
                <a:cs typeface="Shobuj Nolua" panose="02000506000000020003" pitchFamily="2" charset="0"/>
              </a:rPr>
              <a:t>চাওয়া</a:t>
            </a:r>
            <a:r>
              <a:rPr lang="en-US" sz="3200" dirty="0">
                <a:solidFill>
                  <a:srgbClr val="00B050"/>
                </a:solidFill>
                <a:latin typeface="Shobuj Nolua" panose="02000506000000020003" pitchFamily="2" charset="0"/>
                <a:cs typeface="Shobuj Nolua" panose="02000506000000020003" pitchFamily="2" charset="0"/>
              </a:rPr>
              <a:t> </a:t>
            </a:r>
            <a:r>
              <a:rPr lang="en-US" sz="3200" dirty="0" err="1">
                <a:solidFill>
                  <a:srgbClr val="00B050"/>
                </a:solidFill>
                <a:latin typeface="Shobuj Nolua" panose="02000506000000020003" pitchFamily="2" charset="0"/>
                <a:cs typeface="Shobuj Nolua" panose="02000506000000020003" pitchFamily="2" charset="0"/>
              </a:rPr>
              <a:t>বস্তু</a:t>
            </a:r>
            <a:r>
              <a:rPr lang="en-US" sz="3200" dirty="0">
                <a:solidFill>
                  <a:srgbClr val="00B050"/>
                </a:solidFill>
                <a:latin typeface="Shobuj Nolua" panose="02000506000000020003" pitchFamily="2" charset="0"/>
                <a:cs typeface="Shobuj Nolua" panose="02000506000000020003" pitchFamily="2" charset="0"/>
              </a:rPr>
              <a:t> </a:t>
            </a:r>
            <a:r>
              <a:rPr lang="en-US" sz="3200" dirty="0" err="1">
                <a:solidFill>
                  <a:srgbClr val="00B050"/>
                </a:solidFill>
                <a:latin typeface="Shobuj Nolua" panose="02000506000000020003" pitchFamily="2" charset="0"/>
                <a:cs typeface="Shobuj Nolua" panose="02000506000000020003" pitchFamily="2" charset="0"/>
              </a:rPr>
              <a:t>হলো</a:t>
            </a:r>
            <a:r>
              <a:rPr lang="en-US" sz="3200" dirty="0">
                <a:solidFill>
                  <a:srgbClr val="00B050"/>
                </a:solidFill>
                <a:latin typeface="Shobuj Nolua" panose="02000506000000020003" pitchFamily="2" charset="0"/>
                <a:cs typeface="Shobuj Nolua" panose="02000506000000020003" pitchFamily="2" charset="0"/>
              </a:rPr>
              <a:t> </a:t>
            </a:r>
            <a:r>
              <a:rPr lang="en-US" sz="3200" dirty="0" err="1">
                <a:solidFill>
                  <a:srgbClr val="00B050"/>
                </a:solidFill>
                <a:latin typeface="Shobuj Nolua" panose="02000506000000020003" pitchFamily="2" charset="0"/>
                <a:cs typeface="Shobuj Nolua" panose="02000506000000020003" pitchFamily="2" charset="0"/>
              </a:rPr>
              <a:t>আযাব</a:t>
            </a:r>
            <a:r>
              <a:rPr lang="en-US" sz="3200" dirty="0">
                <a:solidFill>
                  <a:srgbClr val="00B050"/>
                </a:solidFill>
                <a:latin typeface="Shobuj Nolua" panose="02000506000000020003" pitchFamily="2" charset="0"/>
                <a:cs typeface="Shobuj Nolua" panose="02000506000000020003" pitchFamily="2" charset="0"/>
              </a:rPr>
              <a:t>। </a:t>
            </a:r>
            <a:r>
              <a:rPr lang="en-US" sz="3200" dirty="0" err="1">
                <a:solidFill>
                  <a:srgbClr val="00B050"/>
                </a:solidFill>
                <a:latin typeface="Shobuj Nolua" panose="02000506000000020003" pitchFamily="2" charset="0"/>
                <a:cs typeface="Shobuj Nolua" panose="02000506000000020003" pitchFamily="2" charset="0"/>
              </a:rPr>
              <a:t>কেননা</a:t>
            </a:r>
            <a:r>
              <a:rPr lang="en-US" sz="3200" dirty="0">
                <a:solidFill>
                  <a:srgbClr val="00B050"/>
                </a:solidFill>
                <a:latin typeface="Shobuj Nolua" panose="02000506000000020003" pitchFamily="2" charset="0"/>
                <a:cs typeface="Shobuj Nolua" panose="02000506000000020003" pitchFamily="2" charset="0"/>
              </a:rPr>
              <a:t>, </a:t>
            </a:r>
            <a:r>
              <a:rPr lang="en-US" sz="3200" dirty="0" err="1">
                <a:solidFill>
                  <a:srgbClr val="00B050"/>
                </a:solidFill>
                <a:latin typeface="Shobuj Nolua" panose="02000506000000020003" pitchFamily="2" charset="0"/>
                <a:cs typeface="Shobuj Nolua" panose="02000506000000020003" pitchFamily="2" charset="0"/>
              </a:rPr>
              <a:t>রসূল</a:t>
            </a:r>
            <a:r>
              <a:rPr lang="en-US" sz="3200" dirty="0">
                <a:solidFill>
                  <a:srgbClr val="00B050"/>
                </a:solidFill>
                <a:latin typeface="Shobuj Nolua" panose="02000506000000020003" pitchFamily="2" charset="0"/>
                <a:cs typeface="Shobuj Nolua" panose="02000506000000020003" pitchFamily="2" charset="0"/>
              </a:rPr>
              <a:t> (স:) </a:t>
            </a:r>
            <a:r>
              <a:rPr lang="en-US" sz="3200" dirty="0" err="1">
                <a:solidFill>
                  <a:srgbClr val="00B050"/>
                </a:solidFill>
                <a:latin typeface="Shobuj Nolua" panose="02000506000000020003" pitchFamily="2" charset="0"/>
                <a:cs typeface="Shobuj Nolua" panose="02000506000000020003" pitchFamily="2" charset="0"/>
              </a:rPr>
              <a:t>কাফিরদেরকে</a:t>
            </a:r>
            <a:r>
              <a:rPr lang="en-US" sz="3200" dirty="0">
                <a:solidFill>
                  <a:srgbClr val="00B050"/>
                </a:solidFill>
                <a:latin typeface="Shobuj Nolua" panose="02000506000000020003" pitchFamily="2" charset="0"/>
                <a:cs typeface="Shobuj Nolua" panose="02000506000000020003" pitchFamily="2" charset="0"/>
              </a:rPr>
              <a:t> </a:t>
            </a:r>
            <a:r>
              <a:rPr lang="en-US" sz="3200" dirty="0" err="1">
                <a:solidFill>
                  <a:srgbClr val="00B050"/>
                </a:solidFill>
                <a:latin typeface="Shobuj Nolua" panose="02000506000000020003" pitchFamily="2" charset="0"/>
                <a:cs typeface="Shobuj Nolua" panose="02000506000000020003" pitchFamily="2" charset="0"/>
              </a:rPr>
              <a:t>শাস্তির</a:t>
            </a:r>
            <a:r>
              <a:rPr lang="en-US" sz="3200" dirty="0">
                <a:solidFill>
                  <a:srgbClr val="00B050"/>
                </a:solidFill>
                <a:latin typeface="Shobuj Nolua" panose="02000506000000020003" pitchFamily="2" charset="0"/>
                <a:cs typeface="Shobuj Nolua" panose="02000506000000020003" pitchFamily="2" charset="0"/>
              </a:rPr>
              <a:t> </a:t>
            </a:r>
            <a:r>
              <a:rPr lang="en-US" sz="3200" dirty="0" err="1">
                <a:solidFill>
                  <a:srgbClr val="00B050"/>
                </a:solidFill>
                <a:latin typeface="Shobuj Nolua" panose="02000506000000020003" pitchFamily="2" charset="0"/>
                <a:cs typeface="Shobuj Nolua" panose="02000506000000020003" pitchFamily="2" charset="0"/>
              </a:rPr>
              <a:t>ভয়</a:t>
            </a:r>
            <a:r>
              <a:rPr lang="en-US" sz="3200" dirty="0">
                <a:solidFill>
                  <a:srgbClr val="00B050"/>
                </a:solidFill>
                <a:latin typeface="Shobuj Nolua" panose="02000506000000020003" pitchFamily="2" charset="0"/>
                <a:cs typeface="Shobuj Nolua" panose="02000506000000020003" pitchFamily="2" charset="0"/>
              </a:rPr>
              <a:t> </a:t>
            </a:r>
            <a:r>
              <a:rPr lang="en-US" sz="3200" dirty="0" err="1">
                <a:solidFill>
                  <a:srgbClr val="00B050"/>
                </a:solidFill>
                <a:latin typeface="Shobuj Nolua" panose="02000506000000020003" pitchFamily="2" charset="0"/>
                <a:cs typeface="Shobuj Nolua" panose="02000506000000020003" pitchFamily="2" charset="0"/>
              </a:rPr>
              <a:t>দেখালে</a:t>
            </a:r>
            <a:r>
              <a:rPr lang="en-US" sz="3200" dirty="0">
                <a:solidFill>
                  <a:srgbClr val="00B050"/>
                </a:solidFill>
                <a:latin typeface="Shobuj Nolua" panose="02000506000000020003" pitchFamily="2" charset="0"/>
                <a:cs typeface="Shobuj Nolua" panose="02000506000000020003" pitchFamily="2" charset="0"/>
              </a:rPr>
              <a:t> </a:t>
            </a:r>
            <a:r>
              <a:rPr lang="en-US" sz="3200" dirty="0" err="1">
                <a:solidFill>
                  <a:srgbClr val="00B050"/>
                </a:solidFill>
                <a:latin typeface="Shobuj Nolua" panose="02000506000000020003" pitchFamily="2" charset="0"/>
                <a:cs typeface="Shobuj Nolua" panose="02000506000000020003" pitchFamily="2" charset="0"/>
              </a:rPr>
              <a:t>তারা</a:t>
            </a:r>
            <a:r>
              <a:rPr lang="en-US" sz="3200" dirty="0">
                <a:solidFill>
                  <a:srgbClr val="00B050"/>
                </a:solidFill>
                <a:latin typeface="Shobuj Nolua" panose="02000506000000020003" pitchFamily="2" charset="0"/>
                <a:cs typeface="Shobuj Nolua" panose="02000506000000020003" pitchFamily="2" charset="0"/>
              </a:rPr>
              <a:t> </a:t>
            </a:r>
            <a:r>
              <a:rPr lang="en-US" sz="3200" dirty="0" err="1">
                <a:solidFill>
                  <a:srgbClr val="00B050"/>
                </a:solidFill>
                <a:latin typeface="Shobuj Nolua" panose="02000506000000020003" pitchFamily="2" charset="0"/>
                <a:cs typeface="Shobuj Nolua" panose="02000506000000020003" pitchFamily="2" charset="0"/>
              </a:rPr>
              <a:t>বলত</a:t>
            </a:r>
            <a:r>
              <a:rPr lang="en-US" sz="3200" dirty="0">
                <a:solidFill>
                  <a:srgbClr val="00B050"/>
                </a:solidFill>
                <a:latin typeface="Shobuj Nolua" panose="02000506000000020003" pitchFamily="2" charset="0"/>
                <a:cs typeface="Shobuj Nolua" panose="02000506000000020003" pitchFamily="2" charset="0"/>
              </a:rPr>
              <a:t>, </a:t>
            </a:r>
            <a:r>
              <a:rPr lang="en-US" sz="3200" dirty="0" err="1">
                <a:solidFill>
                  <a:srgbClr val="00B050"/>
                </a:solidFill>
                <a:latin typeface="Shobuj Nolua" panose="02000506000000020003" pitchFamily="2" charset="0"/>
                <a:cs typeface="Shobuj Nolua" panose="02000506000000020003" pitchFamily="2" charset="0"/>
              </a:rPr>
              <a:t>যদি</a:t>
            </a:r>
            <a:r>
              <a:rPr lang="en-US" sz="3200" dirty="0">
                <a:solidFill>
                  <a:srgbClr val="00B050"/>
                </a:solidFill>
                <a:latin typeface="Shobuj Nolua" panose="02000506000000020003" pitchFamily="2" charset="0"/>
                <a:cs typeface="Shobuj Nolua" panose="02000506000000020003" pitchFamily="2" charset="0"/>
              </a:rPr>
              <a:t> </a:t>
            </a:r>
            <a:r>
              <a:rPr lang="en-US" sz="3200" dirty="0" err="1">
                <a:solidFill>
                  <a:srgbClr val="00B050"/>
                </a:solidFill>
                <a:latin typeface="Shobuj Nolua" panose="02000506000000020003" pitchFamily="2" charset="0"/>
                <a:cs typeface="Shobuj Nolua" panose="02000506000000020003" pitchFamily="2" charset="0"/>
              </a:rPr>
              <a:t>শাস্তি</a:t>
            </a:r>
            <a:r>
              <a:rPr lang="en-US" sz="3200" dirty="0">
                <a:solidFill>
                  <a:srgbClr val="00B050"/>
                </a:solidFill>
                <a:latin typeface="Shobuj Nolua" panose="02000506000000020003" pitchFamily="2" charset="0"/>
                <a:cs typeface="Shobuj Nolua" panose="02000506000000020003" pitchFamily="2" charset="0"/>
              </a:rPr>
              <a:t> </a:t>
            </a:r>
            <a:r>
              <a:rPr lang="en-US" sz="3200" dirty="0" err="1">
                <a:solidFill>
                  <a:srgbClr val="00B050"/>
                </a:solidFill>
                <a:latin typeface="Shobuj Nolua" panose="02000506000000020003" pitchFamily="2" charset="0"/>
                <a:cs typeface="Shobuj Nolua" panose="02000506000000020003" pitchFamily="2" charset="0"/>
              </a:rPr>
              <a:t>দেওয়ার</a:t>
            </a:r>
            <a:r>
              <a:rPr lang="en-US" sz="3200" dirty="0">
                <a:solidFill>
                  <a:srgbClr val="00B050"/>
                </a:solidFill>
                <a:latin typeface="Shobuj Nolua" panose="02000506000000020003" pitchFamily="2" charset="0"/>
                <a:cs typeface="Shobuj Nolua" panose="02000506000000020003" pitchFamily="2" charset="0"/>
              </a:rPr>
              <a:t> </a:t>
            </a:r>
            <a:r>
              <a:rPr lang="en-US" sz="3200" dirty="0" err="1">
                <a:solidFill>
                  <a:srgbClr val="00B050"/>
                </a:solidFill>
                <a:latin typeface="Shobuj Nolua" panose="02000506000000020003" pitchFamily="2" charset="0"/>
                <a:cs typeface="Shobuj Nolua" panose="02000506000000020003" pitchFamily="2" charset="0"/>
              </a:rPr>
              <a:t>ক্ষমতা</a:t>
            </a:r>
            <a:r>
              <a:rPr lang="en-US" sz="3200" dirty="0">
                <a:solidFill>
                  <a:srgbClr val="00B050"/>
                </a:solidFill>
                <a:latin typeface="Shobuj Nolua" panose="02000506000000020003" pitchFamily="2" charset="0"/>
                <a:cs typeface="Shobuj Nolua" panose="02000506000000020003" pitchFamily="2" charset="0"/>
              </a:rPr>
              <a:t> </a:t>
            </a:r>
            <a:r>
              <a:rPr lang="en-US" sz="3200" dirty="0" err="1">
                <a:solidFill>
                  <a:srgbClr val="00B050"/>
                </a:solidFill>
                <a:latin typeface="Shobuj Nolua" panose="02000506000000020003" pitchFamily="2" charset="0"/>
                <a:cs typeface="Shobuj Nolua" panose="02000506000000020003" pitchFamily="2" charset="0"/>
              </a:rPr>
              <a:t>তোমার</a:t>
            </a:r>
            <a:r>
              <a:rPr lang="en-US" sz="3200" dirty="0">
                <a:solidFill>
                  <a:srgbClr val="00B050"/>
                </a:solidFill>
                <a:latin typeface="Shobuj Nolua" panose="02000506000000020003" pitchFamily="2" charset="0"/>
                <a:cs typeface="Shobuj Nolua" panose="02000506000000020003" pitchFamily="2" charset="0"/>
              </a:rPr>
              <a:t> </a:t>
            </a:r>
            <a:r>
              <a:rPr lang="en-US" sz="3200" dirty="0" err="1">
                <a:solidFill>
                  <a:srgbClr val="00B050"/>
                </a:solidFill>
                <a:latin typeface="Shobuj Nolua" panose="02000506000000020003" pitchFamily="2" charset="0"/>
                <a:cs typeface="Shobuj Nolua" panose="02000506000000020003" pitchFamily="2" charset="0"/>
              </a:rPr>
              <a:t>থাকেই</a:t>
            </a:r>
            <a:r>
              <a:rPr lang="en-US" sz="3200" dirty="0">
                <a:solidFill>
                  <a:srgbClr val="00B050"/>
                </a:solidFill>
                <a:latin typeface="Shobuj Nolua" panose="02000506000000020003" pitchFamily="2" charset="0"/>
                <a:cs typeface="Shobuj Nolua" panose="02000506000000020003" pitchFamily="2" charset="0"/>
              </a:rPr>
              <a:t> </a:t>
            </a:r>
            <a:r>
              <a:rPr lang="en-US" sz="3200" dirty="0" err="1">
                <a:solidFill>
                  <a:srgbClr val="00B050"/>
                </a:solidFill>
                <a:latin typeface="Shobuj Nolua" panose="02000506000000020003" pitchFamily="2" charset="0"/>
                <a:cs typeface="Shobuj Nolua" panose="02000506000000020003" pitchFamily="2" charset="0"/>
              </a:rPr>
              <a:t>থাকে</a:t>
            </a:r>
            <a:r>
              <a:rPr lang="en-US" sz="3200" dirty="0">
                <a:solidFill>
                  <a:srgbClr val="00B050"/>
                </a:solidFill>
                <a:latin typeface="Shobuj Nolua" panose="02000506000000020003" pitchFamily="2" charset="0"/>
                <a:cs typeface="Shobuj Nolua" panose="02000506000000020003" pitchFamily="2" charset="0"/>
              </a:rPr>
              <a:t>, </a:t>
            </a:r>
            <a:r>
              <a:rPr lang="en-US" sz="3200" dirty="0" err="1">
                <a:solidFill>
                  <a:srgbClr val="00B050"/>
                </a:solidFill>
                <a:latin typeface="Shobuj Nolua" panose="02000506000000020003" pitchFamily="2" charset="0"/>
                <a:cs typeface="Shobuj Nolua" panose="02000506000000020003" pitchFamily="2" charset="0"/>
              </a:rPr>
              <a:t>তবে</a:t>
            </a:r>
            <a:r>
              <a:rPr lang="en-US" sz="3200" dirty="0">
                <a:solidFill>
                  <a:srgbClr val="00B050"/>
                </a:solidFill>
                <a:latin typeface="Shobuj Nolua" panose="02000506000000020003" pitchFamily="2" charset="0"/>
                <a:cs typeface="Shobuj Nolua" panose="02000506000000020003" pitchFamily="2" charset="0"/>
              </a:rPr>
              <a:t> </a:t>
            </a:r>
            <a:r>
              <a:rPr lang="en-US" sz="3200" dirty="0" err="1">
                <a:solidFill>
                  <a:srgbClr val="00B050"/>
                </a:solidFill>
                <a:latin typeface="Shobuj Nolua" panose="02000506000000020003" pitchFamily="2" charset="0"/>
                <a:cs typeface="Shobuj Nolua" panose="02000506000000020003" pitchFamily="2" charset="0"/>
              </a:rPr>
              <a:t>এখন</a:t>
            </a:r>
            <a:r>
              <a:rPr lang="en-US" sz="3200" dirty="0">
                <a:solidFill>
                  <a:srgbClr val="00B050"/>
                </a:solidFill>
                <a:latin typeface="Shobuj Nolua" panose="02000506000000020003" pitchFamily="2" charset="0"/>
                <a:cs typeface="Shobuj Nolua" panose="02000506000000020003" pitchFamily="2" charset="0"/>
              </a:rPr>
              <a:t> </a:t>
            </a:r>
            <a:r>
              <a:rPr lang="en-US" sz="3200" dirty="0" err="1">
                <a:solidFill>
                  <a:srgbClr val="00B050"/>
                </a:solidFill>
                <a:latin typeface="Shobuj Nolua" panose="02000506000000020003" pitchFamily="2" charset="0"/>
                <a:cs typeface="Shobuj Nolua" panose="02000506000000020003" pitchFamily="2" charset="0"/>
              </a:rPr>
              <a:t>প্রদর্শন</a:t>
            </a:r>
            <a:r>
              <a:rPr lang="en-US" sz="3200" dirty="0">
                <a:solidFill>
                  <a:srgbClr val="00B050"/>
                </a:solidFill>
                <a:latin typeface="Shobuj Nolua" panose="02000506000000020003" pitchFamily="2" charset="0"/>
                <a:cs typeface="Shobuj Nolua" panose="02000506000000020003" pitchFamily="2" charset="0"/>
              </a:rPr>
              <a:t> </a:t>
            </a:r>
            <a:r>
              <a:rPr lang="en-US" sz="3200" dirty="0" err="1">
                <a:solidFill>
                  <a:srgbClr val="00B050"/>
                </a:solidFill>
                <a:latin typeface="Shobuj Nolua" panose="02000506000000020003" pitchFamily="2" charset="0"/>
                <a:cs typeface="Shobuj Nolua" panose="02000506000000020003" pitchFamily="2" charset="0"/>
              </a:rPr>
              <a:t>করো</a:t>
            </a:r>
            <a:r>
              <a:rPr lang="en-US" sz="3200" dirty="0">
                <a:solidFill>
                  <a:srgbClr val="00B050"/>
                </a:solidFill>
                <a:latin typeface="Shobuj Nolua" panose="02000506000000020003" pitchFamily="2" charset="0"/>
                <a:cs typeface="Shobuj Nolua" panose="02000506000000020003" pitchFamily="2" charset="0"/>
              </a:rPr>
              <a:t>।</a:t>
            </a:r>
          </a:p>
        </p:txBody>
      </p:sp>
      <p:sp>
        <p:nvSpPr>
          <p:cNvPr id="7" name="TextBox 6">
            <a:extLst>
              <a:ext uri="{FF2B5EF4-FFF2-40B4-BE49-F238E27FC236}">
                <a16:creationId xmlns:a16="http://schemas.microsoft.com/office/drawing/2014/main" id="{52A82B8D-A342-48DF-B6C6-BDF03A34B62E}"/>
              </a:ext>
            </a:extLst>
          </p:cNvPr>
          <p:cNvSpPr txBox="1"/>
          <p:nvPr/>
        </p:nvSpPr>
        <p:spPr>
          <a:xfrm>
            <a:off x="1330238" y="1551109"/>
            <a:ext cx="9143223" cy="646331"/>
          </a:xfrm>
          <a:prstGeom prst="rect">
            <a:avLst/>
          </a:prstGeom>
          <a:noFill/>
        </p:spPr>
        <p:txBody>
          <a:bodyPr wrap="square">
            <a:spAutoFit/>
          </a:bodyPr>
          <a:lstStyle/>
          <a:p>
            <a:pPr algn="ctr"/>
            <a:r>
              <a:rPr lang="en-US" sz="3600" dirty="0" err="1">
                <a:solidFill>
                  <a:srgbClr val="00B0F0"/>
                </a:solidFill>
                <a:latin typeface="Shobuj Nolua" panose="02000506000000020003" pitchFamily="2" charset="0"/>
                <a:cs typeface="Shobuj Nolua" panose="02000506000000020003" pitchFamily="2" charset="0"/>
              </a:rPr>
              <a:t>উত্তর</a:t>
            </a:r>
            <a:r>
              <a:rPr lang="en-US" sz="3600" dirty="0">
                <a:solidFill>
                  <a:srgbClr val="00B0F0"/>
                </a:solidFill>
                <a:latin typeface="Shobuj Nolua" panose="02000506000000020003" pitchFamily="2" charset="0"/>
                <a:cs typeface="Shobuj Nolua" panose="02000506000000020003" pitchFamily="2" charset="0"/>
              </a:rPr>
              <a:t> ।। </a:t>
            </a:r>
            <a:r>
              <a:rPr lang="en-US" sz="3600" dirty="0" err="1">
                <a:solidFill>
                  <a:srgbClr val="00B0F0"/>
                </a:solidFill>
                <a:latin typeface="Shobuj Nolua" panose="02000506000000020003" pitchFamily="2" charset="0"/>
                <a:cs typeface="Shobuj Nolua" panose="02000506000000020003" pitchFamily="2" charset="0"/>
              </a:rPr>
              <a:t>এর</a:t>
            </a:r>
            <a:r>
              <a:rPr lang="en-US" sz="3600" dirty="0">
                <a:solidFill>
                  <a:srgbClr val="00B0F0"/>
                </a:solidFill>
                <a:latin typeface="Shobuj Nolua" panose="02000506000000020003" pitchFamily="2" charset="0"/>
                <a:cs typeface="Shobuj Nolua" panose="02000506000000020003" pitchFamily="2" charset="0"/>
              </a:rPr>
              <a:t> </a:t>
            </a:r>
            <a:r>
              <a:rPr lang="en-US" sz="3600" dirty="0" err="1">
                <a:solidFill>
                  <a:srgbClr val="00B0F0"/>
                </a:solidFill>
                <a:latin typeface="Shobuj Nolua" panose="02000506000000020003" pitchFamily="2" charset="0"/>
                <a:cs typeface="Shobuj Nolua" panose="02000506000000020003" pitchFamily="2" charset="0"/>
              </a:rPr>
              <a:t>মর্মার্থ</a:t>
            </a:r>
            <a:r>
              <a:rPr lang="en-US" sz="3600" dirty="0">
                <a:solidFill>
                  <a:srgbClr val="00B0F0"/>
                </a:solidFill>
                <a:latin typeface="Shobuj Nolua" panose="02000506000000020003" pitchFamily="2" charset="0"/>
                <a:cs typeface="Shobuj Nolua" panose="02000506000000020003" pitchFamily="2" charset="0"/>
              </a:rPr>
              <a:t> </a:t>
            </a:r>
            <a:r>
              <a:rPr lang="en-US" sz="3600" dirty="0" err="1">
                <a:solidFill>
                  <a:srgbClr val="00B0F0"/>
                </a:solidFill>
                <a:latin typeface="Shobuj Nolua" panose="02000506000000020003" pitchFamily="2" charset="0"/>
                <a:cs typeface="Shobuj Nolua" panose="02000506000000020003" pitchFamily="2" charset="0"/>
              </a:rPr>
              <a:t>সম্পর্কে</a:t>
            </a:r>
            <a:r>
              <a:rPr lang="en-US" sz="3600" dirty="0">
                <a:solidFill>
                  <a:srgbClr val="00B0F0"/>
                </a:solidFill>
                <a:latin typeface="Shobuj Nolua" panose="02000506000000020003" pitchFamily="2" charset="0"/>
                <a:cs typeface="Shobuj Nolua" panose="02000506000000020003" pitchFamily="2" charset="0"/>
              </a:rPr>
              <a:t> </a:t>
            </a:r>
            <a:r>
              <a:rPr lang="en-US" sz="3600" dirty="0" err="1">
                <a:solidFill>
                  <a:srgbClr val="00B0F0"/>
                </a:solidFill>
                <a:latin typeface="Shobuj Nolua" panose="02000506000000020003" pitchFamily="2" charset="0"/>
                <a:cs typeface="Shobuj Nolua" panose="02000506000000020003" pitchFamily="2" charset="0"/>
              </a:rPr>
              <a:t>তাফসিরকারদের</a:t>
            </a:r>
            <a:r>
              <a:rPr lang="en-US" sz="3600" dirty="0">
                <a:solidFill>
                  <a:srgbClr val="00B0F0"/>
                </a:solidFill>
                <a:latin typeface="Shobuj Nolua" panose="02000506000000020003" pitchFamily="2" charset="0"/>
                <a:cs typeface="Shobuj Nolua" panose="02000506000000020003" pitchFamily="2" charset="0"/>
              </a:rPr>
              <a:t> </a:t>
            </a:r>
            <a:r>
              <a:rPr lang="en-US" sz="3600" dirty="0" err="1">
                <a:solidFill>
                  <a:srgbClr val="00B0F0"/>
                </a:solidFill>
                <a:latin typeface="Shobuj Nolua" panose="02000506000000020003" pitchFamily="2" charset="0"/>
                <a:cs typeface="Shobuj Nolua" panose="02000506000000020003" pitchFamily="2" charset="0"/>
              </a:rPr>
              <a:t>কয়েকটি</a:t>
            </a:r>
            <a:r>
              <a:rPr lang="en-US" sz="3600" dirty="0">
                <a:solidFill>
                  <a:srgbClr val="00B0F0"/>
                </a:solidFill>
                <a:latin typeface="Shobuj Nolua" panose="02000506000000020003" pitchFamily="2" charset="0"/>
                <a:cs typeface="Shobuj Nolua" panose="02000506000000020003" pitchFamily="2" charset="0"/>
              </a:rPr>
              <a:t> </a:t>
            </a:r>
            <a:r>
              <a:rPr lang="en-US" sz="3600" dirty="0" err="1">
                <a:solidFill>
                  <a:srgbClr val="00B0F0"/>
                </a:solidFill>
                <a:latin typeface="Shobuj Nolua" panose="02000506000000020003" pitchFamily="2" charset="0"/>
                <a:cs typeface="Shobuj Nolua" panose="02000506000000020003" pitchFamily="2" charset="0"/>
              </a:rPr>
              <a:t>অভিমত</a:t>
            </a:r>
            <a:r>
              <a:rPr lang="en-US" sz="3600" dirty="0">
                <a:solidFill>
                  <a:srgbClr val="00B0F0"/>
                </a:solidFill>
                <a:latin typeface="Shobuj Nolua" panose="02000506000000020003" pitchFamily="2" charset="0"/>
                <a:cs typeface="Shobuj Nolua" panose="02000506000000020003" pitchFamily="2" charset="0"/>
              </a:rPr>
              <a:t> </a:t>
            </a:r>
            <a:r>
              <a:rPr lang="en-US" sz="3600" dirty="0" err="1">
                <a:solidFill>
                  <a:srgbClr val="00B0F0"/>
                </a:solidFill>
                <a:latin typeface="Shobuj Nolua" panose="02000506000000020003" pitchFamily="2" charset="0"/>
                <a:cs typeface="Shobuj Nolua" panose="02000506000000020003" pitchFamily="2" charset="0"/>
              </a:rPr>
              <a:t>পাওয়া</a:t>
            </a:r>
            <a:r>
              <a:rPr lang="en-US" sz="3600" dirty="0">
                <a:solidFill>
                  <a:srgbClr val="00B0F0"/>
                </a:solidFill>
                <a:latin typeface="Shobuj Nolua" panose="02000506000000020003" pitchFamily="2" charset="0"/>
                <a:cs typeface="Shobuj Nolua" panose="02000506000000020003" pitchFamily="2" charset="0"/>
              </a:rPr>
              <a:t> </a:t>
            </a:r>
            <a:r>
              <a:rPr lang="en-US" sz="3600" dirty="0" err="1">
                <a:solidFill>
                  <a:srgbClr val="00B0F0"/>
                </a:solidFill>
                <a:latin typeface="Shobuj Nolua" panose="02000506000000020003" pitchFamily="2" charset="0"/>
                <a:cs typeface="Shobuj Nolua" panose="02000506000000020003" pitchFamily="2" charset="0"/>
              </a:rPr>
              <a:t>যায়</a:t>
            </a:r>
            <a:r>
              <a:rPr lang="en-US" sz="3600" dirty="0">
                <a:solidFill>
                  <a:srgbClr val="00B0F0"/>
                </a:solidFill>
                <a:latin typeface="Shobuj Nolua" panose="02000506000000020003" pitchFamily="2" charset="0"/>
                <a:cs typeface="Shobuj Nolua" panose="02000506000000020003" pitchFamily="2" charset="0"/>
              </a:rPr>
              <a:t> । </a:t>
            </a:r>
            <a:r>
              <a:rPr lang="en-US" sz="3600" dirty="0" err="1">
                <a:solidFill>
                  <a:srgbClr val="00B0F0"/>
                </a:solidFill>
                <a:latin typeface="Shobuj Nolua" panose="02000506000000020003" pitchFamily="2" charset="0"/>
                <a:cs typeface="Shobuj Nolua" panose="02000506000000020003" pitchFamily="2" charset="0"/>
              </a:rPr>
              <a:t>যথা</a:t>
            </a:r>
            <a:r>
              <a:rPr lang="en-US" sz="3600" dirty="0">
                <a:solidFill>
                  <a:srgbClr val="00B0F0"/>
                </a:solidFill>
                <a:latin typeface="Shobuj Nolua" panose="02000506000000020003" pitchFamily="2" charset="0"/>
                <a:cs typeface="Shobuj Nolua" panose="02000506000000020003" pitchFamily="2" charset="0"/>
              </a:rPr>
              <a:t>-</a:t>
            </a:r>
          </a:p>
        </p:txBody>
      </p:sp>
      <p:sp>
        <p:nvSpPr>
          <p:cNvPr id="8" name="TextBox 7">
            <a:extLst>
              <a:ext uri="{FF2B5EF4-FFF2-40B4-BE49-F238E27FC236}">
                <a16:creationId xmlns:a16="http://schemas.microsoft.com/office/drawing/2014/main" id="{3D28E647-4CD5-459F-A395-F12FAC9AEE48}"/>
              </a:ext>
            </a:extLst>
          </p:cNvPr>
          <p:cNvSpPr txBox="1"/>
          <p:nvPr/>
        </p:nvSpPr>
        <p:spPr>
          <a:xfrm>
            <a:off x="911035" y="3410763"/>
            <a:ext cx="10245012" cy="584775"/>
          </a:xfrm>
          <a:prstGeom prst="rect">
            <a:avLst/>
          </a:prstGeom>
          <a:noFill/>
        </p:spPr>
        <p:txBody>
          <a:bodyPr wrap="square" rtlCol="0">
            <a:spAutoFit/>
          </a:bodyPr>
          <a:lstStyle/>
          <a:p>
            <a:r>
              <a:rPr lang="en-US" sz="3200" dirty="0">
                <a:solidFill>
                  <a:srgbClr val="00B050"/>
                </a:solidFill>
                <a:latin typeface="Shobuj Nolua" panose="02000506000000020003" pitchFamily="2" charset="0"/>
                <a:cs typeface="Shobuj Nolua" panose="02000506000000020003" pitchFamily="2" charset="0"/>
              </a:rPr>
              <a:t>২.কেউ </a:t>
            </a:r>
            <a:r>
              <a:rPr lang="en-US" sz="3200" dirty="0" err="1">
                <a:solidFill>
                  <a:srgbClr val="00B050"/>
                </a:solidFill>
                <a:latin typeface="Shobuj Nolua" panose="02000506000000020003" pitchFamily="2" charset="0"/>
                <a:cs typeface="Shobuj Nolua" panose="02000506000000020003" pitchFamily="2" charset="0"/>
              </a:rPr>
              <a:t>কেউ</a:t>
            </a:r>
            <a:r>
              <a:rPr lang="en-US" sz="3200" dirty="0">
                <a:solidFill>
                  <a:srgbClr val="00B050"/>
                </a:solidFill>
                <a:latin typeface="Shobuj Nolua" panose="02000506000000020003" pitchFamily="2" charset="0"/>
                <a:cs typeface="Shobuj Nolua" panose="02000506000000020003" pitchFamily="2" charset="0"/>
              </a:rPr>
              <a:t> </a:t>
            </a:r>
            <a:r>
              <a:rPr lang="en-US" sz="3200" dirty="0" err="1">
                <a:solidFill>
                  <a:srgbClr val="00B050"/>
                </a:solidFill>
                <a:latin typeface="Shobuj Nolua" panose="02000506000000020003" pitchFamily="2" charset="0"/>
                <a:cs typeface="Shobuj Nolua" panose="02000506000000020003" pitchFamily="2" charset="0"/>
              </a:rPr>
              <a:t>বলেন</a:t>
            </a:r>
            <a:r>
              <a:rPr lang="en-US" sz="3200" dirty="0">
                <a:solidFill>
                  <a:srgbClr val="00B050"/>
                </a:solidFill>
                <a:latin typeface="Shobuj Nolua" panose="02000506000000020003" pitchFamily="2" charset="0"/>
                <a:cs typeface="Shobuj Nolua" panose="02000506000000020003" pitchFamily="2" charset="0"/>
              </a:rPr>
              <a:t>, </a:t>
            </a:r>
            <a:r>
              <a:rPr lang="en-US" sz="3200" dirty="0" err="1">
                <a:solidFill>
                  <a:srgbClr val="00B050"/>
                </a:solidFill>
                <a:latin typeface="Shobuj Nolua" panose="02000506000000020003" pitchFamily="2" charset="0"/>
                <a:cs typeface="Shobuj Nolua" panose="02000506000000020003" pitchFamily="2" charset="0"/>
              </a:rPr>
              <a:t>তাড়াতাড়ি</a:t>
            </a:r>
            <a:r>
              <a:rPr lang="en-US" sz="3200" dirty="0">
                <a:solidFill>
                  <a:srgbClr val="00B050"/>
                </a:solidFill>
                <a:latin typeface="Shobuj Nolua" panose="02000506000000020003" pitchFamily="2" charset="0"/>
                <a:cs typeface="Shobuj Nolua" panose="02000506000000020003" pitchFamily="2" charset="0"/>
              </a:rPr>
              <a:t> </a:t>
            </a:r>
            <a:r>
              <a:rPr lang="en-US" sz="3200" dirty="0" err="1">
                <a:solidFill>
                  <a:srgbClr val="00B050"/>
                </a:solidFill>
                <a:latin typeface="Shobuj Nolua" panose="02000506000000020003" pitchFamily="2" charset="0"/>
                <a:cs typeface="Shobuj Nolua" panose="02000506000000020003" pitchFamily="2" charset="0"/>
              </a:rPr>
              <a:t>কাম্য</a:t>
            </a:r>
            <a:r>
              <a:rPr lang="en-US" sz="3200" dirty="0">
                <a:solidFill>
                  <a:srgbClr val="00B050"/>
                </a:solidFill>
                <a:latin typeface="Shobuj Nolua" panose="02000506000000020003" pitchFamily="2" charset="0"/>
                <a:cs typeface="Shobuj Nolua" panose="02000506000000020003" pitchFamily="2" charset="0"/>
              </a:rPr>
              <a:t> </a:t>
            </a:r>
            <a:r>
              <a:rPr lang="en-US" sz="3200" dirty="0" err="1">
                <a:solidFill>
                  <a:srgbClr val="00B050"/>
                </a:solidFill>
                <a:latin typeface="Shobuj Nolua" panose="02000506000000020003" pitchFamily="2" charset="0"/>
                <a:cs typeface="Shobuj Nolua" panose="02000506000000020003" pitchFamily="2" charset="0"/>
              </a:rPr>
              <a:t>বস্তু</a:t>
            </a:r>
            <a:r>
              <a:rPr lang="en-US" sz="3200" dirty="0">
                <a:solidFill>
                  <a:srgbClr val="00B050"/>
                </a:solidFill>
                <a:latin typeface="Shobuj Nolua" panose="02000506000000020003" pitchFamily="2" charset="0"/>
                <a:cs typeface="Shobuj Nolua" panose="02000506000000020003" pitchFamily="2" charset="0"/>
              </a:rPr>
              <a:t> </a:t>
            </a:r>
            <a:r>
              <a:rPr lang="en-US" sz="3200" dirty="0" err="1">
                <a:solidFill>
                  <a:srgbClr val="00B050"/>
                </a:solidFill>
                <a:latin typeface="Shobuj Nolua" panose="02000506000000020003" pitchFamily="2" charset="0"/>
                <a:cs typeface="Shobuj Nolua" panose="02000506000000020003" pitchFamily="2" charset="0"/>
              </a:rPr>
              <a:t>হলো</a:t>
            </a:r>
            <a:r>
              <a:rPr lang="en-US" sz="3200" dirty="0">
                <a:solidFill>
                  <a:srgbClr val="00B050"/>
                </a:solidFill>
                <a:latin typeface="Shobuj Nolua" panose="02000506000000020003" pitchFamily="2" charset="0"/>
                <a:cs typeface="Shobuj Nolua" panose="02000506000000020003" pitchFamily="2" charset="0"/>
              </a:rPr>
              <a:t> </a:t>
            </a:r>
            <a:r>
              <a:rPr lang="en-US" sz="3200" dirty="0" err="1">
                <a:solidFill>
                  <a:srgbClr val="00B050"/>
                </a:solidFill>
                <a:latin typeface="Shobuj Nolua" panose="02000506000000020003" pitchFamily="2" charset="0"/>
                <a:cs typeface="Shobuj Nolua" panose="02000506000000020003" pitchFamily="2" charset="0"/>
              </a:rPr>
              <a:t>আল্লাহর</a:t>
            </a:r>
            <a:r>
              <a:rPr lang="en-US" sz="3200" dirty="0">
                <a:solidFill>
                  <a:srgbClr val="00B050"/>
                </a:solidFill>
                <a:latin typeface="Shobuj Nolua" panose="02000506000000020003" pitchFamily="2" charset="0"/>
                <a:cs typeface="Shobuj Nolua" panose="02000506000000020003" pitchFamily="2" charset="0"/>
              </a:rPr>
              <a:t> </a:t>
            </a:r>
            <a:r>
              <a:rPr lang="en-US" sz="3200" dirty="0" err="1">
                <a:solidFill>
                  <a:srgbClr val="00B050"/>
                </a:solidFill>
                <a:latin typeface="Shobuj Nolua" panose="02000506000000020003" pitchFamily="2" charset="0"/>
                <a:cs typeface="Shobuj Nolua" panose="02000506000000020003" pitchFamily="2" charset="0"/>
              </a:rPr>
              <a:t>আয়াত</a:t>
            </a:r>
            <a:r>
              <a:rPr lang="en-US" sz="3200" dirty="0">
                <a:solidFill>
                  <a:srgbClr val="00B050"/>
                </a:solidFill>
                <a:latin typeface="Shobuj Nolua" panose="02000506000000020003" pitchFamily="2" charset="0"/>
                <a:cs typeface="Shobuj Nolua" panose="02000506000000020003" pitchFamily="2" charset="0"/>
              </a:rPr>
              <a:t> ও </a:t>
            </a:r>
            <a:r>
              <a:rPr lang="en-US" sz="3200" dirty="0" err="1">
                <a:solidFill>
                  <a:srgbClr val="00B050"/>
                </a:solidFill>
                <a:latin typeface="Shobuj Nolua" panose="02000506000000020003" pitchFamily="2" charset="0"/>
                <a:cs typeface="Shobuj Nolua" panose="02000506000000020003" pitchFamily="2" charset="0"/>
              </a:rPr>
              <a:t>নির্দেশনাসমূহ</a:t>
            </a:r>
            <a:r>
              <a:rPr lang="en-US" sz="3200" dirty="0">
                <a:solidFill>
                  <a:srgbClr val="00B050"/>
                </a:solidFill>
                <a:latin typeface="Shobuj Nolua" panose="02000506000000020003" pitchFamily="2" charset="0"/>
                <a:cs typeface="Shobuj Nolua" panose="02000506000000020003" pitchFamily="2" charset="0"/>
              </a:rPr>
              <a:t>।</a:t>
            </a:r>
          </a:p>
        </p:txBody>
      </p:sp>
      <p:sp>
        <p:nvSpPr>
          <p:cNvPr id="9" name="TextBox 8">
            <a:extLst>
              <a:ext uri="{FF2B5EF4-FFF2-40B4-BE49-F238E27FC236}">
                <a16:creationId xmlns:a16="http://schemas.microsoft.com/office/drawing/2014/main" id="{F31C08C8-53B5-41A0-907F-8EE251A41DD1}"/>
              </a:ext>
            </a:extLst>
          </p:cNvPr>
          <p:cNvSpPr txBox="1"/>
          <p:nvPr/>
        </p:nvSpPr>
        <p:spPr>
          <a:xfrm>
            <a:off x="911035" y="4228679"/>
            <a:ext cx="10115940" cy="1569660"/>
          </a:xfrm>
          <a:prstGeom prst="rect">
            <a:avLst/>
          </a:prstGeom>
          <a:noFill/>
        </p:spPr>
        <p:txBody>
          <a:bodyPr wrap="square" rtlCol="0">
            <a:spAutoFit/>
          </a:bodyPr>
          <a:lstStyle/>
          <a:p>
            <a:r>
              <a:rPr lang="en-US" sz="3200" dirty="0">
                <a:solidFill>
                  <a:srgbClr val="0070C0"/>
                </a:solidFill>
                <a:latin typeface="Shobuj Nolua" panose="02000506000000020003" pitchFamily="2" charset="0"/>
                <a:cs typeface="Shobuj Nolua" panose="02000506000000020003" pitchFamily="2" charset="0"/>
              </a:rPr>
              <a:t>৩.কোনো </a:t>
            </a:r>
            <a:r>
              <a:rPr lang="en-US" sz="3200" dirty="0" err="1">
                <a:solidFill>
                  <a:srgbClr val="0070C0"/>
                </a:solidFill>
                <a:latin typeface="Shobuj Nolua" panose="02000506000000020003" pitchFamily="2" charset="0"/>
                <a:cs typeface="Shobuj Nolua" panose="02000506000000020003" pitchFamily="2" charset="0"/>
              </a:rPr>
              <a:t>কোনো</a:t>
            </a:r>
            <a:r>
              <a:rPr lang="en-US" sz="3200" dirty="0">
                <a:solidFill>
                  <a:srgbClr val="0070C0"/>
                </a:solidFill>
                <a:latin typeface="Shobuj Nolua" panose="02000506000000020003" pitchFamily="2" charset="0"/>
                <a:cs typeface="Shobuj Nolua" panose="02000506000000020003" pitchFamily="2" charset="0"/>
              </a:rPr>
              <a:t> </a:t>
            </a:r>
            <a:r>
              <a:rPr lang="en-US" sz="3200" dirty="0" err="1">
                <a:solidFill>
                  <a:srgbClr val="0070C0"/>
                </a:solidFill>
                <a:latin typeface="Shobuj Nolua" panose="02000506000000020003" pitchFamily="2" charset="0"/>
                <a:cs typeface="Shobuj Nolua" panose="02000506000000020003" pitchFamily="2" charset="0"/>
              </a:rPr>
              <a:t>তাফসিরবিদের</a:t>
            </a:r>
            <a:r>
              <a:rPr lang="en-US" sz="3200" dirty="0">
                <a:solidFill>
                  <a:srgbClr val="0070C0"/>
                </a:solidFill>
                <a:latin typeface="Shobuj Nolua" panose="02000506000000020003" pitchFamily="2" charset="0"/>
                <a:cs typeface="Shobuj Nolua" panose="02000506000000020003" pitchFamily="2" charset="0"/>
              </a:rPr>
              <a:t> </a:t>
            </a:r>
            <a:r>
              <a:rPr lang="en-US" sz="3200" dirty="0" err="1">
                <a:solidFill>
                  <a:srgbClr val="0070C0"/>
                </a:solidFill>
                <a:latin typeface="Shobuj Nolua" panose="02000506000000020003" pitchFamily="2" charset="0"/>
                <a:cs typeface="Shobuj Nolua" panose="02000506000000020003" pitchFamily="2" charset="0"/>
              </a:rPr>
              <a:t>মতে</a:t>
            </a:r>
            <a:r>
              <a:rPr lang="en-US" sz="3200" dirty="0">
                <a:solidFill>
                  <a:srgbClr val="0070C0"/>
                </a:solidFill>
                <a:latin typeface="Shobuj Nolua" panose="02000506000000020003" pitchFamily="2" charset="0"/>
                <a:cs typeface="Shobuj Nolua" panose="02000506000000020003" pitchFamily="2" charset="0"/>
              </a:rPr>
              <a:t>, </a:t>
            </a:r>
            <a:r>
              <a:rPr lang="en-US" sz="3200" dirty="0" err="1">
                <a:solidFill>
                  <a:srgbClr val="0070C0"/>
                </a:solidFill>
                <a:latin typeface="Shobuj Nolua" panose="02000506000000020003" pitchFamily="2" charset="0"/>
                <a:cs typeface="Shobuj Nolua" panose="02000506000000020003" pitchFamily="2" charset="0"/>
              </a:rPr>
              <a:t>তাড়াতাড়ি</a:t>
            </a:r>
            <a:r>
              <a:rPr lang="en-US" sz="3200" dirty="0">
                <a:solidFill>
                  <a:srgbClr val="0070C0"/>
                </a:solidFill>
                <a:latin typeface="Shobuj Nolua" panose="02000506000000020003" pitchFamily="2" charset="0"/>
                <a:cs typeface="Shobuj Nolua" panose="02000506000000020003" pitchFamily="2" charset="0"/>
              </a:rPr>
              <a:t> </a:t>
            </a:r>
            <a:r>
              <a:rPr lang="en-US" sz="3200" dirty="0" err="1">
                <a:solidFill>
                  <a:srgbClr val="0070C0"/>
                </a:solidFill>
                <a:latin typeface="Shobuj Nolua" panose="02000506000000020003" pitchFamily="2" charset="0"/>
                <a:cs typeface="Shobuj Nolua" panose="02000506000000020003" pitchFamily="2" charset="0"/>
              </a:rPr>
              <a:t>কাম্য</a:t>
            </a:r>
            <a:r>
              <a:rPr lang="en-US" sz="3200" dirty="0">
                <a:solidFill>
                  <a:srgbClr val="0070C0"/>
                </a:solidFill>
                <a:latin typeface="Shobuj Nolua" panose="02000506000000020003" pitchFamily="2" charset="0"/>
                <a:cs typeface="Shobuj Nolua" panose="02000506000000020003" pitchFamily="2" charset="0"/>
              </a:rPr>
              <a:t> </a:t>
            </a:r>
            <a:r>
              <a:rPr lang="en-US" sz="3200" dirty="0" err="1">
                <a:solidFill>
                  <a:srgbClr val="0070C0"/>
                </a:solidFill>
                <a:latin typeface="Shobuj Nolua" panose="02000506000000020003" pitchFamily="2" charset="0"/>
                <a:cs typeface="Shobuj Nolua" panose="02000506000000020003" pitchFamily="2" charset="0"/>
              </a:rPr>
              <a:t>বস্তু</a:t>
            </a:r>
            <a:r>
              <a:rPr lang="en-US" sz="3200" dirty="0">
                <a:solidFill>
                  <a:srgbClr val="0070C0"/>
                </a:solidFill>
                <a:latin typeface="Shobuj Nolua" panose="02000506000000020003" pitchFamily="2" charset="0"/>
                <a:cs typeface="Shobuj Nolua" panose="02000506000000020003" pitchFamily="2" charset="0"/>
              </a:rPr>
              <a:t> </a:t>
            </a:r>
            <a:r>
              <a:rPr lang="en-US" sz="3200" dirty="0" err="1">
                <a:solidFill>
                  <a:srgbClr val="0070C0"/>
                </a:solidFill>
                <a:latin typeface="Shobuj Nolua" panose="02000506000000020003" pitchFamily="2" charset="0"/>
                <a:cs typeface="Shobuj Nolua" panose="02000506000000020003" pitchFamily="2" charset="0"/>
              </a:rPr>
              <a:t>হলো</a:t>
            </a:r>
            <a:r>
              <a:rPr lang="en-US" sz="3200" dirty="0">
                <a:solidFill>
                  <a:srgbClr val="0070C0"/>
                </a:solidFill>
                <a:latin typeface="Shobuj Nolua" panose="02000506000000020003" pitchFamily="2" charset="0"/>
                <a:cs typeface="Shobuj Nolua" panose="02000506000000020003" pitchFamily="2" charset="0"/>
              </a:rPr>
              <a:t> </a:t>
            </a:r>
            <a:r>
              <a:rPr lang="en-US" sz="3200" dirty="0" err="1">
                <a:solidFill>
                  <a:srgbClr val="0070C0"/>
                </a:solidFill>
                <a:latin typeface="Shobuj Nolua" panose="02000506000000020003" pitchFamily="2" charset="0"/>
                <a:cs typeface="Shobuj Nolua" panose="02000506000000020003" pitchFamily="2" charset="0"/>
              </a:rPr>
              <a:t>কিয়ামত</a:t>
            </a:r>
            <a:r>
              <a:rPr lang="en-US" sz="3200" dirty="0">
                <a:solidFill>
                  <a:srgbClr val="0070C0"/>
                </a:solidFill>
                <a:latin typeface="Shobuj Nolua" panose="02000506000000020003" pitchFamily="2" charset="0"/>
                <a:cs typeface="Shobuj Nolua" panose="02000506000000020003" pitchFamily="2" charset="0"/>
              </a:rPr>
              <a:t>। </a:t>
            </a:r>
            <a:r>
              <a:rPr lang="en-US" sz="3200" dirty="0" err="1">
                <a:solidFill>
                  <a:srgbClr val="0070C0"/>
                </a:solidFill>
                <a:latin typeface="Shobuj Nolua" panose="02000506000000020003" pitchFamily="2" charset="0"/>
                <a:cs typeface="Shobuj Nolua" panose="02000506000000020003" pitchFamily="2" charset="0"/>
              </a:rPr>
              <a:t>কারন</a:t>
            </a:r>
            <a:r>
              <a:rPr lang="en-US" sz="3200" dirty="0">
                <a:solidFill>
                  <a:srgbClr val="0070C0"/>
                </a:solidFill>
                <a:latin typeface="Shobuj Nolua" panose="02000506000000020003" pitchFamily="2" charset="0"/>
                <a:cs typeface="Shobuj Nolua" panose="02000506000000020003" pitchFamily="2" charset="0"/>
              </a:rPr>
              <a:t> </a:t>
            </a:r>
            <a:r>
              <a:rPr lang="en-US" sz="3200" dirty="0" err="1">
                <a:solidFill>
                  <a:srgbClr val="0070C0"/>
                </a:solidFill>
                <a:latin typeface="Shobuj Nolua" panose="02000506000000020003" pitchFamily="2" charset="0"/>
                <a:cs typeface="Shobuj Nolua" panose="02000506000000020003" pitchFamily="2" charset="0"/>
              </a:rPr>
              <a:t>কাফেররা</a:t>
            </a:r>
            <a:r>
              <a:rPr lang="en-US" sz="3200" dirty="0">
                <a:solidFill>
                  <a:srgbClr val="0070C0"/>
                </a:solidFill>
                <a:latin typeface="Shobuj Nolua" panose="02000506000000020003" pitchFamily="2" charset="0"/>
                <a:cs typeface="Shobuj Nolua" panose="02000506000000020003" pitchFamily="2" charset="0"/>
              </a:rPr>
              <a:t> </a:t>
            </a:r>
            <a:r>
              <a:rPr lang="en-US" sz="3200" dirty="0" err="1">
                <a:solidFill>
                  <a:srgbClr val="0070C0"/>
                </a:solidFill>
                <a:latin typeface="Shobuj Nolua" panose="02000506000000020003" pitchFamily="2" charset="0"/>
                <a:cs typeface="Shobuj Nolua" panose="02000506000000020003" pitchFamily="2" charset="0"/>
              </a:rPr>
              <a:t>বলত</a:t>
            </a:r>
            <a:r>
              <a:rPr lang="en-US" sz="3200" dirty="0">
                <a:solidFill>
                  <a:srgbClr val="0070C0"/>
                </a:solidFill>
                <a:latin typeface="Shobuj Nolua" panose="02000506000000020003" pitchFamily="2" charset="0"/>
                <a:cs typeface="Shobuj Nolua" panose="02000506000000020003" pitchFamily="2" charset="0"/>
              </a:rPr>
              <a:t>, </a:t>
            </a:r>
            <a:r>
              <a:rPr lang="en-US" sz="3200" dirty="0" err="1">
                <a:solidFill>
                  <a:srgbClr val="0070C0"/>
                </a:solidFill>
                <a:latin typeface="Shobuj Nolua" panose="02000506000000020003" pitchFamily="2" charset="0"/>
                <a:cs typeface="Shobuj Nolua" panose="02000506000000020003" pitchFamily="2" charset="0"/>
              </a:rPr>
              <a:t>হে</a:t>
            </a:r>
            <a:r>
              <a:rPr lang="en-US" sz="3200" dirty="0">
                <a:solidFill>
                  <a:srgbClr val="0070C0"/>
                </a:solidFill>
                <a:latin typeface="Shobuj Nolua" panose="02000506000000020003" pitchFamily="2" charset="0"/>
                <a:cs typeface="Shobuj Nolua" panose="02000506000000020003" pitchFamily="2" charset="0"/>
              </a:rPr>
              <a:t> </a:t>
            </a:r>
            <a:r>
              <a:rPr lang="en-US" sz="3200" dirty="0" err="1">
                <a:solidFill>
                  <a:srgbClr val="0070C0"/>
                </a:solidFill>
                <a:latin typeface="Shobuj Nolua" panose="02000506000000020003" pitchFamily="2" charset="0"/>
                <a:cs typeface="Shobuj Nolua" panose="02000506000000020003" pitchFamily="2" charset="0"/>
              </a:rPr>
              <a:t>মুহাম্মদ</a:t>
            </a:r>
            <a:r>
              <a:rPr lang="en-US" sz="3200" dirty="0">
                <a:solidFill>
                  <a:srgbClr val="0070C0"/>
                </a:solidFill>
                <a:latin typeface="Shobuj Nolua" panose="02000506000000020003" pitchFamily="2" charset="0"/>
                <a:cs typeface="Shobuj Nolua" panose="02000506000000020003" pitchFamily="2" charset="0"/>
              </a:rPr>
              <a:t>! </a:t>
            </a:r>
            <a:r>
              <a:rPr lang="en-US" sz="3200" dirty="0" err="1">
                <a:solidFill>
                  <a:srgbClr val="0070C0"/>
                </a:solidFill>
                <a:latin typeface="Shobuj Nolua" panose="02000506000000020003" pitchFamily="2" charset="0"/>
                <a:cs typeface="Shobuj Nolua" panose="02000506000000020003" pitchFamily="2" charset="0"/>
              </a:rPr>
              <a:t>তুমি</a:t>
            </a:r>
            <a:r>
              <a:rPr lang="en-US" sz="3200" dirty="0">
                <a:solidFill>
                  <a:srgbClr val="0070C0"/>
                </a:solidFill>
                <a:latin typeface="Shobuj Nolua" panose="02000506000000020003" pitchFamily="2" charset="0"/>
                <a:cs typeface="Shobuj Nolua" panose="02000506000000020003" pitchFamily="2" charset="0"/>
              </a:rPr>
              <a:t> </a:t>
            </a:r>
            <a:r>
              <a:rPr lang="en-US" sz="3200" dirty="0" err="1">
                <a:solidFill>
                  <a:srgbClr val="0070C0"/>
                </a:solidFill>
                <a:latin typeface="Shobuj Nolua" panose="02000506000000020003" pitchFamily="2" charset="0"/>
                <a:cs typeface="Shobuj Nolua" panose="02000506000000020003" pitchFamily="2" charset="0"/>
              </a:rPr>
              <a:t>কেবল</a:t>
            </a:r>
            <a:r>
              <a:rPr lang="en-US" sz="3200" dirty="0">
                <a:solidFill>
                  <a:srgbClr val="0070C0"/>
                </a:solidFill>
                <a:latin typeface="Shobuj Nolua" panose="02000506000000020003" pitchFamily="2" charset="0"/>
                <a:cs typeface="Shobuj Nolua" panose="02000506000000020003" pitchFamily="2" charset="0"/>
              </a:rPr>
              <a:t> </a:t>
            </a:r>
            <a:r>
              <a:rPr lang="en-US" sz="3200" dirty="0" err="1">
                <a:solidFill>
                  <a:srgbClr val="0070C0"/>
                </a:solidFill>
                <a:latin typeface="Shobuj Nolua" panose="02000506000000020003" pitchFamily="2" charset="0"/>
                <a:cs typeface="Shobuj Nolua" panose="02000506000000020003" pitchFamily="2" charset="0"/>
              </a:rPr>
              <a:t>কিয়ামতের</a:t>
            </a:r>
            <a:r>
              <a:rPr lang="en-US" sz="3200" dirty="0">
                <a:solidFill>
                  <a:srgbClr val="0070C0"/>
                </a:solidFill>
                <a:latin typeface="Shobuj Nolua" panose="02000506000000020003" pitchFamily="2" charset="0"/>
                <a:cs typeface="Shobuj Nolua" panose="02000506000000020003" pitchFamily="2" charset="0"/>
              </a:rPr>
              <a:t> </a:t>
            </a:r>
            <a:r>
              <a:rPr lang="en-US" sz="3200" dirty="0" err="1">
                <a:solidFill>
                  <a:srgbClr val="0070C0"/>
                </a:solidFill>
                <a:latin typeface="Shobuj Nolua" panose="02000506000000020003" pitchFamily="2" charset="0"/>
                <a:cs typeface="Shobuj Nolua" panose="02000506000000020003" pitchFamily="2" charset="0"/>
              </a:rPr>
              <a:t>ভয়</a:t>
            </a:r>
            <a:r>
              <a:rPr lang="en-US" sz="3200" dirty="0">
                <a:solidFill>
                  <a:srgbClr val="0070C0"/>
                </a:solidFill>
                <a:latin typeface="Shobuj Nolua" panose="02000506000000020003" pitchFamily="2" charset="0"/>
                <a:cs typeface="Shobuj Nolua" panose="02000506000000020003" pitchFamily="2" charset="0"/>
              </a:rPr>
              <a:t> </a:t>
            </a:r>
            <a:r>
              <a:rPr lang="en-US" sz="3200" dirty="0" err="1">
                <a:solidFill>
                  <a:srgbClr val="0070C0"/>
                </a:solidFill>
                <a:latin typeface="Shobuj Nolua" panose="02000506000000020003" pitchFamily="2" charset="0"/>
                <a:cs typeface="Shobuj Nolua" panose="02000506000000020003" pitchFamily="2" charset="0"/>
              </a:rPr>
              <a:t>দেখাও</a:t>
            </a:r>
            <a:r>
              <a:rPr lang="en-US" sz="3200" dirty="0">
                <a:solidFill>
                  <a:srgbClr val="0070C0"/>
                </a:solidFill>
                <a:latin typeface="Shobuj Nolua" panose="02000506000000020003" pitchFamily="2" charset="0"/>
                <a:cs typeface="Shobuj Nolua" panose="02000506000000020003" pitchFamily="2" charset="0"/>
              </a:rPr>
              <a:t>। </a:t>
            </a:r>
            <a:r>
              <a:rPr lang="en-US" sz="3200" dirty="0" err="1">
                <a:solidFill>
                  <a:srgbClr val="0070C0"/>
                </a:solidFill>
                <a:latin typeface="Shobuj Nolua" panose="02000506000000020003" pitchFamily="2" charset="0"/>
                <a:cs typeface="Shobuj Nolua" panose="02000506000000020003" pitchFamily="2" charset="0"/>
              </a:rPr>
              <a:t>যদি</a:t>
            </a:r>
            <a:r>
              <a:rPr lang="en-US" sz="3200" dirty="0">
                <a:solidFill>
                  <a:srgbClr val="0070C0"/>
                </a:solidFill>
                <a:latin typeface="Shobuj Nolua" panose="02000506000000020003" pitchFamily="2" charset="0"/>
                <a:cs typeface="Shobuj Nolua" panose="02000506000000020003" pitchFamily="2" charset="0"/>
              </a:rPr>
              <a:t> </a:t>
            </a:r>
            <a:r>
              <a:rPr lang="en-US" sz="3200" dirty="0" err="1">
                <a:solidFill>
                  <a:srgbClr val="0070C0"/>
                </a:solidFill>
                <a:latin typeface="Shobuj Nolua" panose="02000506000000020003" pitchFamily="2" charset="0"/>
                <a:cs typeface="Shobuj Nolua" panose="02000506000000020003" pitchFamily="2" charset="0"/>
              </a:rPr>
              <a:t>পার</a:t>
            </a:r>
            <a:r>
              <a:rPr lang="en-US" sz="3200" dirty="0">
                <a:solidFill>
                  <a:srgbClr val="0070C0"/>
                </a:solidFill>
                <a:latin typeface="Shobuj Nolua" panose="02000506000000020003" pitchFamily="2" charset="0"/>
                <a:cs typeface="Shobuj Nolua" panose="02000506000000020003" pitchFamily="2" charset="0"/>
              </a:rPr>
              <a:t> </a:t>
            </a:r>
            <a:r>
              <a:rPr lang="en-US" sz="3200" dirty="0" err="1">
                <a:solidFill>
                  <a:srgbClr val="0070C0"/>
                </a:solidFill>
                <a:latin typeface="Shobuj Nolua" panose="02000506000000020003" pitchFamily="2" charset="0"/>
                <a:cs typeface="Shobuj Nolua" panose="02000506000000020003" pitchFamily="2" charset="0"/>
              </a:rPr>
              <a:t>কেয়ামত</a:t>
            </a:r>
            <a:r>
              <a:rPr lang="en-US" sz="3200" dirty="0">
                <a:solidFill>
                  <a:srgbClr val="0070C0"/>
                </a:solidFill>
                <a:latin typeface="Shobuj Nolua" panose="02000506000000020003" pitchFamily="2" charset="0"/>
                <a:cs typeface="Shobuj Nolua" panose="02000506000000020003" pitchFamily="2" charset="0"/>
              </a:rPr>
              <a:t> </a:t>
            </a:r>
            <a:r>
              <a:rPr lang="en-US" sz="3200" dirty="0" err="1">
                <a:solidFill>
                  <a:srgbClr val="0070C0"/>
                </a:solidFill>
                <a:latin typeface="Shobuj Nolua" panose="02000506000000020003" pitchFamily="2" charset="0"/>
                <a:cs typeface="Shobuj Nolua" panose="02000506000000020003" pitchFamily="2" charset="0"/>
              </a:rPr>
              <a:t>উপস্থিত</a:t>
            </a:r>
            <a:r>
              <a:rPr lang="en-US" sz="3200" dirty="0">
                <a:solidFill>
                  <a:srgbClr val="0070C0"/>
                </a:solidFill>
                <a:latin typeface="Shobuj Nolua" panose="02000506000000020003" pitchFamily="2" charset="0"/>
                <a:cs typeface="Shobuj Nolua" panose="02000506000000020003" pitchFamily="2" charset="0"/>
              </a:rPr>
              <a:t> </a:t>
            </a:r>
            <a:r>
              <a:rPr lang="en-US" sz="3200" dirty="0" err="1">
                <a:solidFill>
                  <a:srgbClr val="0070C0"/>
                </a:solidFill>
                <a:latin typeface="Shobuj Nolua" panose="02000506000000020003" pitchFamily="2" charset="0"/>
                <a:cs typeface="Shobuj Nolua" panose="02000506000000020003" pitchFamily="2" charset="0"/>
              </a:rPr>
              <a:t>করে</a:t>
            </a:r>
            <a:r>
              <a:rPr lang="en-US" sz="3200" dirty="0">
                <a:solidFill>
                  <a:srgbClr val="0070C0"/>
                </a:solidFill>
                <a:latin typeface="Shobuj Nolua" panose="02000506000000020003" pitchFamily="2" charset="0"/>
                <a:cs typeface="Shobuj Nolua" panose="02000506000000020003" pitchFamily="2" charset="0"/>
              </a:rPr>
              <a:t> </a:t>
            </a:r>
            <a:r>
              <a:rPr lang="en-US" sz="3200" dirty="0" err="1">
                <a:solidFill>
                  <a:srgbClr val="0070C0"/>
                </a:solidFill>
                <a:latin typeface="Shobuj Nolua" panose="02000506000000020003" pitchFamily="2" charset="0"/>
                <a:cs typeface="Shobuj Nolua" panose="02000506000000020003" pitchFamily="2" charset="0"/>
              </a:rPr>
              <a:t>দেখাও</a:t>
            </a:r>
            <a:r>
              <a:rPr lang="en-US" sz="3200" dirty="0">
                <a:solidFill>
                  <a:srgbClr val="0070C0"/>
                </a:solidFill>
                <a:latin typeface="Shobuj Nolua" panose="02000506000000020003" pitchFamily="2" charset="0"/>
                <a:cs typeface="Shobuj Nolua" panose="02000506000000020003" pitchFamily="2" charset="0"/>
              </a:rPr>
              <a:t> । </a:t>
            </a:r>
            <a:r>
              <a:rPr lang="en-US" sz="3200" dirty="0" err="1">
                <a:solidFill>
                  <a:srgbClr val="0070C0"/>
                </a:solidFill>
                <a:latin typeface="Shobuj Nolua" panose="02000506000000020003" pitchFamily="2" charset="0"/>
                <a:cs typeface="Shobuj Nolua" panose="02000506000000020003" pitchFamily="2" charset="0"/>
              </a:rPr>
              <a:t>আয়াতে</a:t>
            </a:r>
            <a:r>
              <a:rPr lang="en-US" sz="3200" dirty="0">
                <a:solidFill>
                  <a:srgbClr val="0070C0"/>
                </a:solidFill>
                <a:latin typeface="Shobuj Nolua" panose="02000506000000020003" pitchFamily="2" charset="0"/>
                <a:cs typeface="Shobuj Nolua" panose="02000506000000020003" pitchFamily="2" charset="0"/>
              </a:rPr>
              <a:t> </a:t>
            </a:r>
            <a:r>
              <a:rPr lang="ar-SA" sz="3200" dirty="0">
                <a:solidFill>
                  <a:srgbClr val="0070C0"/>
                </a:solidFill>
                <a:latin typeface="Shobuj Nolua" panose="02000506000000020003" pitchFamily="2" charset="0"/>
              </a:rPr>
              <a:t>تَسْتَعْجِلُون</a:t>
            </a:r>
            <a:r>
              <a:rPr lang="en-US" sz="3200" dirty="0">
                <a:solidFill>
                  <a:srgbClr val="0070C0"/>
                </a:solidFill>
                <a:latin typeface="Shobuj Nolua" panose="02000506000000020003" pitchFamily="2" charset="0"/>
                <a:cs typeface="Shobuj Nolua" panose="02000506000000020003" pitchFamily="2" charset="0"/>
              </a:rPr>
              <a:t>   </a:t>
            </a:r>
            <a:r>
              <a:rPr lang="en-US" sz="3200" dirty="0" err="1">
                <a:solidFill>
                  <a:srgbClr val="0070C0"/>
                </a:solidFill>
                <a:latin typeface="Shobuj Nolua" panose="02000506000000020003" pitchFamily="2" charset="0"/>
                <a:cs typeface="Shobuj Nolua" panose="02000506000000020003" pitchFamily="2" charset="0"/>
              </a:rPr>
              <a:t>দ্বারা</a:t>
            </a:r>
            <a:r>
              <a:rPr lang="en-US" sz="3200" dirty="0">
                <a:solidFill>
                  <a:srgbClr val="0070C0"/>
                </a:solidFill>
                <a:latin typeface="Shobuj Nolua" panose="02000506000000020003" pitchFamily="2" charset="0"/>
                <a:cs typeface="Shobuj Nolua" panose="02000506000000020003" pitchFamily="2" charset="0"/>
              </a:rPr>
              <a:t> </a:t>
            </a:r>
            <a:r>
              <a:rPr lang="en-US" sz="3200" dirty="0" err="1">
                <a:solidFill>
                  <a:srgbClr val="0070C0"/>
                </a:solidFill>
                <a:latin typeface="Shobuj Nolua" panose="02000506000000020003" pitchFamily="2" charset="0"/>
                <a:cs typeface="Shobuj Nolua" panose="02000506000000020003" pitchFamily="2" charset="0"/>
              </a:rPr>
              <a:t>একথাই</a:t>
            </a:r>
            <a:r>
              <a:rPr lang="en-US" sz="3200" dirty="0">
                <a:solidFill>
                  <a:srgbClr val="0070C0"/>
                </a:solidFill>
                <a:latin typeface="Shobuj Nolua" panose="02000506000000020003" pitchFamily="2" charset="0"/>
                <a:cs typeface="Shobuj Nolua" panose="02000506000000020003" pitchFamily="2" charset="0"/>
              </a:rPr>
              <a:t> </a:t>
            </a:r>
            <a:r>
              <a:rPr lang="en-US" sz="3200" dirty="0" err="1">
                <a:solidFill>
                  <a:srgbClr val="0070C0"/>
                </a:solidFill>
                <a:latin typeface="Shobuj Nolua" panose="02000506000000020003" pitchFamily="2" charset="0"/>
                <a:cs typeface="Shobuj Nolua" panose="02000506000000020003" pitchFamily="2" charset="0"/>
              </a:rPr>
              <a:t>বোঝানো</a:t>
            </a:r>
            <a:r>
              <a:rPr lang="en-US" sz="3200" dirty="0">
                <a:solidFill>
                  <a:srgbClr val="0070C0"/>
                </a:solidFill>
                <a:latin typeface="Shobuj Nolua" panose="02000506000000020003" pitchFamily="2" charset="0"/>
                <a:cs typeface="Shobuj Nolua" panose="02000506000000020003" pitchFamily="2" charset="0"/>
              </a:rPr>
              <a:t> </a:t>
            </a:r>
            <a:r>
              <a:rPr lang="en-US" sz="3200" dirty="0" err="1">
                <a:solidFill>
                  <a:srgbClr val="0070C0"/>
                </a:solidFill>
                <a:latin typeface="Shobuj Nolua" panose="02000506000000020003" pitchFamily="2" charset="0"/>
                <a:cs typeface="Shobuj Nolua" panose="02000506000000020003" pitchFamily="2" charset="0"/>
              </a:rPr>
              <a:t>হয়েছে</a:t>
            </a:r>
            <a:r>
              <a:rPr lang="en-US" sz="3200" dirty="0">
                <a:solidFill>
                  <a:srgbClr val="0070C0"/>
                </a:solidFill>
                <a:latin typeface="Shobuj Nolua" panose="02000506000000020003" pitchFamily="2" charset="0"/>
                <a:cs typeface="Shobuj Nolua" panose="02000506000000020003" pitchFamily="2" charset="0"/>
              </a:rPr>
              <a:t> ।</a:t>
            </a:r>
          </a:p>
        </p:txBody>
      </p:sp>
    </p:spTree>
    <p:extLst>
      <p:ext uri="{BB962C8B-B14F-4D97-AF65-F5344CB8AC3E}">
        <p14:creationId xmlns:p14="http://schemas.microsoft.com/office/powerpoint/2010/main" val="5817335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ipe(down)">
                                      <p:cBhvr>
                                        <p:cTn id="25" dur="580">
                                          <p:stCondLst>
                                            <p:cond delay="0"/>
                                          </p:stCondLst>
                                        </p:cTn>
                                        <p:tgtEl>
                                          <p:spTgt spid="7"/>
                                        </p:tgtEl>
                                      </p:cBhvr>
                                    </p:animEffect>
                                    <p:anim calcmode="lin" valueType="num">
                                      <p:cBhvr>
                                        <p:cTn id="26"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31" dur="26">
                                          <p:stCondLst>
                                            <p:cond delay="650"/>
                                          </p:stCondLst>
                                        </p:cTn>
                                        <p:tgtEl>
                                          <p:spTgt spid="7"/>
                                        </p:tgtEl>
                                      </p:cBhvr>
                                      <p:to x="100000" y="60000"/>
                                    </p:animScale>
                                    <p:animScale>
                                      <p:cBhvr>
                                        <p:cTn id="32" dur="166" decel="50000">
                                          <p:stCondLst>
                                            <p:cond delay="676"/>
                                          </p:stCondLst>
                                        </p:cTn>
                                        <p:tgtEl>
                                          <p:spTgt spid="7"/>
                                        </p:tgtEl>
                                      </p:cBhvr>
                                      <p:to x="100000" y="100000"/>
                                    </p:animScale>
                                    <p:animScale>
                                      <p:cBhvr>
                                        <p:cTn id="33" dur="26">
                                          <p:stCondLst>
                                            <p:cond delay="1312"/>
                                          </p:stCondLst>
                                        </p:cTn>
                                        <p:tgtEl>
                                          <p:spTgt spid="7"/>
                                        </p:tgtEl>
                                      </p:cBhvr>
                                      <p:to x="100000" y="80000"/>
                                    </p:animScale>
                                    <p:animScale>
                                      <p:cBhvr>
                                        <p:cTn id="34" dur="166" decel="50000">
                                          <p:stCondLst>
                                            <p:cond delay="1338"/>
                                          </p:stCondLst>
                                        </p:cTn>
                                        <p:tgtEl>
                                          <p:spTgt spid="7"/>
                                        </p:tgtEl>
                                      </p:cBhvr>
                                      <p:to x="100000" y="100000"/>
                                    </p:animScale>
                                    <p:animScale>
                                      <p:cBhvr>
                                        <p:cTn id="35" dur="26">
                                          <p:stCondLst>
                                            <p:cond delay="1642"/>
                                          </p:stCondLst>
                                        </p:cTn>
                                        <p:tgtEl>
                                          <p:spTgt spid="7"/>
                                        </p:tgtEl>
                                      </p:cBhvr>
                                      <p:to x="100000" y="90000"/>
                                    </p:animScale>
                                    <p:animScale>
                                      <p:cBhvr>
                                        <p:cTn id="36" dur="166" decel="50000">
                                          <p:stCondLst>
                                            <p:cond delay="1668"/>
                                          </p:stCondLst>
                                        </p:cTn>
                                        <p:tgtEl>
                                          <p:spTgt spid="7"/>
                                        </p:tgtEl>
                                      </p:cBhvr>
                                      <p:to x="100000" y="100000"/>
                                    </p:animScale>
                                    <p:animScale>
                                      <p:cBhvr>
                                        <p:cTn id="37" dur="26">
                                          <p:stCondLst>
                                            <p:cond delay="1808"/>
                                          </p:stCondLst>
                                        </p:cTn>
                                        <p:tgtEl>
                                          <p:spTgt spid="7"/>
                                        </p:tgtEl>
                                      </p:cBhvr>
                                      <p:to x="100000" y="95000"/>
                                    </p:animScale>
                                    <p:animScale>
                                      <p:cBhvr>
                                        <p:cTn id="38" dur="166" decel="50000">
                                          <p:stCondLst>
                                            <p:cond delay="1834"/>
                                          </p:stCondLst>
                                        </p:cTn>
                                        <p:tgtEl>
                                          <p:spTgt spid="7"/>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wipe(down)">
                                      <p:cBhvr>
                                        <p:cTn id="43" dur="580">
                                          <p:stCondLst>
                                            <p:cond delay="0"/>
                                          </p:stCondLst>
                                        </p:cTn>
                                        <p:tgtEl>
                                          <p:spTgt spid="6"/>
                                        </p:tgtEl>
                                      </p:cBhvr>
                                    </p:animEffect>
                                    <p:anim calcmode="lin" valueType="num">
                                      <p:cBhvr>
                                        <p:cTn id="44"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49" dur="26">
                                          <p:stCondLst>
                                            <p:cond delay="650"/>
                                          </p:stCondLst>
                                        </p:cTn>
                                        <p:tgtEl>
                                          <p:spTgt spid="6"/>
                                        </p:tgtEl>
                                      </p:cBhvr>
                                      <p:to x="100000" y="60000"/>
                                    </p:animScale>
                                    <p:animScale>
                                      <p:cBhvr>
                                        <p:cTn id="50" dur="166" decel="50000">
                                          <p:stCondLst>
                                            <p:cond delay="676"/>
                                          </p:stCondLst>
                                        </p:cTn>
                                        <p:tgtEl>
                                          <p:spTgt spid="6"/>
                                        </p:tgtEl>
                                      </p:cBhvr>
                                      <p:to x="100000" y="100000"/>
                                    </p:animScale>
                                    <p:animScale>
                                      <p:cBhvr>
                                        <p:cTn id="51" dur="26">
                                          <p:stCondLst>
                                            <p:cond delay="1312"/>
                                          </p:stCondLst>
                                        </p:cTn>
                                        <p:tgtEl>
                                          <p:spTgt spid="6"/>
                                        </p:tgtEl>
                                      </p:cBhvr>
                                      <p:to x="100000" y="80000"/>
                                    </p:animScale>
                                    <p:animScale>
                                      <p:cBhvr>
                                        <p:cTn id="52" dur="166" decel="50000">
                                          <p:stCondLst>
                                            <p:cond delay="1338"/>
                                          </p:stCondLst>
                                        </p:cTn>
                                        <p:tgtEl>
                                          <p:spTgt spid="6"/>
                                        </p:tgtEl>
                                      </p:cBhvr>
                                      <p:to x="100000" y="100000"/>
                                    </p:animScale>
                                    <p:animScale>
                                      <p:cBhvr>
                                        <p:cTn id="53" dur="26">
                                          <p:stCondLst>
                                            <p:cond delay="1642"/>
                                          </p:stCondLst>
                                        </p:cTn>
                                        <p:tgtEl>
                                          <p:spTgt spid="6"/>
                                        </p:tgtEl>
                                      </p:cBhvr>
                                      <p:to x="100000" y="90000"/>
                                    </p:animScale>
                                    <p:animScale>
                                      <p:cBhvr>
                                        <p:cTn id="54" dur="166" decel="50000">
                                          <p:stCondLst>
                                            <p:cond delay="1668"/>
                                          </p:stCondLst>
                                        </p:cTn>
                                        <p:tgtEl>
                                          <p:spTgt spid="6"/>
                                        </p:tgtEl>
                                      </p:cBhvr>
                                      <p:to x="100000" y="100000"/>
                                    </p:animScale>
                                    <p:animScale>
                                      <p:cBhvr>
                                        <p:cTn id="55" dur="26">
                                          <p:stCondLst>
                                            <p:cond delay="1808"/>
                                          </p:stCondLst>
                                        </p:cTn>
                                        <p:tgtEl>
                                          <p:spTgt spid="6"/>
                                        </p:tgtEl>
                                      </p:cBhvr>
                                      <p:to x="100000" y="95000"/>
                                    </p:animScale>
                                    <p:animScale>
                                      <p:cBhvr>
                                        <p:cTn id="56" dur="166" decel="50000">
                                          <p:stCondLst>
                                            <p:cond delay="1834"/>
                                          </p:stCondLst>
                                        </p:cTn>
                                        <p:tgtEl>
                                          <p:spTgt spid="6"/>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8"/>
                                        </p:tgtEl>
                                        <p:attrNameLst>
                                          <p:attrName>style.visibility</p:attrName>
                                        </p:attrNameLst>
                                      </p:cBhvr>
                                      <p:to>
                                        <p:strVal val="visible"/>
                                      </p:to>
                                    </p:set>
                                    <p:animEffect transition="in" filter="wipe(down)">
                                      <p:cBhvr>
                                        <p:cTn id="61" dur="580">
                                          <p:stCondLst>
                                            <p:cond delay="0"/>
                                          </p:stCondLst>
                                        </p:cTn>
                                        <p:tgtEl>
                                          <p:spTgt spid="8"/>
                                        </p:tgtEl>
                                      </p:cBhvr>
                                    </p:animEffect>
                                    <p:anim calcmode="lin" valueType="num">
                                      <p:cBhvr>
                                        <p:cTn id="62"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67" dur="26">
                                          <p:stCondLst>
                                            <p:cond delay="650"/>
                                          </p:stCondLst>
                                        </p:cTn>
                                        <p:tgtEl>
                                          <p:spTgt spid="8"/>
                                        </p:tgtEl>
                                      </p:cBhvr>
                                      <p:to x="100000" y="60000"/>
                                    </p:animScale>
                                    <p:animScale>
                                      <p:cBhvr>
                                        <p:cTn id="68" dur="166" decel="50000">
                                          <p:stCondLst>
                                            <p:cond delay="676"/>
                                          </p:stCondLst>
                                        </p:cTn>
                                        <p:tgtEl>
                                          <p:spTgt spid="8"/>
                                        </p:tgtEl>
                                      </p:cBhvr>
                                      <p:to x="100000" y="100000"/>
                                    </p:animScale>
                                    <p:animScale>
                                      <p:cBhvr>
                                        <p:cTn id="69" dur="26">
                                          <p:stCondLst>
                                            <p:cond delay="1312"/>
                                          </p:stCondLst>
                                        </p:cTn>
                                        <p:tgtEl>
                                          <p:spTgt spid="8"/>
                                        </p:tgtEl>
                                      </p:cBhvr>
                                      <p:to x="100000" y="80000"/>
                                    </p:animScale>
                                    <p:animScale>
                                      <p:cBhvr>
                                        <p:cTn id="70" dur="166" decel="50000">
                                          <p:stCondLst>
                                            <p:cond delay="1338"/>
                                          </p:stCondLst>
                                        </p:cTn>
                                        <p:tgtEl>
                                          <p:spTgt spid="8"/>
                                        </p:tgtEl>
                                      </p:cBhvr>
                                      <p:to x="100000" y="100000"/>
                                    </p:animScale>
                                    <p:animScale>
                                      <p:cBhvr>
                                        <p:cTn id="71" dur="26">
                                          <p:stCondLst>
                                            <p:cond delay="1642"/>
                                          </p:stCondLst>
                                        </p:cTn>
                                        <p:tgtEl>
                                          <p:spTgt spid="8"/>
                                        </p:tgtEl>
                                      </p:cBhvr>
                                      <p:to x="100000" y="90000"/>
                                    </p:animScale>
                                    <p:animScale>
                                      <p:cBhvr>
                                        <p:cTn id="72" dur="166" decel="50000">
                                          <p:stCondLst>
                                            <p:cond delay="1668"/>
                                          </p:stCondLst>
                                        </p:cTn>
                                        <p:tgtEl>
                                          <p:spTgt spid="8"/>
                                        </p:tgtEl>
                                      </p:cBhvr>
                                      <p:to x="100000" y="100000"/>
                                    </p:animScale>
                                    <p:animScale>
                                      <p:cBhvr>
                                        <p:cTn id="73" dur="26">
                                          <p:stCondLst>
                                            <p:cond delay="1808"/>
                                          </p:stCondLst>
                                        </p:cTn>
                                        <p:tgtEl>
                                          <p:spTgt spid="8"/>
                                        </p:tgtEl>
                                      </p:cBhvr>
                                      <p:to x="100000" y="95000"/>
                                    </p:animScale>
                                    <p:animScale>
                                      <p:cBhvr>
                                        <p:cTn id="74" dur="166" decel="50000">
                                          <p:stCondLst>
                                            <p:cond delay="1834"/>
                                          </p:stCondLst>
                                        </p:cTn>
                                        <p:tgtEl>
                                          <p:spTgt spid="8"/>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9"/>
                                        </p:tgtEl>
                                        <p:attrNameLst>
                                          <p:attrName>style.visibility</p:attrName>
                                        </p:attrNameLst>
                                      </p:cBhvr>
                                      <p:to>
                                        <p:strVal val="visible"/>
                                      </p:to>
                                    </p:set>
                                    <p:animEffect transition="in" filter="wipe(down)">
                                      <p:cBhvr>
                                        <p:cTn id="79" dur="580">
                                          <p:stCondLst>
                                            <p:cond delay="0"/>
                                          </p:stCondLst>
                                        </p:cTn>
                                        <p:tgtEl>
                                          <p:spTgt spid="9"/>
                                        </p:tgtEl>
                                      </p:cBhvr>
                                    </p:animEffect>
                                    <p:anim calcmode="lin" valueType="num">
                                      <p:cBhvr>
                                        <p:cTn id="80"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85" dur="26">
                                          <p:stCondLst>
                                            <p:cond delay="650"/>
                                          </p:stCondLst>
                                        </p:cTn>
                                        <p:tgtEl>
                                          <p:spTgt spid="9"/>
                                        </p:tgtEl>
                                      </p:cBhvr>
                                      <p:to x="100000" y="60000"/>
                                    </p:animScale>
                                    <p:animScale>
                                      <p:cBhvr>
                                        <p:cTn id="86" dur="166" decel="50000">
                                          <p:stCondLst>
                                            <p:cond delay="676"/>
                                          </p:stCondLst>
                                        </p:cTn>
                                        <p:tgtEl>
                                          <p:spTgt spid="9"/>
                                        </p:tgtEl>
                                      </p:cBhvr>
                                      <p:to x="100000" y="100000"/>
                                    </p:animScale>
                                    <p:animScale>
                                      <p:cBhvr>
                                        <p:cTn id="87" dur="26">
                                          <p:stCondLst>
                                            <p:cond delay="1312"/>
                                          </p:stCondLst>
                                        </p:cTn>
                                        <p:tgtEl>
                                          <p:spTgt spid="9"/>
                                        </p:tgtEl>
                                      </p:cBhvr>
                                      <p:to x="100000" y="80000"/>
                                    </p:animScale>
                                    <p:animScale>
                                      <p:cBhvr>
                                        <p:cTn id="88" dur="166" decel="50000">
                                          <p:stCondLst>
                                            <p:cond delay="1338"/>
                                          </p:stCondLst>
                                        </p:cTn>
                                        <p:tgtEl>
                                          <p:spTgt spid="9"/>
                                        </p:tgtEl>
                                      </p:cBhvr>
                                      <p:to x="100000" y="100000"/>
                                    </p:animScale>
                                    <p:animScale>
                                      <p:cBhvr>
                                        <p:cTn id="89" dur="26">
                                          <p:stCondLst>
                                            <p:cond delay="1642"/>
                                          </p:stCondLst>
                                        </p:cTn>
                                        <p:tgtEl>
                                          <p:spTgt spid="9"/>
                                        </p:tgtEl>
                                      </p:cBhvr>
                                      <p:to x="100000" y="90000"/>
                                    </p:animScale>
                                    <p:animScale>
                                      <p:cBhvr>
                                        <p:cTn id="90" dur="166" decel="50000">
                                          <p:stCondLst>
                                            <p:cond delay="1668"/>
                                          </p:stCondLst>
                                        </p:cTn>
                                        <p:tgtEl>
                                          <p:spTgt spid="9"/>
                                        </p:tgtEl>
                                      </p:cBhvr>
                                      <p:to x="100000" y="100000"/>
                                    </p:animScale>
                                    <p:animScale>
                                      <p:cBhvr>
                                        <p:cTn id="91" dur="26">
                                          <p:stCondLst>
                                            <p:cond delay="1808"/>
                                          </p:stCondLst>
                                        </p:cTn>
                                        <p:tgtEl>
                                          <p:spTgt spid="9"/>
                                        </p:tgtEl>
                                      </p:cBhvr>
                                      <p:to x="100000" y="95000"/>
                                    </p:animScale>
                                    <p:animScale>
                                      <p:cBhvr>
                                        <p:cTn id="92" dur="166" decel="50000">
                                          <p:stCondLst>
                                            <p:cond delay="1834"/>
                                          </p:stCondLst>
                                        </p:cTn>
                                        <p:tgtEl>
                                          <p:spTgt spid="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2D33047-3B02-4DAE-B15E-FE2764043FC9}"/>
              </a:ext>
            </a:extLst>
          </p:cNvPr>
          <p:cNvSpPr>
            <a:spLocks noGrp="1"/>
          </p:cNvSpPr>
          <p:nvPr>
            <p:ph type="dt" sz="half" idx="10"/>
          </p:nvPr>
        </p:nvSpPr>
        <p:spPr/>
        <p:txBody>
          <a:bodyPr/>
          <a:lstStyle/>
          <a:p>
            <a:fld id="{CEF24E2A-7861-405B-85DA-C780E6E74AD8}" type="datetime1">
              <a:rPr lang="en-US" smtClean="0"/>
              <a:t>10/31/2020</a:t>
            </a:fld>
            <a:endParaRPr lang="en-US"/>
          </a:p>
        </p:txBody>
      </p:sp>
      <p:sp>
        <p:nvSpPr>
          <p:cNvPr id="3" name="Footer Placeholder 2">
            <a:extLst>
              <a:ext uri="{FF2B5EF4-FFF2-40B4-BE49-F238E27FC236}">
                <a16:creationId xmlns:a16="http://schemas.microsoft.com/office/drawing/2014/main" id="{DED01EE3-DBAE-4D35-AFF0-008634A34C1A}"/>
              </a:ext>
            </a:extLst>
          </p:cNvPr>
          <p:cNvSpPr>
            <a:spLocks noGrp="1"/>
          </p:cNvSpPr>
          <p:nvPr>
            <p:ph type="ftr" sz="quarter" idx="11"/>
          </p:nvPr>
        </p:nvSpPr>
        <p:spPr/>
        <p:txBody>
          <a:bodyPr/>
          <a:lstStyle/>
          <a:p>
            <a:r>
              <a:rPr lang="as-IN"/>
              <a:t>মোহাম্মদ ফরিদুর রহমান। সহকারী অধ্যাপক, মোহসেনুদ্দীন নূরিয়া ফাজিল মাদরাসা। মোবাইল নং ০১৭২৮৯৪২৭৬৩</a:t>
            </a:r>
            <a:endParaRPr lang="en-US" dirty="0"/>
          </a:p>
        </p:txBody>
      </p:sp>
      <p:sp>
        <p:nvSpPr>
          <p:cNvPr id="4" name="Slide Number Placeholder 3">
            <a:extLst>
              <a:ext uri="{FF2B5EF4-FFF2-40B4-BE49-F238E27FC236}">
                <a16:creationId xmlns:a16="http://schemas.microsoft.com/office/drawing/2014/main" id="{93FA7ED8-9211-46F4-A6B3-E5BA4DD6A746}"/>
              </a:ext>
            </a:extLst>
          </p:cNvPr>
          <p:cNvSpPr>
            <a:spLocks noGrp="1"/>
          </p:cNvSpPr>
          <p:nvPr>
            <p:ph type="sldNum" sz="quarter" idx="12"/>
          </p:nvPr>
        </p:nvSpPr>
        <p:spPr/>
        <p:txBody>
          <a:bodyPr/>
          <a:lstStyle/>
          <a:p>
            <a:fld id="{2FCC7136-71D0-42FE-B518-24F55251E654}" type="slidenum">
              <a:rPr lang="en-US" smtClean="0"/>
              <a:t>14</a:t>
            </a:fld>
            <a:endParaRPr lang="en-US" dirty="0"/>
          </a:p>
        </p:txBody>
      </p:sp>
      <p:sp>
        <p:nvSpPr>
          <p:cNvPr id="5" name="TextBox 4">
            <a:extLst>
              <a:ext uri="{FF2B5EF4-FFF2-40B4-BE49-F238E27FC236}">
                <a16:creationId xmlns:a16="http://schemas.microsoft.com/office/drawing/2014/main" id="{7CD8E6E2-9071-4D90-9B1C-3361FD4D2A2C}"/>
              </a:ext>
            </a:extLst>
          </p:cNvPr>
          <p:cNvSpPr txBox="1"/>
          <p:nvPr/>
        </p:nvSpPr>
        <p:spPr>
          <a:xfrm flipH="1">
            <a:off x="1676145" y="319463"/>
            <a:ext cx="9899779" cy="584775"/>
          </a:xfrm>
          <a:prstGeom prst="rect">
            <a:avLst/>
          </a:prstGeom>
          <a:noFill/>
        </p:spPr>
        <p:txBody>
          <a:bodyPr wrap="square" rtlCol="0">
            <a:spAutoFit/>
          </a:bodyPr>
          <a:lstStyle/>
          <a:p>
            <a:r>
              <a:rPr lang="en-US" sz="3200" dirty="0">
                <a:solidFill>
                  <a:srgbClr val="7030A0"/>
                </a:solidFill>
                <a:latin typeface="Shobuj Nolua" panose="02000506000000020003" pitchFamily="2" charset="0"/>
                <a:cs typeface="Shobuj Nolua" panose="02000506000000020003" pitchFamily="2" charset="0"/>
              </a:rPr>
              <a:t>২. </a:t>
            </a:r>
            <a:r>
              <a:rPr lang="en-US" sz="3200" dirty="0" err="1">
                <a:solidFill>
                  <a:srgbClr val="7030A0"/>
                </a:solidFill>
                <a:latin typeface="Shobuj Nolua" panose="02000506000000020003" pitchFamily="2" charset="0"/>
                <a:cs typeface="Shobuj Nolua" panose="02000506000000020003" pitchFamily="2" charset="0"/>
              </a:rPr>
              <a:t>মহান</a:t>
            </a:r>
            <a:r>
              <a:rPr lang="en-US" sz="3200" dirty="0">
                <a:solidFill>
                  <a:srgbClr val="7030A0"/>
                </a:solidFill>
                <a:latin typeface="Shobuj Nolua" panose="02000506000000020003" pitchFamily="2" charset="0"/>
                <a:cs typeface="Shobuj Nolua" panose="02000506000000020003" pitchFamily="2" charset="0"/>
              </a:rPr>
              <a:t> </a:t>
            </a:r>
            <a:r>
              <a:rPr lang="en-US" sz="3200" dirty="0" err="1">
                <a:solidFill>
                  <a:srgbClr val="7030A0"/>
                </a:solidFill>
                <a:latin typeface="Shobuj Nolua" panose="02000506000000020003" pitchFamily="2" charset="0"/>
                <a:cs typeface="Shobuj Nolua" panose="02000506000000020003" pitchFamily="2" charset="0"/>
              </a:rPr>
              <a:t>আল্লাহর</a:t>
            </a:r>
            <a:r>
              <a:rPr lang="en-US" sz="3200" dirty="0">
                <a:solidFill>
                  <a:srgbClr val="7030A0"/>
                </a:solidFill>
                <a:latin typeface="Shobuj Nolua" panose="02000506000000020003" pitchFamily="2" charset="0"/>
                <a:cs typeface="Shobuj Nolua" panose="02000506000000020003" pitchFamily="2" charset="0"/>
              </a:rPr>
              <a:t> </a:t>
            </a:r>
            <a:r>
              <a:rPr lang="en-US" sz="3200" dirty="0" err="1">
                <a:solidFill>
                  <a:srgbClr val="7030A0"/>
                </a:solidFill>
                <a:latin typeface="Shobuj Nolua" panose="02000506000000020003" pitchFamily="2" charset="0"/>
                <a:cs typeface="Shobuj Nolua" panose="02000506000000020003" pitchFamily="2" charset="0"/>
              </a:rPr>
              <a:t>বাণী</a:t>
            </a:r>
            <a:r>
              <a:rPr lang="en-US" sz="3200" dirty="0">
                <a:solidFill>
                  <a:srgbClr val="7030A0"/>
                </a:solidFill>
                <a:latin typeface="Shobuj Nolua" panose="02000506000000020003" pitchFamily="2" charset="0"/>
                <a:cs typeface="Shobuj Nolua" panose="02000506000000020003" pitchFamily="2" charset="0"/>
              </a:rPr>
              <a:t>- </a:t>
            </a:r>
            <a:r>
              <a:rPr lang="ar-SA" sz="3200" dirty="0">
                <a:solidFill>
                  <a:srgbClr val="7030A0"/>
                </a:solidFill>
                <a:latin typeface="Shobuj Nolua" panose="02000506000000020003" pitchFamily="2" charset="0"/>
              </a:rPr>
              <a:t>عِندَهُ مَفَاتِحُ الْغَيْبِ لاَ يَعْلَمُهَا إِلاَّ هُوَ </a:t>
            </a:r>
            <a:r>
              <a:rPr lang="en-US" sz="3200" dirty="0">
                <a:solidFill>
                  <a:srgbClr val="7030A0"/>
                </a:solidFill>
                <a:latin typeface="Shobuj Nolua" panose="02000506000000020003" pitchFamily="2" charset="0"/>
                <a:cs typeface="Shobuj Nolua" panose="02000506000000020003" pitchFamily="2" charset="0"/>
              </a:rPr>
              <a:t> </a:t>
            </a:r>
            <a:r>
              <a:rPr lang="en-US" sz="3200" dirty="0" err="1">
                <a:solidFill>
                  <a:srgbClr val="7030A0"/>
                </a:solidFill>
                <a:latin typeface="Shobuj Nolua" panose="02000506000000020003" pitchFamily="2" charset="0"/>
                <a:cs typeface="Shobuj Nolua" panose="02000506000000020003" pitchFamily="2" charset="0"/>
              </a:rPr>
              <a:t>এর</a:t>
            </a:r>
            <a:r>
              <a:rPr lang="en-US" sz="3200" dirty="0">
                <a:solidFill>
                  <a:srgbClr val="7030A0"/>
                </a:solidFill>
                <a:latin typeface="Shobuj Nolua" panose="02000506000000020003" pitchFamily="2" charset="0"/>
                <a:cs typeface="Shobuj Nolua" panose="02000506000000020003" pitchFamily="2" charset="0"/>
              </a:rPr>
              <a:t> </a:t>
            </a:r>
            <a:r>
              <a:rPr lang="en-US" sz="3200" dirty="0" err="1">
                <a:solidFill>
                  <a:srgbClr val="7030A0"/>
                </a:solidFill>
                <a:latin typeface="Shobuj Nolua" panose="02000506000000020003" pitchFamily="2" charset="0"/>
                <a:cs typeface="Shobuj Nolua" panose="02000506000000020003" pitchFamily="2" charset="0"/>
              </a:rPr>
              <a:t>ব্যাখ্যা</a:t>
            </a:r>
            <a:r>
              <a:rPr lang="en-US" sz="3200" dirty="0">
                <a:solidFill>
                  <a:srgbClr val="7030A0"/>
                </a:solidFill>
                <a:latin typeface="Shobuj Nolua" panose="02000506000000020003" pitchFamily="2" charset="0"/>
                <a:cs typeface="Shobuj Nolua" panose="02000506000000020003" pitchFamily="2" charset="0"/>
              </a:rPr>
              <a:t> </a:t>
            </a:r>
            <a:r>
              <a:rPr lang="en-US" sz="3200" dirty="0" err="1">
                <a:solidFill>
                  <a:srgbClr val="7030A0"/>
                </a:solidFill>
                <a:latin typeface="Shobuj Nolua" panose="02000506000000020003" pitchFamily="2" charset="0"/>
                <a:cs typeface="Shobuj Nolua" panose="02000506000000020003" pitchFamily="2" charset="0"/>
              </a:rPr>
              <a:t>করো</a:t>
            </a:r>
            <a:r>
              <a:rPr lang="en-US" sz="3200" dirty="0">
                <a:solidFill>
                  <a:srgbClr val="7030A0"/>
                </a:solidFill>
                <a:latin typeface="Shobuj Nolua" panose="02000506000000020003" pitchFamily="2" charset="0"/>
                <a:cs typeface="Shobuj Nolua" panose="02000506000000020003" pitchFamily="2" charset="0"/>
              </a:rPr>
              <a:t> । </a:t>
            </a:r>
          </a:p>
        </p:txBody>
      </p:sp>
      <p:sp>
        <p:nvSpPr>
          <p:cNvPr id="6" name="TextBox 5">
            <a:extLst>
              <a:ext uri="{FF2B5EF4-FFF2-40B4-BE49-F238E27FC236}">
                <a16:creationId xmlns:a16="http://schemas.microsoft.com/office/drawing/2014/main" id="{CD4481F0-24A5-497B-A061-025135E6E120}"/>
              </a:ext>
            </a:extLst>
          </p:cNvPr>
          <p:cNvSpPr txBox="1"/>
          <p:nvPr/>
        </p:nvSpPr>
        <p:spPr>
          <a:xfrm>
            <a:off x="1170737" y="1121895"/>
            <a:ext cx="9899779" cy="1077218"/>
          </a:xfrm>
          <a:prstGeom prst="rect">
            <a:avLst/>
          </a:prstGeom>
          <a:noFill/>
        </p:spPr>
        <p:txBody>
          <a:bodyPr wrap="square" rtlCol="0">
            <a:spAutoFit/>
          </a:bodyPr>
          <a:lstStyle/>
          <a:p>
            <a:r>
              <a:rPr lang="en-US" sz="3200" dirty="0" err="1">
                <a:solidFill>
                  <a:srgbClr val="9D83E5"/>
                </a:solidFill>
                <a:latin typeface="Shobuj Nolua" panose="02000506000000020003" pitchFamily="2" charset="0"/>
                <a:cs typeface="Shobuj Nolua" panose="02000506000000020003" pitchFamily="2" charset="0"/>
              </a:rPr>
              <a:t>উত্তর</a:t>
            </a:r>
            <a:r>
              <a:rPr lang="en-US" sz="3200" dirty="0">
                <a:solidFill>
                  <a:srgbClr val="9D83E5"/>
                </a:solidFill>
                <a:latin typeface="Shobuj Nolua" panose="02000506000000020003" pitchFamily="2" charset="0"/>
                <a:cs typeface="Shobuj Nolua" panose="02000506000000020003" pitchFamily="2" charset="0"/>
              </a:rPr>
              <a:t> ।। </a:t>
            </a:r>
            <a:r>
              <a:rPr lang="en-US" sz="3200" dirty="0" err="1">
                <a:solidFill>
                  <a:srgbClr val="9D83E5"/>
                </a:solidFill>
                <a:latin typeface="Shobuj Nolua" panose="02000506000000020003" pitchFamily="2" charset="0"/>
                <a:cs typeface="Shobuj Nolua" panose="02000506000000020003" pitchFamily="2" charset="0"/>
              </a:rPr>
              <a:t>ব্যাখ্যা</a:t>
            </a:r>
            <a:r>
              <a:rPr lang="en-US" sz="3200" dirty="0">
                <a:solidFill>
                  <a:srgbClr val="9D83E5"/>
                </a:solidFill>
                <a:latin typeface="Shobuj Nolua" panose="02000506000000020003" pitchFamily="2" charset="0"/>
                <a:cs typeface="Shobuj Nolua" panose="02000506000000020003" pitchFamily="2" charset="0"/>
              </a:rPr>
              <a:t> : </a:t>
            </a:r>
            <a:r>
              <a:rPr lang="en-US" sz="3200" dirty="0" err="1">
                <a:solidFill>
                  <a:srgbClr val="9D83E5"/>
                </a:solidFill>
                <a:latin typeface="Shobuj Nolua" panose="02000506000000020003" pitchFamily="2" charset="0"/>
                <a:cs typeface="Shobuj Nolua" panose="02000506000000020003" pitchFamily="2" charset="0"/>
              </a:rPr>
              <a:t>উল্লেখিত</a:t>
            </a:r>
            <a:r>
              <a:rPr lang="en-US" sz="3200" dirty="0">
                <a:solidFill>
                  <a:srgbClr val="9D83E5"/>
                </a:solidFill>
                <a:latin typeface="Shobuj Nolua" panose="02000506000000020003" pitchFamily="2" charset="0"/>
                <a:cs typeface="Shobuj Nolua" panose="02000506000000020003" pitchFamily="2" charset="0"/>
              </a:rPr>
              <a:t> </a:t>
            </a:r>
            <a:r>
              <a:rPr lang="en-US" sz="3200" dirty="0" err="1">
                <a:solidFill>
                  <a:srgbClr val="9D83E5"/>
                </a:solidFill>
                <a:latin typeface="Shobuj Nolua" panose="02000506000000020003" pitchFamily="2" charset="0"/>
                <a:cs typeface="Shobuj Nolua" panose="02000506000000020003" pitchFamily="2" charset="0"/>
              </a:rPr>
              <a:t>আয়াতের</a:t>
            </a:r>
            <a:r>
              <a:rPr lang="en-US" sz="3200" dirty="0">
                <a:solidFill>
                  <a:srgbClr val="9D83E5"/>
                </a:solidFill>
                <a:latin typeface="Shobuj Nolua" panose="02000506000000020003" pitchFamily="2" charset="0"/>
                <a:cs typeface="Shobuj Nolua" panose="02000506000000020003" pitchFamily="2" charset="0"/>
              </a:rPr>
              <a:t> </a:t>
            </a:r>
            <a:r>
              <a:rPr lang="en-US" sz="3200" dirty="0" err="1">
                <a:solidFill>
                  <a:srgbClr val="9D83E5"/>
                </a:solidFill>
                <a:latin typeface="Shobuj Nolua" panose="02000506000000020003" pitchFamily="2" charset="0"/>
                <a:cs typeface="Shobuj Nolua" panose="02000506000000020003" pitchFamily="2" charset="0"/>
              </a:rPr>
              <a:t>অর্থ</a:t>
            </a:r>
            <a:r>
              <a:rPr lang="en-US" sz="3200" dirty="0">
                <a:solidFill>
                  <a:srgbClr val="9D83E5"/>
                </a:solidFill>
                <a:latin typeface="Shobuj Nolua" panose="02000506000000020003" pitchFamily="2" charset="0"/>
                <a:cs typeface="Shobuj Nolua" panose="02000506000000020003" pitchFamily="2" charset="0"/>
              </a:rPr>
              <a:t> </a:t>
            </a:r>
            <a:r>
              <a:rPr lang="en-US" sz="3200" dirty="0" err="1">
                <a:solidFill>
                  <a:srgbClr val="9D83E5"/>
                </a:solidFill>
                <a:latin typeface="Shobuj Nolua" panose="02000506000000020003" pitchFamily="2" charset="0"/>
                <a:cs typeface="Shobuj Nolua" panose="02000506000000020003" pitchFamily="2" charset="0"/>
              </a:rPr>
              <a:t>হলো</a:t>
            </a:r>
            <a:r>
              <a:rPr lang="en-US" sz="3200" dirty="0">
                <a:solidFill>
                  <a:srgbClr val="9D83E5"/>
                </a:solidFill>
                <a:latin typeface="Shobuj Nolua" panose="02000506000000020003" pitchFamily="2" charset="0"/>
                <a:cs typeface="Shobuj Nolua" panose="02000506000000020003" pitchFamily="2" charset="0"/>
              </a:rPr>
              <a:t> </a:t>
            </a:r>
            <a:r>
              <a:rPr lang="as-IN" sz="3200" dirty="0">
                <a:solidFill>
                  <a:srgbClr val="9D83E5"/>
                </a:solidFill>
                <a:latin typeface="Shobuj Nolua" panose="02000506000000020003" pitchFamily="2" charset="0"/>
                <a:cs typeface="Shobuj Nolua" panose="02000506000000020003" pitchFamily="2" charset="0"/>
              </a:rPr>
              <a:t>তাঁর কাছেই অদৃশ্য জগতের চাবি রয়েছে</a:t>
            </a:r>
            <a:r>
              <a:rPr lang="en-US" sz="3200" dirty="0">
                <a:solidFill>
                  <a:srgbClr val="9D83E5"/>
                </a:solidFill>
                <a:latin typeface="Shobuj Nolua" panose="02000506000000020003" pitchFamily="2" charset="0"/>
                <a:cs typeface="Shobuj Nolua" panose="02000506000000020003" pitchFamily="2" charset="0"/>
              </a:rPr>
              <a:t> </a:t>
            </a:r>
            <a:r>
              <a:rPr lang="as-IN" sz="3200" dirty="0">
                <a:solidFill>
                  <a:srgbClr val="9D83E5"/>
                </a:solidFill>
                <a:latin typeface="Shobuj Nolua" panose="02000506000000020003" pitchFamily="2" charset="0"/>
                <a:cs typeface="Shobuj Nolua" panose="02000506000000020003" pitchFamily="2" charset="0"/>
              </a:rPr>
              <a:t>।</a:t>
            </a:r>
            <a:r>
              <a:rPr lang="en-US" sz="3200" dirty="0">
                <a:solidFill>
                  <a:srgbClr val="9D83E5"/>
                </a:solidFill>
                <a:latin typeface="Shobuj Nolua" panose="02000506000000020003" pitchFamily="2" charset="0"/>
                <a:cs typeface="Shobuj Nolua" panose="02000506000000020003" pitchFamily="2" charset="0"/>
              </a:rPr>
              <a:t> </a:t>
            </a:r>
            <a:r>
              <a:rPr lang="en-US" sz="3200" dirty="0" err="1">
                <a:solidFill>
                  <a:srgbClr val="9D83E5"/>
                </a:solidFill>
                <a:latin typeface="Shobuj Nolua" panose="02000506000000020003" pitchFamily="2" charset="0"/>
                <a:cs typeface="Shobuj Nolua" panose="02000506000000020003" pitchFamily="2" charset="0"/>
              </a:rPr>
              <a:t>তিনি</a:t>
            </a:r>
            <a:r>
              <a:rPr lang="en-US" sz="3200" dirty="0">
                <a:solidFill>
                  <a:srgbClr val="9D83E5"/>
                </a:solidFill>
                <a:latin typeface="Shobuj Nolua" panose="02000506000000020003" pitchFamily="2" charset="0"/>
                <a:cs typeface="Shobuj Nolua" panose="02000506000000020003" pitchFamily="2" charset="0"/>
              </a:rPr>
              <a:t> </a:t>
            </a:r>
            <a:r>
              <a:rPr lang="en-US" sz="3200" dirty="0" err="1">
                <a:solidFill>
                  <a:srgbClr val="9D83E5"/>
                </a:solidFill>
                <a:latin typeface="Shobuj Nolua" panose="02000506000000020003" pitchFamily="2" charset="0"/>
                <a:cs typeface="Shobuj Nolua" panose="02000506000000020003" pitchFamily="2" charset="0"/>
              </a:rPr>
              <a:t>ছাড়া</a:t>
            </a:r>
            <a:r>
              <a:rPr lang="en-US" sz="3200" dirty="0">
                <a:solidFill>
                  <a:srgbClr val="9D83E5"/>
                </a:solidFill>
                <a:latin typeface="Shobuj Nolua" panose="02000506000000020003" pitchFamily="2" charset="0"/>
                <a:cs typeface="Shobuj Nolua" panose="02000506000000020003" pitchFamily="2" charset="0"/>
              </a:rPr>
              <a:t> </a:t>
            </a:r>
            <a:r>
              <a:rPr lang="en-US" sz="3200" dirty="0" err="1">
                <a:solidFill>
                  <a:srgbClr val="9D83E5"/>
                </a:solidFill>
                <a:latin typeface="Shobuj Nolua" panose="02000506000000020003" pitchFamily="2" charset="0"/>
                <a:cs typeface="Shobuj Nolua" panose="02000506000000020003" pitchFamily="2" charset="0"/>
              </a:rPr>
              <a:t>কেউ</a:t>
            </a:r>
            <a:r>
              <a:rPr lang="en-US" sz="3200" dirty="0">
                <a:solidFill>
                  <a:srgbClr val="9D83E5"/>
                </a:solidFill>
                <a:latin typeface="Shobuj Nolua" panose="02000506000000020003" pitchFamily="2" charset="0"/>
                <a:cs typeface="Shobuj Nolua" panose="02000506000000020003" pitchFamily="2" charset="0"/>
              </a:rPr>
              <a:t> </a:t>
            </a:r>
            <a:r>
              <a:rPr lang="en-US" sz="3200" dirty="0" err="1">
                <a:solidFill>
                  <a:srgbClr val="9D83E5"/>
                </a:solidFill>
                <a:latin typeface="Shobuj Nolua" panose="02000506000000020003" pitchFamily="2" charset="0"/>
                <a:cs typeface="Shobuj Nolua" panose="02000506000000020003" pitchFamily="2" charset="0"/>
              </a:rPr>
              <a:t>তা</a:t>
            </a:r>
            <a:r>
              <a:rPr lang="en-US" sz="3200" dirty="0">
                <a:solidFill>
                  <a:srgbClr val="9D83E5"/>
                </a:solidFill>
                <a:latin typeface="Shobuj Nolua" panose="02000506000000020003" pitchFamily="2" charset="0"/>
                <a:cs typeface="Shobuj Nolua" panose="02000506000000020003" pitchFamily="2" charset="0"/>
              </a:rPr>
              <a:t> </a:t>
            </a:r>
            <a:r>
              <a:rPr lang="en-US" sz="3200" dirty="0" err="1">
                <a:solidFill>
                  <a:srgbClr val="9D83E5"/>
                </a:solidFill>
                <a:latin typeface="Shobuj Nolua" panose="02000506000000020003" pitchFamily="2" charset="0"/>
                <a:cs typeface="Shobuj Nolua" panose="02000506000000020003" pitchFamily="2" charset="0"/>
              </a:rPr>
              <a:t>জানে</a:t>
            </a:r>
            <a:r>
              <a:rPr lang="en-US" sz="3200" dirty="0">
                <a:solidFill>
                  <a:srgbClr val="9D83E5"/>
                </a:solidFill>
                <a:latin typeface="Shobuj Nolua" panose="02000506000000020003" pitchFamily="2" charset="0"/>
                <a:cs typeface="Shobuj Nolua" panose="02000506000000020003" pitchFamily="2" charset="0"/>
              </a:rPr>
              <a:t> </a:t>
            </a:r>
            <a:r>
              <a:rPr lang="en-US" sz="3200" dirty="0" err="1">
                <a:solidFill>
                  <a:srgbClr val="9D83E5"/>
                </a:solidFill>
                <a:latin typeface="Shobuj Nolua" panose="02000506000000020003" pitchFamily="2" charset="0"/>
                <a:cs typeface="Shobuj Nolua" panose="02000506000000020003" pitchFamily="2" charset="0"/>
              </a:rPr>
              <a:t>না</a:t>
            </a:r>
            <a:r>
              <a:rPr lang="en-US" sz="3200" dirty="0">
                <a:solidFill>
                  <a:srgbClr val="9D83E5"/>
                </a:solidFill>
                <a:latin typeface="Shobuj Nolua" panose="02000506000000020003" pitchFamily="2" charset="0"/>
                <a:cs typeface="Shobuj Nolua" panose="02000506000000020003" pitchFamily="2" charset="0"/>
              </a:rPr>
              <a:t> । </a:t>
            </a:r>
            <a:r>
              <a:rPr lang="en-US" sz="3200" dirty="0" err="1">
                <a:solidFill>
                  <a:srgbClr val="9D83E5"/>
                </a:solidFill>
                <a:latin typeface="Shobuj Nolua" panose="02000506000000020003" pitchFamily="2" charset="0"/>
                <a:cs typeface="Shobuj Nolua" panose="02000506000000020003" pitchFamily="2" charset="0"/>
              </a:rPr>
              <a:t>নিচে</a:t>
            </a:r>
            <a:r>
              <a:rPr lang="en-US" sz="3200" dirty="0">
                <a:solidFill>
                  <a:srgbClr val="9D83E5"/>
                </a:solidFill>
                <a:latin typeface="Shobuj Nolua" panose="02000506000000020003" pitchFamily="2" charset="0"/>
                <a:cs typeface="Shobuj Nolua" panose="02000506000000020003" pitchFamily="2" charset="0"/>
              </a:rPr>
              <a:t> </a:t>
            </a:r>
            <a:r>
              <a:rPr lang="en-US" sz="3200" dirty="0" err="1">
                <a:solidFill>
                  <a:srgbClr val="9D83E5"/>
                </a:solidFill>
                <a:latin typeface="Shobuj Nolua" panose="02000506000000020003" pitchFamily="2" charset="0"/>
                <a:cs typeface="Shobuj Nolua" panose="02000506000000020003" pitchFamily="2" charset="0"/>
              </a:rPr>
              <a:t>তাফছিরগনের</a:t>
            </a:r>
            <a:r>
              <a:rPr lang="en-US" sz="3200" dirty="0">
                <a:solidFill>
                  <a:srgbClr val="9D83E5"/>
                </a:solidFill>
                <a:latin typeface="Shobuj Nolua" panose="02000506000000020003" pitchFamily="2" charset="0"/>
                <a:cs typeface="Shobuj Nolua" panose="02000506000000020003" pitchFamily="2" charset="0"/>
              </a:rPr>
              <a:t> </a:t>
            </a:r>
            <a:r>
              <a:rPr lang="en-US" sz="3200" dirty="0" err="1">
                <a:solidFill>
                  <a:srgbClr val="9D83E5"/>
                </a:solidFill>
                <a:latin typeface="Shobuj Nolua" panose="02000506000000020003" pitchFamily="2" charset="0"/>
                <a:cs typeface="Shobuj Nolua" panose="02000506000000020003" pitchFamily="2" charset="0"/>
              </a:rPr>
              <a:t>মতামত</a:t>
            </a:r>
            <a:r>
              <a:rPr lang="en-US" sz="3200" dirty="0">
                <a:solidFill>
                  <a:srgbClr val="9D83E5"/>
                </a:solidFill>
                <a:latin typeface="Shobuj Nolua" panose="02000506000000020003" pitchFamily="2" charset="0"/>
                <a:cs typeface="Shobuj Nolua" panose="02000506000000020003" pitchFamily="2" charset="0"/>
              </a:rPr>
              <a:t> </a:t>
            </a:r>
            <a:r>
              <a:rPr lang="en-US" sz="3200" dirty="0" err="1">
                <a:solidFill>
                  <a:srgbClr val="9D83E5"/>
                </a:solidFill>
                <a:latin typeface="Shobuj Nolua" panose="02000506000000020003" pitchFamily="2" charset="0"/>
                <a:cs typeface="Shobuj Nolua" panose="02000506000000020003" pitchFamily="2" charset="0"/>
              </a:rPr>
              <a:t>লেখা</a:t>
            </a:r>
            <a:r>
              <a:rPr lang="en-US" sz="3200" dirty="0">
                <a:solidFill>
                  <a:srgbClr val="9D83E5"/>
                </a:solidFill>
                <a:latin typeface="Shobuj Nolua" panose="02000506000000020003" pitchFamily="2" charset="0"/>
                <a:cs typeface="Shobuj Nolua" panose="02000506000000020003" pitchFamily="2" charset="0"/>
              </a:rPr>
              <a:t> </a:t>
            </a:r>
            <a:r>
              <a:rPr lang="en-US" sz="3200" dirty="0" err="1">
                <a:solidFill>
                  <a:srgbClr val="9D83E5"/>
                </a:solidFill>
                <a:latin typeface="Shobuj Nolua" panose="02000506000000020003" pitchFamily="2" charset="0"/>
                <a:cs typeface="Shobuj Nolua" panose="02000506000000020003" pitchFamily="2" charset="0"/>
              </a:rPr>
              <a:t>হলো</a:t>
            </a:r>
            <a:r>
              <a:rPr lang="en-US" sz="3200" dirty="0">
                <a:solidFill>
                  <a:srgbClr val="9D83E5"/>
                </a:solidFill>
                <a:latin typeface="Shobuj Nolua" panose="02000506000000020003" pitchFamily="2" charset="0"/>
                <a:cs typeface="Shobuj Nolua" panose="02000506000000020003" pitchFamily="2" charset="0"/>
              </a:rPr>
              <a:t>-   </a:t>
            </a:r>
          </a:p>
        </p:txBody>
      </p:sp>
      <p:sp>
        <p:nvSpPr>
          <p:cNvPr id="7" name="TextBox 6">
            <a:extLst>
              <a:ext uri="{FF2B5EF4-FFF2-40B4-BE49-F238E27FC236}">
                <a16:creationId xmlns:a16="http://schemas.microsoft.com/office/drawing/2014/main" id="{53874186-3126-4D42-920E-7739497B2F78}"/>
              </a:ext>
            </a:extLst>
          </p:cNvPr>
          <p:cNvSpPr txBox="1"/>
          <p:nvPr/>
        </p:nvSpPr>
        <p:spPr>
          <a:xfrm>
            <a:off x="799069" y="2493495"/>
            <a:ext cx="10664889" cy="1077218"/>
          </a:xfrm>
          <a:prstGeom prst="rect">
            <a:avLst/>
          </a:prstGeom>
          <a:noFill/>
        </p:spPr>
        <p:txBody>
          <a:bodyPr wrap="square" rtlCol="0">
            <a:spAutoFit/>
          </a:bodyPr>
          <a:lstStyle/>
          <a:p>
            <a:r>
              <a:rPr lang="en-US" sz="3200" dirty="0">
                <a:solidFill>
                  <a:srgbClr val="9D83E5"/>
                </a:solidFill>
                <a:latin typeface="Shobuj Nolua" panose="02000506000000020003" pitchFamily="2" charset="0"/>
                <a:cs typeface="Shobuj Nolua" panose="02000506000000020003" pitchFamily="2" charset="0"/>
              </a:rPr>
              <a:t>১. </a:t>
            </a:r>
            <a:r>
              <a:rPr lang="en-US" sz="3200" dirty="0" err="1">
                <a:solidFill>
                  <a:srgbClr val="9D83E5"/>
                </a:solidFill>
                <a:latin typeface="Shobuj Nolua" panose="02000506000000020003" pitchFamily="2" charset="0"/>
                <a:cs typeface="Shobuj Nolua" panose="02000506000000020003" pitchFamily="2" charset="0"/>
              </a:rPr>
              <a:t>হযরত</a:t>
            </a:r>
            <a:r>
              <a:rPr lang="en-US" sz="3200" dirty="0">
                <a:solidFill>
                  <a:srgbClr val="9D83E5"/>
                </a:solidFill>
                <a:latin typeface="Shobuj Nolua" panose="02000506000000020003" pitchFamily="2" charset="0"/>
                <a:cs typeface="Shobuj Nolua" panose="02000506000000020003" pitchFamily="2" charset="0"/>
              </a:rPr>
              <a:t> </a:t>
            </a:r>
            <a:r>
              <a:rPr lang="en-US" sz="3200" dirty="0" err="1">
                <a:solidFill>
                  <a:srgbClr val="9D83E5"/>
                </a:solidFill>
                <a:latin typeface="Shobuj Nolua" panose="02000506000000020003" pitchFamily="2" charset="0"/>
                <a:cs typeface="Shobuj Nolua" panose="02000506000000020003" pitchFamily="2" charset="0"/>
              </a:rPr>
              <a:t>আতা</a:t>
            </a:r>
            <a:r>
              <a:rPr lang="en-US" sz="3200" dirty="0">
                <a:solidFill>
                  <a:srgbClr val="9D83E5"/>
                </a:solidFill>
                <a:latin typeface="Shobuj Nolua" panose="02000506000000020003" pitchFamily="2" charset="0"/>
                <a:cs typeface="Shobuj Nolua" panose="02000506000000020003" pitchFamily="2" charset="0"/>
              </a:rPr>
              <a:t> (র) </a:t>
            </a:r>
            <a:r>
              <a:rPr lang="en-US" sz="3200" dirty="0" err="1">
                <a:solidFill>
                  <a:srgbClr val="9D83E5"/>
                </a:solidFill>
                <a:latin typeface="Shobuj Nolua" panose="02000506000000020003" pitchFamily="2" charset="0"/>
                <a:cs typeface="Shobuj Nolua" panose="02000506000000020003" pitchFamily="2" charset="0"/>
              </a:rPr>
              <a:t>বলেন</a:t>
            </a:r>
            <a:r>
              <a:rPr lang="en-US" sz="3200" dirty="0">
                <a:solidFill>
                  <a:srgbClr val="9D83E5"/>
                </a:solidFill>
                <a:latin typeface="Shobuj Nolua" panose="02000506000000020003" pitchFamily="2" charset="0"/>
                <a:cs typeface="Shobuj Nolua" panose="02000506000000020003" pitchFamily="2" charset="0"/>
              </a:rPr>
              <a:t>, </a:t>
            </a:r>
            <a:r>
              <a:rPr lang="ar-SA" sz="3200" dirty="0">
                <a:solidFill>
                  <a:srgbClr val="9D83E5"/>
                </a:solidFill>
                <a:latin typeface="Shobuj Nolua" panose="02000506000000020003" pitchFamily="2" charset="0"/>
              </a:rPr>
              <a:t>مَفَاتِحُ الْغَيْبِ</a:t>
            </a:r>
            <a:r>
              <a:rPr lang="en-US" sz="3200" dirty="0">
                <a:solidFill>
                  <a:srgbClr val="9D83E5"/>
                </a:solidFill>
                <a:latin typeface="Shobuj Nolua" panose="02000506000000020003" pitchFamily="2" charset="0"/>
                <a:cs typeface="Shobuj Nolua" panose="02000506000000020003" pitchFamily="2" charset="0"/>
              </a:rPr>
              <a:t> </a:t>
            </a:r>
            <a:r>
              <a:rPr lang="en-US" sz="3200" dirty="0" err="1">
                <a:solidFill>
                  <a:srgbClr val="9D83E5"/>
                </a:solidFill>
                <a:latin typeface="Shobuj Nolua" panose="02000506000000020003" pitchFamily="2" charset="0"/>
                <a:cs typeface="Shobuj Nolua" panose="02000506000000020003" pitchFamily="2" charset="0"/>
              </a:rPr>
              <a:t>দ্বারা</a:t>
            </a:r>
            <a:r>
              <a:rPr lang="en-US" sz="3200" dirty="0">
                <a:solidFill>
                  <a:srgbClr val="9D83E5"/>
                </a:solidFill>
                <a:latin typeface="Shobuj Nolua" panose="02000506000000020003" pitchFamily="2" charset="0"/>
                <a:cs typeface="Shobuj Nolua" panose="02000506000000020003" pitchFamily="2" charset="0"/>
              </a:rPr>
              <a:t> </a:t>
            </a:r>
            <a:r>
              <a:rPr lang="en-US" sz="3200" dirty="0" err="1">
                <a:solidFill>
                  <a:srgbClr val="9D83E5"/>
                </a:solidFill>
                <a:latin typeface="Shobuj Nolua" panose="02000506000000020003" pitchFamily="2" charset="0"/>
                <a:cs typeface="Shobuj Nolua" panose="02000506000000020003" pitchFamily="2" charset="0"/>
              </a:rPr>
              <a:t>পুরস্কার</a:t>
            </a:r>
            <a:r>
              <a:rPr lang="en-US" sz="3200" dirty="0">
                <a:solidFill>
                  <a:srgbClr val="9D83E5"/>
                </a:solidFill>
                <a:latin typeface="Shobuj Nolua" panose="02000506000000020003" pitchFamily="2" charset="0"/>
                <a:cs typeface="Shobuj Nolua" panose="02000506000000020003" pitchFamily="2" charset="0"/>
              </a:rPr>
              <a:t> ও </a:t>
            </a:r>
            <a:r>
              <a:rPr lang="en-US" sz="3200" dirty="0" err="1">
                <a:solidFill>
                  <a:srgbClr val="9D83E5"/>
                </a:solidFill>
                <a:latin typeface="Shobuj Nolua" panose="02000506000000020003" pitchFamily="2" charset="0"/>
                <a:cs typeface="Shobuj Nolua" panose="02000506000000020003" pitchFamily="2" charset="0"/>
              </a:rPr>
              <a:t>তিরস্কারের</a:t>
            </a:r>
            <a:r>
              <a:rPr lang="en-US" sz="3200" dirty="0">
                <a:solidFill>
                  <a:srgbClr val="9D83E5"/>
                </a:solidFill>
                <a:latin typeface="Shobuj Nolua" panose="02000506000000020003" pitchFamily="2" charset="0"/>
                <a:cs typeface="Shobuj Nolua" panose="02000506000000020003" pitchFamily="2" charset="0"/>
              </a:rPr>
              <a:t> </a:t>
            </a:r>
            <a:r>
              <a:rPr lang="en-US" sz="3200" dirty="0" err="1">
                <a:solidFill>
                  <a:srgbClr val="9D83E5"/>
                </a:solidFill>
                <a:latin typeface="Shobuj Nolua" panose="02000506000000020003" pitchFamily="2" charset="0"/>
                <a:cs typeface="Shobuj Nolua" panose="02000506000000020003" pitchFamily="2" charset="0"/>
              </a:rPr>
              <a:t>যা</a:t>
            </a:r>
            <a:r>
              <a:rPr lang="en-US" sz="3200" dirty="0">
                <a:solidFill>
                  <a:srgbClr val="9D83E5"/>
                </a:solidFill>
                <a:latin typeface="Shobuj Nolua" panose="02000506000000020003" pitchFamily="2" charset="0"/>
                <a:cs typeface="Shobuj Nolua" panose="02000506000000020003" pitchFamily="2" charset="0"/>
              </a:rPr>
              <a:t> </a:t>
            </a:r>
            <a:r>
              <a:rPr lang="en-US" sz="3200" dirty="0" err="1">
                <a:solidFill>
                  <a:srgbClr val="9D83E5"/>
                </a:solidFill>
                <a:latin typeface="Shobuj Nolua" panose="02000506000000020003" pitchFamily="2" charset="0"/>
                <a:cs typeface="Shobuj Nolua" panose="02000506000000020003" pitchFamily="2" charset="0"/>
              </a:rPr>
              <a:t>কিছু</a:t>
            </a:r>
            <a:r>
              <a:rPr lang="en-US" sz="3200" dirty="0">
                <a:solidFill>
                  <a:srgbClr val="9D83E5"/>
                </a:solidFill>
                <a:latin typeface="Shobuj Nolua" panose="02000506000000020003" pitchFamily="2" charset="0"/>
                <a:cs typeface="Shobuj Nolua" panose="02000506000000020003" pitchFamily="2" charset="0"/>
              </a:rPr>
              <a:t>  </a:t>
            </a:r>
            <a:r>
              <a:rPr lang="en-US" sz="3200" dirty="0" err="1">
                <a:solidFill>
                  <a:srgbClr val="9D83E5"/>
                </a:solidFill>
                <a:latin typeface="Shobuj Nolua" panose="02000506000000020003" pitchFamily="2" charset="0"/>
                <a:cs typeface="Shobuj Nolua" panose="02000506000000020003" pitchFamily="2" charset="0"/>
              </a:rPr>
              <a:t>মানুষের</a:t>
            </a:r>
            <a:r>
              <a:rPr lang="en-US" sz="3200" dirty="0">
                <a:solidFill>
                  <a:srgbClr val="9D83E5"/>
                </a:solidFill>
                <a:latin typeface="Shobuj Nolua" panose="02000506000000020003" pitchFamily="2" charset="0"/>
                <a:cs typeface="Shobuj Nolua" panose="02000506000000020003" pitchFamily="2" charset="0"/>
              </a:rPr>
              <a:t> </a:t>
            </a:r>
            <a:r>
              <a:rPr lang="en-US" sz="3200" dirty="0" err="1">
                <a:solidFill>
                  <a:srgbClr val="9D83E5"/>
                </a:solidFill>
                <a:latin typeface="Shobuj Nolua" panose="02000506000000020003" pitchFamily="2" charset="0"/>
                <a:cs typeface="Shobuj Nolua" panose="02000506000000020003" pitchFamily="2" charset="0"/>
              </a:rPr>
              <a:t>কাছ</a:t>
            </a:r>
            <a:r>
              <a:rPr lang="en-US" sz="3200" dirty="0">
                <a:solidFill>
                  <a:srgbClr val="9D83E5"/>
                </a:solidFill>
                <a:latin typeface="Shobuj Nolua" panose="02000506000000020003" pitchFamily="2" charset="0"/>
                <a:cs typeface="Shobuj Nolua" panose="02000506000000020003" pitchFamily="2" charset="0"/>
              </a:rPr>
              <a:t> </a:t>
            </a:r>
            <a:r>
              <a:rPr lang="en-US" sz="3200" dirty="0" err="1">
                <a:solidFill>
                  <a:srgbClr val="9D83E5"/>
                </a:solidFill>
                <a:latin typeface="Shobuj Nolua" panose="02000506000000020003" pitchFamily="2" charset="0"/>
                <a:cs typeface="Shobuj Nolua" panose="02000506000000020003" pitchFamily="2" charset="0"/>
              </a:rPr>
              <a:t>থেকে</a:t>
            </a:r>
            <a:r>
              <a:rPr lang="en-US" sz="3200" dirty="0">
                <a:solidFill>
                  <a:srgbClr val="9D83E5"/>
                </a:solidFill>
                <a:latin typeface="Shobuj Nolua" panose="02000506000000020003" pitchFamily="2" charset="0"/>
                <a:cs typeface="Shobuj Nolua" panose="02000506000000020003" pitchFamily="2" charset="0"/>
              </a:rPr>
              <a:t> </a:t>
            </a:r>
            <a:r>
              <a:rPr lang="en-US" sz="3200" dirty="0" err="1">
                <a:solidFill>
                  <a:srgbClr val="9D83E5"/>
                </a:solidFill>
                <a:latin typeface="Shobuj Nolua" panose="02000506000000020003" pitchFamily="2" charset="0"/>
                <a:cs typeface="Shobuj Nolua" panose="02000506000000020003" pitchFamily="2" charset="0"/>
              </a:rPr>
              <a:t>অদৃশ্য</a:t>
            </a:r>
            <a:r>
              <a:rPr lang="en-US" sz="3200" dirty="0">
                <a:solidFill>
                  <a:srgbClr val="9D83E5"/>
                </a:solidFill>
                <a:latin typeface="Shobuj Nolua" panose="02000506000000020003" pitchFamily="2" charset="0"/>
                <a:cs typeface="Shobuj Nolua" panose="02000506000000020003" pitchFamily="2" charset="0"/>
              </a:rPr>
              <a:t> </a:t>
            </a:r>
            <a:r>
              <a:rPr lang="en-US" sz="3200" dirty="0" err="1">
                <a:solidFill>
                  <a:srgbClr val="9D83E5"/>
                </a:solidFill>
                <a:latin typeface="Shobuj Nolua" panose="02000506000000020003" pitchFamily="2" charset="0"/>
                <a:cs typeface="Shobuj Nolua" panose="02000506000000020003" pitchFamily="2" charset="0"/>
              </a:rPr>
              <a:t>হয়েছে</a:t>
            </a:r>
            <a:r>
              <a:rPr lang="en-US" sz="3200" dirty="0">
                <a:solidFill>
                  <a:srgbClr val="9D83E5"/>
                </a:solidFill>
                <a:latin typeface="Shobuj Nolua" panose="02000506000000020003" pitchFamily="2" charset="0"/>
                <a:cs typeface="Shobuj Nolua" panose="02000506000000020003" pitchFamily="2" charset="0"/>
              </a:rPr>
              <a:t> </a:t>
            </a:r>
            <a:r>
              <a:rPr lang="en-US" sz="3200" dirty="0" err="1">
                <a:solidFill>
                  <a:srgbClr val="9D83E5"/>
                </a:solidFill>
                <a:latin typeface="Shobuj Nolua" panose="02000506000000020003" pitchFamily="2" charset="0"/>
                <a:cs typeface="Shobuj Nolua" panose="02000506000000020003" pitchFamily="2" charset="0"/>
              </a:rPr>
              <a:t>তাই</a:t>
            </a:r>
            <a:r>
              <a:rPr lang="en-US" sz="3200" dirty="0">
                <a:solidFill>
                  <a:srgbClr val="9D83E5"/>
                </a:solidFill>
                <a:latin typeface="Shobuj Nolua" panose="02000506000000020003" pitchFamily="2" charset="0"/>
                <a:cs typeface="Shobuj Nolua" panose="02000506000000020003" pitchFamily="2" charset="0"/>
              </a:rPr>
              <a:t> </a:t>
            </a:r>
            <a:r>
              <a:rPr lang="en-US" sz="3200" dirty="0" err="1">
                <a:solidFill>
                  <a:srgbClr val="9D83E5"/>
                </a:solidFill>
                <a:latin typeface="Shobuj Nolua" panose="02000506000000020003" pitchFamily="2" charset="0"/>
                <a:cs typeface="Shobuj Nolua" panose="02000506000000020003" pitchFamily="2" charset="0"/>
              </a:rPr>
              <a:t>বোঝানো</a:t>
            </a:r>
            <a:r>
              <a:rPr lang="en-US" sz="3200" dirty="0">
                <a:solidFill>
                  <a:srgbClr val="9D83E5"/>
                </a:solidFill>
                <a:latin typeface="Shobuj Nolua" panose="02000506000000020003" pitchFamily="2" charset="0"/>
                <a:cs typeface="Shobuj Nolua" panose="02000506000000020003" pitchFamily="2" charset="0"/>
              </a:rPr>
              <a:t> </a:t>
            </a:r>
            <a:r>
              <a:rPr lang="en-US" sz="3200" dirty="0" err="1">
                <a:solidFill>
                  <a:srgbClr val="9D83E5"/>
                </a:solidFill>
                <a:latin typeface="Shobuj Nolua" panose="02000506000000020003" pitchFamily="2" charset="0"/>
                <a:cs typeface="Shobuj Nolua" panose="02000506000000020003" pitchFamily="2" charset="0"/>
              </a:rPr>
              <a:t>হয়েছে</a:t>
            </a:r>
            <a:r>
              <a:rPr lang="en-US" sz="3200" dirty="0">
                <a:solidFill>
                  <a:srgbClr val="9D83E5"/>
                </a:solidFill>
                <a:latin typeface="Shobuj Nolua" panose="02000506000000020003" pitchFamily="2" charset="0"/>
                <a:cs typeface="Shobuj Nolua" panose="02000506000000020003" pitchFamily="2" charset="0"/>
              </a:rPr>
              <a:t> ।</a:t>
            </a:r>
          </a:p>
        </p:txBody>
      </p:sp>
      <p:sp>
        <p:nvSpPr>
          <p:cNvPr id="8" name="TextBox 7">
            <a:extLst>
              <a:ext uri="{FF2B5EF4-FFF2-40B4-BE49-F238E27FC236}">
                <a16:creationId xmlns:a16="http://schemas.microsoft.com/office/drawing/2014/main" id="{521CB947-5B77-4832-A2DF-9354BCE6AA20}"/>
              </a:ext>
            </a:extLst>
          </p:cNvPr>
          <p:cNvSpPr txBox="1"/>
          <p:nvPr/>
        </p:nvSpPr>
        <p:spPr>
          <a:xfrm>
            <a:off x="799067" y="3865095"/>
            <a:ext cx="10356979" cy="2062103"/>
          </a:xfrm>
          <a:prstGeom prst="rect">
            <a:avLst/>
          </a:prstGeom>
          <a:noFill/>
        </p:spPr>
        <p:txBody>
          <a:bodyPr wrap="square" rtlCol="0">
            <a:spAutoFit/>
          </a:bodyPr>
          <a:lstStyle/>
          <a:p>
            <a:r>
              <a:rPr lang="en-US" sz="3200" dirty="0">
                <a:solidFill>
                  <a:srgbClr val="9D83E5"/>
                </a:solidFill>
                <a:latin typeface="Shobuj Nolua" panose="02000506000000020003" pitchFamily="2" charset="0"/>
                <a:cs typeface="Shobuj Nolua" panose="02000506000000020003" pitchFamily="2" charset="0"/>
              </a:rPr>
              <a:t>২. </a:t>
            </a:r>
            <a:r>
              <a:rPr lang="en-US" sz="3200" dirty="0" err="1">
                <a:solidFill>
                  <a:srgbClr val="9D83E5"/>
                </a:solidFill>
                <a:latin typeface="Shobuj Nolua" panose="02000506000000020003" pitchFamily="2" charset="0"/>
                <a:cs typeface="Shobuj Nolua" panose="02000506000000020003" pitchFamily="2" charset="0"/>
              </a:rPr>
              <a:t>অধিকাংশ</a:t>
            </a:r>
            <a:r>
              <a:rPr lang="en-US" sz="3200" dirty="0">
                <a:solidFill>
                  <a:srgbClr val="9D83E5"/>
                </a:solidFill>
                <a:latin typeface="Shobuj Nolua" panose="02000506000000020003" pitchFamily="2" charset="0"/>
                <a:cs typeface="Shobuj Nolua" panose="02000506000000020003" pitchFamily="2" charset="0"/>
              </a:rPr>
              <a:t> </a:t>
            </a:r>
            <a:r>
              <a:rPr lang="en-US" sz="3200" dirty="0" err="1">
                <a:solidFill>
                  <a:srgbClr val="9D83E5"/>
                </a:solidFill>
                <a:latin typeface="Shobuj Nolua" panose="02000506000000020003" pitchFamily="2" charset="0"/>
                <a:cs typeface="Shobuj Nolua" panose="02000506000000020003" pitchFamily="2" charset="0"/>
              </a:rPr>
              <a:t>তাফসিরকারদের</a:t>
            </a:r>
            <a:r>
              <a:rPr lang="en-US" sz="3200" dirty="0">
                <a:solidFill>
                  <a:srgbClr val="9D83E5"/>
                </a:solidFill>
                <a:latin typeface="Shobuj Nolua" panose="02000506000000020003" pitchFamily="2" charset="0"/>
                <a:cs typeface="Shobuj Nolua" panose="02000506000000020003" pitchFamily="2" charset="0"/>
              </a:rPr>
              <a:t> </a:t>
            </a:r>
            <a:r>
              <a:rPr lang="en-US" sz="3200" dirty="0" err="1">
                <a:solidFill>
                  <a:srgbClr val="9D83E5"/>
                </a:solidFill>
                <a:latin typeface="Shobuj Nolua" panose="02000506000000020003" pitchFamily="2" charset="0"/>
                <a:cs typeface="Shobuj Nolua" panose="02000506000000020003" pitchFamily="2" charset="0"/>
              </a:rPr>
              <a:t>মতে</a:t>
            </a:r>
            <a:r>
              <a:rPr lang="en-US" sz="3200" dirty="0">
                <a:solidFill>
                  <a:srgbClr val="9D83E5"/>
                </a:solidFill>
                <a:latin typeface="Shobuj Nolua" panose="02000506000000020003" pitchFamily="2" charset="0"/>
                <a:cs typeface="Shobuj Nolua" panose="02000506000000020003" pitchFamily="2" charset="0"/>
              </a:rPr>
              <a:t>, </a:t>
            </a:r>
            <a:r>
              <a:rPr lang="ar-SA" sz="3200" dirty="0">
                <a:solidFill>
                  <a:srgbClr val="9D83E5"/>
                </a:solidFill>
                <a:latin typeface="Shobuj Nolua" panose="02000506000000020003" pitchFamily="2" charset="0"/>
              </a:rPr>
              <a:t>مَفَاتِحُ الْغَيْبِ</a:t>
            </a:r>
            <a:r>
              <a:rPr lang="en-US" sz="3200" dirty="0">
                <a:solidFill>
                  <a:srgbClr val="9D83E5"/>
                </a:solidFill>
                <a:latin typeface="Shobuj Nolua" panose="02000506000000020003" pitchFamily="2" charset="0"/>
                <a:cs typeface="Shobuj Nolua" panose="02000506000000020003" pitchFamily="2" charset="0"/>
              </a:rPr>
              <a:t>  </a:t>
            </a:r>
            <a:r>
              <a:rPr lang="en-US" sz="3200" dirty="0" err="1">
                <a:solidFill>
                  <a:srgbClr val="9D83E5"/>
                </a:solidFill>
                <a:latin typeface="Shobuj Nolua" panose="02000506000000020003" pitchFamily="2" charset="0"/>
                <a:cs typeface="Shobuj Nolua" panose="02000506000000020003" pitchFamily="2" charset="0"/>
              </a:rPr>
              <a:t>দ্বারা</a:t>
            </a:r>
            <a:r>
              <a:rPr lang="en-US" sz="3200" dirty="0">
                <a:solidFill>
                  <a:srgbClr val="9D83E5"/>
                </a:solidFill>
                <a:latin typeface="Shobuj Nolua" panose="02000506000000020003" pitchFamily="2" charset="0"/>
                <a:cs typeface="Shobuj Nolua" panose="02000506000000020003" pitchFamily="2" charset="0"/>
              </a:rPr>
              <a:t> </a:t>
            </a:r>
            <a:r>
              <a:rPr lang="en-US" sz="3200" dirty="0" err="1">
                <a:solidFill>
                  <a:srgbClr val="9D83E5"/>
                </a:solidFill>
                <a:latin typeface="Shobuj Nolua" panose="02000506000000020003" pitchFamily="2" charset="0"/>
                <a:cs typeface="Shobuj Nolua" panose="02000506000000020003" pitchFamily="2" charset="0"/>
              </a:rPr>
              <a:t>এমন</a:t>
            </a:r>
            <a:r>
              <a:rPr lang="en-US" sz="3200" dirty="0">
                <a:solidFill>
                  <a:srgbClr val="9D83E5"/>
                </a:solidFill>
                <a:latin typeface="Shobuj Nolua" panose="02000506000000020003" pitchFamily="2" charset="0"/>
                <a:cs typeface="Shobuj Nolua" panose="02000506000000020003" pitchFamily="2" charset="0"/>
              </a:rPr>
              <a:t> </a:t>
            </a:r>
            <a:r>
              <a:rPr lang="en-US" sz="3200" dirty="0" err="1">
                <a:solidFill>
                  <a:srgbClr val="9D83E5"/>
                </a:solidFill>
                <a:latin typeface="Shobuj Nolua" panose="02000506000000020003" pitchFamily="2" charset="0"/>
                <a:cs typeface="Shobuj Nolua" panose="02000506000000020003" pitchFamily="2" charset="0"/>
              </a:rPr>
              <a:t>অদৃশ্য</a:t>
            </a:r>
            <a:r>
              <a:rPr lang="en-US" sz="3200" dirty="0">
                <a:solidFill>
                  <a:srgbClr val="9D83E5"/>
                </a:solidFill>
                <a:latin typeface="Shobuj Nolua" panose="02000506000000020003" pitchFamily="2" charset="0"/>
                <a:cs typeface="Shobuj Nolua" panose="02000506000000020003" pitchFamily="2" charset="0"/>
              </a:rPr>
              <a:t> </a:t>
            </a:r>
            <a:r>
              <a:rPr lang="en-US" sz="3200" dirty="0" err="1">
                <a:solidFill>
                  <a:srgbClr val="9D83E5"/>
                </a:solidFill>
                <a:latin typeface="Shobuj Nolua" panose="02000506000000020003" pitchFamily="2" charset="0"/>
                <a:cs typeface="Shobuj Nolua" panose="02000506000000020003" pitchFamily="2" charset="0"/>
              </a:rPr>
              <a:t>পাচটিঁ</a:t>
            </a:r>
            <a:r>
              <a:rPr lang="en-US" sz="3200" dirty="0">
                <a:solidFill>
                  <a:srgbClr val="9D83E5"/>
                </a:solidFill>
                <a:latin typeface="Shobuj Nolua" panose="02000506000000020003" pitchFamily="2" charset="0"/>
                <a:cs typeface="Shobuj Nolua" panose="02000506000000020003" pitchFamily="2" charset="0"/>
              </a:rPr>
              <a:t> </a:t>
            </a:r>
            <a:r>
              <a:rPr lang="en-US" sz="3200" dirty="0" err="1">
                <a:solidFill>
                  <a:srgbClr val="9D83E5"/>
                </a:solidFill>
                <a:latin typeface="Shobuj Nolua" panose="02000506000000020003" pitchFamily="2" charset="0"/>
                <a:cs typeface="Shobuj Nolua" panose="02000506000000020003" pitchFamily="2" charset="0"/>
              </a:rPr>
              <a:t>জিনিসকে</a:t>
            </a:r>
            <a:r>
              <a:rPr lang="en-US" sz="3200" dirty="0">
                <a:solidFill>
                  <a:srgbClr val="9D83E5"/>
                </a:solidFill>
                <a:latin typeface="Shobuj Nolua" panose="02000506000000020003" pitchFamily="2" charset="0"/>
                <a:cs typeface="Shobuj Nolua" panose="02000506000000020003" pitchFamily="2" charset="0"/>
              </a:rPr>
              <a:t> </a:t>
            </a:r>
            <a:r>
              <a:rPr lang="en-US" sz="3200" dirty="0" err="1">
                <a:solidFill>
                  <a:srgbClr val="9D83E5"/>
                </a:solidFill>
                <a:latin typeface="Shobuj Nolua" panose="02000506000000020003" pitchFamily="2" charset="0"/>
                <a:cs typeface="Shobuj Nolua" panose="02000506000000020003" pitchFamily="2" charset="0"/>
              </a:rPr>
              <a:t>উদ্দেশ্য</a:t>
            </a:r>
            <a:r>
              <a:rPr lang="en-US" sz="3200" dirty="0">
                <a:solidFill>
                  <a:srgbClr val="9D83E5"/>
                </a:solidFill>
                <a:latin typeface="Shobuj Nolua" panose="02000506000000020003" pitchFamily="2" charset="0"/>
                <a:cs typeface="Shobuj Nolua" panose="02000506000000020003" pitchFamily="2" charset="0"/>
              </a:rPr>
              <a:t> </a:t>
            </a:r>
            <a:r>
              <a:rPr lang="en-US" sz="3200" dirty="0" err="1">
                <a:solidFill>
                  <a:srgbClr val="9D83E5"/>
                </a:solidFill>
                <a:latin typeface="Shobuj Nolua" panose="02000506000000020003" pitchFamily="2" charset="0"/>
                <a:cs typeface="Shobuj Nolua" panose="02000506000000020003" pitchFamily="2" charset="0"/>
              </a:rPr>
              <a:t>করা</a:t>
            </a:r>
            <a:r>
              <a:rPr lang="en-US" sz="3200" dirty="0">
                <a:solidFill>
                  <a:srgbClr val="9D83E5"/>
                </a:solidFill>
                <a:latin typeface="Shobuj Nolua" panose="02000506000000020003" pitchFamily="2" charset="0"/>
                <a:cs typeface="Shobuj Nolua" panose="02000506000000020003" pitchFamily="2" charset="0"/>
              </a:rPr>
              <a:t> </a:t>
            </a:r>
            <a:r>
              <a:rPr lang="en-US" sz="3200" dirty="0" err="1">
                <a:solidFill>
                  <a:srgbClr val="9D83E5"/>
                </a:solidFill>
                <a:latin typeface="Shobuj Nolua" panose="02000506000000020003" pitchFamily="2" charset="0"/>
                <a:cs typeface="Shobuj Nolua" panose="02000506000000020003" pitchFamily="2" charset="0"/>
              </a:rPr>
              <a:t>হয়েছে</a:t>
            </a:r>
            <a:r>
              <a:rPr lang="en-US" sz="3200" dirty="0">
                <a:solidFill>
                  <a:srgbClr val="9D83E5"/>
                </a:solidFill>
                <a:latin typeface="Shobuj Nolua" panose="02000506000000020003" pitchFamily="2" charset="0"/>
                <a:cs typeface="Shobuj Nolua" panose="02000506000000020003" pitchFamily="2" charset="0"/>
              </a:rPr>
              <a:t>, </a:t>
            </a:r>
            <a:r>
              <a:rPr lang="en-US" sz="3200" dirty="0" err="1">
                <a:solidFill>
                  <a:srgbClr val="9D83E5"/>
                </a:solidFill>
                <a:latin typeface="Shobuj Nolua" panose="02000506000000020003" pitchFamily="2" charset="0"/>
                <a:cs typeface="Shobuj Nolua" panose="02000506000000020003" pitchFamily="2" charset="0"/>
              </a:rPr>
              <a:t>যা</a:t>
            </a:r>
            <a:r>
              <a:rPr lang="en-US" sz="3200" dirty="0">
                <a:solidFill>
                  <a:srgbClr val="9D83E5"/>
                </a:solidFill>
                <a:latin typeface="Shobuj Nolua" panose="02000506000000020003" pitchFamily="2" charset="0"/>
                <a:cs typeface="Shobuj Nolua" panose="02000506000000020003" pitchFamily="2" charset="0"/>
              </a:rPr>
              <a:t>  </a:t>
            </a:r>
            <a:r>
              <a:rPr lang="en-US" sz="3200" dirty="0" err="1">
                <a:solidFill>
                  <a:srgbClr val="9D83E5"/>
                </a:solidFill>
                <a:latin typeface="Shobuj Nolua" panose="02000506000000020003" pitchFamily="2" charset="0"/>
                <a:cs typeface="Shobuj Nolua" panose="02000506000000020003" pitchFamily="2" charset="0"/>
              </a:rPr>
              <a:t>একমাত্র</a:t>
            </a:r>
            <a:r>
              <a:rPr lang="en-US" sz="3200" dirty="0">
                <a:solidFill>
                  <a:srgbClr val="9D83E5"/>
                </a:solidFill>
                <a:latin typeface="Shobuj Nolua" panose="02000506000000020003" pitchFamily="2" charset="0"/>
                <a:cs typeface="Shobuj Nolua" panose="02000506000000020003" pitchFamily="2" charset="0"/>
              </a:rPr>
              <a:t> </a:t>
            </a:r>
            <a:r>
              <a:rPr lang="en-US" sz="3200" dirty="0" err="1">
                <a:solidFill>
                  <a:srgbClr val="9D83E5"/>
                </a:solidFill>
                <a:latin typeface="Shobuj Nolua" panose="02000506000000020003" pitchFamily="2" charset="0"/>
                <a:cs typeface="Shobuj Nolua" panose="02000506000000020003" pitchFamily="2" charset="0"/>
              </a:rPr>
              <a:t>আল্লাহ</a:t>
            </a:r>
            <a:r>
              <a:rPr lang="en-US" sz="3200" dirty="0">
                <a:solidFill>
                  <a:srgbClr val="9D83E5"/>
                </a:solidFill>
                <a:latin typeface="Shobuj Nolua" panose="02000506000000020003" pitchFamily="2" charset="0"/>
                <a:cs typeface="Shobuj Nolua" panose="02000506000000020003" pitchFamily="2" charset="0"/>
              </a:rPr>
              <a:t> </a:t>
            </a:r>
            <a:r>
              <a:rPr lang="en-US" sz="3200" dirty="0" err="1">
                <a:solidFill>
                  <a:srgbClr val="9D83E5"/>
                </a:solidFill>
                <a:latin typeface="Shobuj Nolua" panose="02000506000000020003" pitchFamily="2" charset="0"/>
                <a:cs typeface="Shobuj Nolua" panose="02000506000000020003" pitchFamily="2" charset="0"/>
              </a:rPr>
              <a:t>ছাড়া</a:t>
            </a:r>
            <a:r>
              <a:rPr lang="en-US" sz="3200" dirty="0">
                <a:solidFill>
                  <a:srgbClr val="9D83E5"/>
                </a:solidFill>
                <a:latin typeface="Shobuj Nolua" panose="02000506000000020003" pitchFamily="2" charset="0"/>
                <a:cs typeface="Shobuj Nolua" panose="02000506000000020003" pitchFamily="2" charset="0"/>
              </a:rPr>
              <a:t> </a:t>
            </a:r>
            <a:r>
              <a:rPr lang="en-US" sz="3200" dirty="0" err="1">
                <a:solidFill>
                  <a:srgbClr val="9D83E5"/>
                </a:solidFill>
                <a:latin typeface="Shobuj Nolua" panose="02000506000000020003" pitchFamily="2" charset="0"/>
                <a:cs typeface="Shobuj Nolua" panose="02000506000000020003" pitchFamily="2" charset="0"/>
              </a:rPr>
              <a:t>কেউ</a:t>
            </a:r>
            <a:r>
              <a:rPr lang="en-US" sz="3200" dirty="0">
                <a:solidFill>
                  <a:srgbClr val="9D83E5"/>
                </a:solidFill>
                <a:latin typeface="Shobuj Nolua" panose="02000506000000020003" pitchFamily="2" charset="0"/>
                <a:cs typeface="Shobuj Nolua" panose="02000506000000020003" pitchFamily="2" charset="0"/>
              </a:rPr>
              <a:t> </a:t>
            </a:r>
            <a:r>
              <a:rPr lang="en-US" sz="3200" dirty="0" err="1">
                <a:solidFill>
                  <a:srgbClr val="9D83E5"/>
                </a:solidFill>
                <a:latin typeface="Shobuj Nolua" panose="02000506000000020003" pitchFamily="2" charset="0"/>
                <a:cs typeface="Shobuj Nolua" panose="02000506000000020003" pitchFamily="2" charset="0"/>
              </a:rPr>
              <a:t>যানে</a:t>
            </a:r>
            <a:r>
              <a:rPr lang="en-US" sz="3200" dirty="0">
                <a:solidFill>
                  <a:srgbClr val="9D83E5"/>
                </a:solidFill>
                <a:latin typeface="Shobuj Nolua" panose="02000506000000020003" pitchFamily="2" charset="0"/>
                <a:cs typeface="Shobuj Nolua" panose="02000506000000020003" pitchFamily="2" charset="0"/>
              </a:rPr>
              <a:t> </a:t>
            </a:r>
            <a:r>
              <a:rPr lang="en-US" sz="3200" dirty="0" err="1">
                <a:solidFill>
                  <a:srgbClr val="9D83E5"/>
                </a:solidFill>
                <a:latin typeface="Shobuj Nolua" panose="02000506000000020003" pitchFamily="2" charset="0"/>
                <a:cs typeface="Shobuj Nolua" panose="02000506000000020003" pitchFamily="2" charset="0"/>
              </a:rPr>
              <a:t>না</a:t>
            </a:r>
            <a:r>
              <a:rPr lang="en-US" sz="3200" dirty="0">
                <a:solidFill>
                  <a:srgbClr val="9D83E5"/>
                </a:solidFill>
                <a:latin typeface="Shobuj Nolua" panose="02000506000000020003" pitchFamily="2" charset="0"/>
                <a:cs typeface="Shobuj Nolua" panose="02000506000000020003" pitchFamily="2" charset="0"/>
              </a:rPr>
              <a:t> । </a:t>
            </a:r>
            <a:r>
              <a:rPr lang="en-US" sz="3200" dirty="0" err="1">
                <a:solidFill>
                  <a:srgbClr val="9D83E5"/>
                </a:solidFill>
                <a:latin typeface="Shobuj Nolua" panose="02000506000000020003" pitchFamily="2" charset="0"/>
                <a:cs typeface="Shobuj Nolua" panose="02000506000000020003" pitchFamily="2" charset="0"/>
              </a:rPr>
              <a:t>যা</a:t>
            </a:r>
            <a:r>
              <a:rPr lang="en-US" sz="3200" dirty="0">
                <a:solidFill>
                  <a:srgbClr val="9D83E5"/>
                </a:solidFill>
                <a:latin typeface="Shobuj Nolua" panose="02000506000000020003" pitchFamily="2" charset="0"/>
                <a:cs typeface="Shobuj Nolua" panose="02000506000000020003" pitchFamily="2" charset="0"/>
              </a:rPr>
              <a:t> </a:t>
            </a:r>
            <a:r>
              <a:rPr lang="en-US" sz="3200" dirty="0" err="1">
                <a:solidFill>
                  <a:srgbClr val="9D83E5"/>
                </a:solidFill>
                <a:latin typeface="Shobuj Nolua" panose="02000506000000020003" pitchFamily="2" charset="0"/>
                <a:cs typeface="Shobuj Nolua" panose="02000506000000020003" pitchFamily="2" charset="0"/>
              </a:rPr>
              <a:t>সূরায়</a:t>
            </a:r>
            <a:r>
              <a:rPr lang="en-US" sz="3200" dirty="0">
                <a:solidFill>
                  <a:srgbClr val="9D83E5"/>
                </a:solidFill>
                <a:latin typeface="Shobuj Nolua" panose="02000506000000020003" pitchFamily="2" charset="0"/>
                <a:cs typeface="Shobuj Nolua" panose="02000506000000020003" pitchFamily="2" charset="0"/>
              </a:rPr>
              <a:t> </a:t>
            </a:r>
            <a:r>
              <a:rPr lang="en-US" sz="3200" dirty="0" err="1">
                <a:solidFill>
                  <a:srgbClr val="9D83E5"/>
                </a:solidFill>
                <a:latin typeface="Shobuj Nolua" panose="02000506000000020003" pitchFamily="2" charset="0"/>
                <a:cs typeface="Shobuj Nolua" panose="02000506000000020003" pitchFamily="2" charset="0"/>
              </a:rPr>
              <a:t>লোকোমনে</a:t>
            </a:r>
            <a:r>
              <a:rPr lang="en-US" sz="3200" dirty="0">
                <a:solidFill>
                  <a:srgbClr val="9D83E5"/>
                </a:solidFill>
                <a:latin typeface="Shobuj Nolua" panose="02000506000000020003" pitchFamily="2" charset="0"/>
                <a:cs typeface="Shobuj Nolua" panose="02000506000000020003" pitchFamily="2" charset="0"/>
              </a:rPr>
              <a:t> বর্নিত০ </a:t>
            </a:r>
            <a:r>
              <a:rPr lang="en-US" sz="3200" dirty="0" err="1">
                <a:solidFill>
                  <a:srgbClr val="9D83E5"/>
                </a:solidFill>
                <a:latin typeface="Shobuj Nolua" panose="02000506000000020003" pitchFamily="2" charset="0"/>
                <a:cs typeface="Shobuj Nolua" panose="02000506000000020003" pitchFamily="2" charset="0"/>
              </a:rPr>
              <a:t>হয়েছে</a:t>
            </a:r>
            <a:r>
              <a:rPr lang="en-US" sz="3200" dirty="0">
                <a:solidFill>
                  <a:srgbClr val="9D83E5"/>
                </a:solidFill>
                <a:latin typeface="Shobuj Nolua" panose="02000506000000020003" pitchFamily="2" charset="0"/>
                <a:cs typeface="Shobuj Nolua" panose="02000506000000020003" pitchFamily="2" charset="0"/>
              </a:rPr>
              <a:t> । </a:t>
            </a:r>
            <a:r>
              <a:rPr lang="en-US" sz="3200" dirty="0" err="1">
                <a:solidFill>
                  <a:srgbClr val="9D83E5"/>
                </a:solidFill>
                <a:latin typeface="Shobuj Nolua" panose="02000506000000020003" pitchFamily="2" charset="0"/>
                <a:cs typeface="Shobuj Nolua" panose="02000506000000020003" pitchFamily="2" charset="0"/>
              </a:rPr>
              <a:t>যথা</a:t>
            </a:r>
            <a:r>
              <a:rPr lang="en-US" sz="3200" dirty="0">
                <a:solidFill>
                  <a:srgbClr val="9D83E5"/>
                </a:solidFill>
                <a:latin typeface="Shobuj Nolua" panose="02000506000000020003" pitchFamily="2" charset="0"/>
                <a:cs typeface="Shobuj Nolua" panose="02000506000000020003" pitchFamily="2" charset="0"/>
              </a:rPr>
              <a:t> (ক) </a:t>
            </a:r>
            <a:r>
              <a:rPr lang="en-US" sz="3200" dirty="0" err="1">
                <a:solidFill>
                  <a:srgbClr val="9D83E5"/>
                </a:solidFill>
                <a:latin typeface="Shobuj Nolua" panose="02000506000000020003" pitchFamily="2" charset="0"/>
                <a:cs typeface="Shobuj Nolua" panose="02000506000000020003" pitchFamily="2" charset="0"/>
              </a:rPr>
              <a:t>কিয়ামত</a:t>
            </a:r>
            <a:r>
              <a:rPr lang="en-US" sz="3200" dirty="0">
                <a:solidFill>
                  <a:srgbClr val="9D83E5"/>
                </a:solidFill>
                <a:latin typeface="Shobuj Nolua" panose="02000506000000020003" pitchFamily="2" charset="0"/>
                <a:cs typeface="Shobuj Nolua" panose="02000506000000020003" pitchFamily="2" charset="0"/>
              </a:rPr>
              <a:t> </a:t>
            </a:r>
            <a:r>
              <a:rPr lang="en-US" sz="3200" dirty="0" err="1">
                <a:solidFill>
                  <a:srgbClr val="9D83E5"/>
                </a:solidFill>
                <a:latin typeface="Shobuj Nolua" panose="02000506000000020003" pitchFamily="2" charset="0"/>
                <a:cs typeface="Shobuj Nolua" panose="02000506000000020003" pitchFamily="2" charset="0"/>
              </a:rPr>
              <a:t>কখন</a:t>
            </a:r>
            <a:r>
              <a:rPr lang="en-US" sz="3200" dirty="0">
                <a:solidFill>
                  <a:srgbClr val="9D83E5"/>
                </a:solidFill>
                <a:latin typeface="Shobuj Nolua" panose="02000506000000020003" pitchFamily="2" charset="0"/>
                <a:cs typeface="Shobuj Nolua" panose="02000506000000020003" pitchFamily="2" charset="0"/>
              </a:rPr>
              <a:t> </a:t>
            </a:r>
            <a:r>
              <a:rPr lang="en-US" sz="3200" dirty="0" err="1">
                <a:solidFill>
                  <a:srgbClr val="9D83E5"/>
                </a:solidFill>
                <a:latin typeface="Shobuj Nolua" panose="02000506000000020003" pitchFamily="2" charset="0"/>
                <a:cs typeface="Shobuj Nolua" panose="02000506000000020003" pitchFamily="2" charset="0"/>
              </a:rPr>
              <a:t>হবে</a:t>
            </a:r>
            <a:r>
              <a:rPr lang="en-US" sz="3200" dirty="0">
                <a:solidFill>
                  <a:srgbClr val="9D83E5"/>
                </a:solidFill>
                <a:latin typeface="Shobuj Nolua" panose="02000506000000020003" pitchFamily="2" charset="0"/>
                <a:cs typeface="Shobuj Nolua" panose="02000506000000020003" pitchFamily="2" charset="0"/>
              </a:rPr>
              <a:t>। (খ) </a:t>
            </a:r>
            <a:r>
              <a:rPr lang="en-US" sz="3200" dirty="0" err="1">
                <a:solidFill>
                  <a:srgbClr val="9D83E5"/>
                </a:solidFill>
                <a:latin typeface="Shobuj Nolua" panose="02000506000000020003" pitchFamily="2" charset="0"/>
                <a:cs typeface="Shobuj Nolua" panose="02000506000000020003" pitchFamily="2" charset="0"/>
              </a:rPr>
              <a:t>বর্ষা</a:t>
            </a:r>
            <a:r>
              <a:rPr lang="en-US" sz="3200" dirty="0">
                <a:solidFill>
                  <a:srgbClr val="9D83E5"/>
                </a:solidFill>
                <a:latin typeface="Shobuj Nolua" panose="02000506000000020003" pitchFamily="2" charset="0"/>
                <a:cs typeface="Shobuj Nolua" panose="02000506000000020003" pitchFamily="2" charset="0"/>
              </a:rPr>
              <a:t> </a:t>
            </a:r>
            <a:r>
              <a:rPr lang="en-US" sz="3200" dirty="0" err="1">
                <a:solidFill>
                  <a:srgbClr val="9D83E5"/>
                </a:solidFill>
                <a:latin typeface="Shobuj Nolua" panose="02000506000000020003" pitchFamily="2" charset="0"/>
                <a:cs typeface="Shobuj Nolua" panose="02000506000000020003" pitchFamily="2" charset="0"/>
              </a:rPr>
              <a:t>কখন</a:t>
            </a:r>
            <a:r>
              <a:rPr lang="en-US" sz="3200" dirty="0">
                <a:solidFill>
                  <a:srgbClr val="9D83E5"/>
                </a:solidFill>
                <a:latin typeface="Shobuj Nolua" panose="02000506000000020003" pitchFamily="2" charset="0"/>
                <a:cs typeface="Shobuj Nolua" panose="02000506000000020003" pitchFamily="2" charset="0"/>
              </a:rPr>
              <a:t> </a:t>
            </a:r>
            <a:r>
              <a:rPr lang="en-US" sz="3200" dirty="0" err="1">
                <a:solidFill>
                  <a:srgbClr val="9D83E5"/>
                </a:solidFill>
                <a:latin typeface="Shobuj Nolua" panose="02000506000000020003" pitchFamily="2" charset="0"/>
                <a:cs typeface="Shobuj Nolua" panose="02000506000000020003" pitchFamily="2" charset="0"/>
              </a:rPr>
              <a:t>হবে</a:t>
            </a:r>
            <a:r>
              <a:rPr lang="en-US" sz="3200" dirty="0">
                <a:solidFill>
                  <a:srgbClr val="9D83E5"/>
                </a:solidFill>
                <a:latin typeface="Shobuj Nolua" panose="02000506000000020003" pitchFamily="2" charset="0"/>
                <a:cs typeface="Shobuj Nolua" panose="02000506000000020003" pitchFamily="2" charset="0"/>
              </a:rPr>
              <a:t>। (গ) </a:t>
            </a:r>
            <a:r>
              <a:rPr lang="en-US" sz="3200" dirty="0" err="1">
                <a:solidFill>
                  <a:srgbClr val="9D83E5"/>
                </a:solidFill>
                <a:latin typeface="Shobuj Nolua" panose="02000506000000020003" pitchFamily="2" charset="0"/>
                <a:cs typeface="Shobuj Nolua" panose="02000506000000020003" pitchFamily="2" charset="0"/>
              </a:rPr>
              <a:t>গর্ভের</a:t>
            </a:r>
            <a:r>
              <a:rPr lang="en-US" sz="3200" dirty="0">
                <a:solidFill>
                  <a:srgbClr val="9D83E5"/>
                </a:solidFill>
                <a:latin typeface="Shobuj Nolua" panose="02000506000000020003" pitchFamily="2" charset="0"/>
                <a:cs typeface="Shobuj Nolua" panose="02000506000000020003" pitchFamily="2" charset="0"/>
              </a:rPr>
              <a:t> </a:t>
            </a:r>
            <a:r>
              <a:rPr lang="en-US" sz="3200" dirty="0" err="1">
                <a:solidFill>
                  <a:srgbClr val="9D83E5"/>
                </a:solidFill>
                <a:latin typeface="Shobuj Nolua" panose="02000506000000020003" pitchFamily="2" charset="0"/>
                <a:cs typeface="Shobuj Nolua" panose="02000506000000020003" pitchFamily="2" charset="0"/>
              </a:rPr>
              <a:t>সন্তান</a:t>
            </a:r>
            <a:r>
              <a:rPr lang="en-US" sz="3200" dirty="0">
                <a:solidFill>
                  <a:srgbClr val="9D83E5"/>
                </a:solidFill>
                <a:latin typeface="Shobuj Nolua" panose="02000506000000020003" pitchFamily="2" charset="0"/>
                <a:cs typeface="Shobuj Nolua" panose="02000506000000020003" pitchFamily="2" charset="0"/>
              </a:rPr>
              <a:t> । (ঘ) </a:t>
            </a:r>
            <a:r>
              <a:rPr lang="en-US" sz="3200" dirty="0" err="1">
                <a:solidFill>
                  <a:srgbClr val="9D83E5"/>
                </a:solidFill>
                <a:latin typeface="Shobuj Nolua" panose="02000506000000020003" pitchFamily="2" charset="0"/>
                <a:cs typeface="Shobuj Nolua" panose="02000506000000020003" pitchFamily="2" charset="0"/>
              </a:rPr>
              <a:t>আগামীকালের</a:t>
            </a:r>
            <a:r>
              <a:rPr lang="en-US" sz="3200" dirty="0">
                <a:solidFill>
                  <a:srgbClr val="9D83E5"/>
                </a:solidFill>
                <a:latin typeface="Shobuj Nolua" panose="02000506000000020003" pitchFamily="2" charset="0"/>
                <a:cs typeface="Shobuj Nolua" panose="02000506000000020003" pitchFamily="2" charset="0"/>
              </a:rPr>
              <a:t>  </a:t>
            </a:r>
            <a:r>
              <a:rPr lang="en-US" sz="3200" dirty="0" err="1">
                <a:solidFill>
                  <a:srgbClr val="9D83E5"/>
                </a:solidFill>
                <a:latin typeface="Shobuj Nolua" panose="02000506000000020003" pitchFamily="2" charset="0"/>
                <a:cs typeface="Shobuj Nolua" panose="02000506000000020003" pitchFamily="2" charset="0"/>
              </a:rPr>
              <a:t>রিজিক</a:t>
            </a:r>
            <a:r>
              <a:rPr lang="en-US" sz="3200" dirty="0">
                <a:solidFill>
                  <a:srgbClr val="9D83E5"/>
                </a:solidFill>
                <a:latin typeface="Shobuj Nolua" panose="02000506000000020003" pitchFamily="2" charset="0"/>
                <a:cs typeface="Shobuj Nolua" panose="02000506000000020003" pitchFamily="2" charset="0"/>
              </a:rPr>
              <a:t> । (ঙ) </a:t>
            </a:r>
            <a:r>
              <a:rPr lang="en-US" sz="3200" dirty="0" err="1">
                <a:solidFill>
                  <a:srgbClr val="9D83E5"/>
                </a:solidFill>
                <a:latin typeface="Shobuj Nolua" panose="02000506000000020003" pitchFamily="2" charset="0"/>
                <a:cs typeface="Shobuj Nolua" panose="02000506000000020003" pitchFamily="2" charset="0"/>
              </a:rPr>
              <a:t>কোথায়</a:t>
            </a:r>
            <a:r>
              <a:rPr lang="en-US" sz="3200" dirty="0">
                <a:solidFill>
                  <a:srgbClr val="9D83E5"/>
                </a:solidFill>
                <a:latin typeface="Shobuj Nolua" panose="02000506000000020003" pitchFamily="2" charset="0"/>
                <a:cs typeface="Shobuj Nolua" panose="02000506000000020003" pitchFamily="2" charset="0"/>
              </a:rPr>
              <a:t> </a:t>
            </a:r>
            <a:r>
              <a:rPr lang="en-US" sz="3200" dirty="0" err="1">
                <a:solidFill>
                  <a:srgbClr val="9D83E5"/>
                </a:solidFill>
                <a:latin typeface="Shobuj Nolua" panose="02000506000000020003" pitchFamily="2" charset="0"/>
                <a:cs typeface="Shobuj Nolua" panose="02000506000000020003" pitchFamily="2" charset="0"/>
              </a:rPr>
              <a:t>কখন</a:t>
            </a:r>
            <a:r>
              <a:rPr lang="en-US" sz="3200" dirty="0">
                <a:solidFill>
                  <a:srgbClr val="9D83E5"/>
                </a:solidFill>
                <a:latin typeface="Shobuj Nolua" panose="02000506000000020003" pitchFamily="2" charset="0"/>
                <a:cs typeface="Shobuj Nolua" panose="02000506000000020003" pitchFamily="2" charset="0"/>
              </a:rPr>
              <a:t> </a:t>
            </a:r>
            <a:r>
              <a:rPr lang="en-US" sz="3200" dirty="0" err="1">
                <a:solidFill>
                  <a:srgbClr val="9D83E5"/>
                </a:solidFill>
                <a:latin typeface="Shobuj Nolua" panose="02000506000000020003" pitchFamily="2" charset="0"/>
                <a:cs typeface="Shobuj Nolua" panose="02000506000000020003" pitchFamily="2" charset="0"/>
              </a:rPr>
              <a:t>মৃত্যু</a:t>
            </a:r>
            <a:r>
              <a:rPr lang="en-US" sz="3200" dirty="0">
                <a:solidFill>
                  <a:srgbClr val="9D83E5"/>
                </a:solidFill>
                <a:latin typeface="Shobuj Nolua" panose="02000506000000020003" pitchFamily="2" charset="0"/>
                <a:cs typeface="Shobuj Nolua" panose="02000506000000020003" pitchFamily="2" charset="0"/>
              </a:rPr>
              <a:t> </a:t>
            </a:r>
            <a:r>
              <a:rPr lang="en-US" sz="3200" dirty="0" err="1">
                <a:solidFill>
                  <a:srgbClr val="9D83E5"/>
                </a:solidFill>
                <a:latin typeface="Shobuj Nolua" panose="02000506000000020003" pitchFamily="2" charset="0"/>
                <a:cs typeface="Shobuj Nolua" panose="02000506000000020003" pitchFamily="2" charset="0"/>
              </a:rPr>
              <a:t>বরন</a:t>
            </a:r>
            <a:r>
              <a:rPr lang="en-US" sz="3200" dirty="0">
                <a:solidFill>
                  <a:srgbClr val="9D83E5"/>
                </a:solidFill>
                <a:latin typeface="Shobuj Nolua" panose="02000506000000020003" pitchFamily="2" charset="0"/>
                <a:cs typeface="Shobuj Nolua" panose="02000506000000020003" pitchFamily="2" charset="0"/>
              </a:rPr>
              <a:t> </a:t>
            </a:r>
            <a:r>
              <a:rPr lang="en-US" sz="3200" dirty="0" err="1">
                <a:solidFill>
                  <a:srgbClr val="9D83E5"/>
                </a:solidFill>
                <a:latin typeface="Shobuj Nolua" panose="02000506000000020003" pitchFamily="2" charset="0"/>
                <a:cs typeface="Shobuj Nolua" panose="02000506000000020003" pitchFamily="2" charset="0"/>
              </a:rPr>
              <a:t>করবে</a:t>
            </a:r>
            <a:r>
              <a:rPr lang="en-US" sz="3200" dirty="0">
                <a:solidFill>
                  <a:srgbClr val="9D83E5"/>
                </a:solidFill>
                <a:latin typeface="Shobuj Nolua" panose="02000506000000020003" pitchFamily="2" charset="0"/>
                <a:cs typeface="Shobuj Nolua" panose="02000506000000020003" pitchFamily="2" charset="0"/>
              </a:rPr>
              <a:t>।</a:t>
            </a:r>
          </a:p>
        </p:txBody>
      </p:sp>
    </p:spTree>
    <p:extLst>
      <p:ext uri="{BB962C8B-B14F-4D97-AF65-F5344CB8AC3E}">
        <p14:creationId xmlns:p14="http://schemas.microsoft.com/office/powerpoint/2010/main" val="80429760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Effect transition="in" filter="fade">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500" fill="hold"/>
                                        <p:tgtEl>
                                          <p:spTgt spid="7"/>
                                        </p:tgtEl>
                                        <p:attrNameLst>
                                          <p:attrName>ppt_w</p:attrName>
                                        </p:attrNameLst>
                                      </p:cBhvr>
                                      <p:tavLst>
                                        <p:tav tm="0">
                                          <p:val>
                                            <p:fltVal val="0"/>
                                          </p:val>
                                        </p:tav>
                                        <p:tav tm="100000">
                                          <p:val>
                                            <p:strVal val="#ppt_w"/>
                                          </p:val>
                                        </p:tav>
                                      </p:tavLst>
                                    </p:anim>
                                    <p:anim calcmode="lin" valueType="num">
                                      <p:cBhvr>
                                        <p:cTn id="22" dur="500" fill="hold"/>
                                        <p:tgtEl>
                                          <p:spTgt spid="7"/>
                                        </p:tgtEl>
                                        <p:attrNameLst>
                                          <p:attrName>ppt_h</p:attrName>
                                        </p:attrNameLst>
                                      </p:cBhvr>
                                      <p:tavLst>
                                        <p:tav tm="0">
                                          <p:val>
                                            <p:fltVal val="0"/>
                                          </p:val>
                                        </p:tav>
                                        <p:tav tm="100000">
                                          <p:val>
                                            <p:strVal val="#ppt_h"/>
                                          </p:val>
                                        </p:tav>
                                      </p:tavLst>
                                    </p:anim>
                                    <p:animEffect transition="in" filter="fade">
                                      <p:cBhvr>
                                        <p:cTn id="23" dur="5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p:cTn id="28" dur="500" fill="hold"/>
                                        <p:tgtEl>
                                          <p:spTgt spid="8"/>
                                        </p:tgtEl>
                                        <p:attrNameLst>
                                          <p:attrName>ppt_w</p:attrName>
                                        </p:attrNameLst>
                                      </p:cBhvr>
                                      <p:tavLst>
                                        <p:tav tm="0">
                                          <p:val>
                                            <p:fltVal val="0"/>
                                          </p:val>
                                        </p:tav>
                                        <p:tav tm="100000">
                                          <p:val>
                                            <p:strVal val="#ppt_w"/>
                                          </p:val>
                                        </p:tav>
                                      </p:tavLst>
                                    </p:anim>
                                    <p:anim calcmode="lin" valueType="num">
                                      <p:cBhvr>
                                        <p:cTn id="29" dur="500" fill="hold"/>
                                        <p:tgtEl>
                                          <p:spTgt spid="8"/>
                                        </p:tgtEl>
                                        <p:attrNameLst>
                                          <p:attrName>ppt_h</p:attrName>
                                        </p:attrNameLst>
                                      </p:cBhvr>
                                      <p:tavLst>
                                        <p:tav tm="0">
                                          <p:val>
                                            <p:fltVal val="0"/>
                                          </p:val>
                                        </p:tav>
                                        <p:tav tm="100000">
                                          <p:val>
                                            <p:strVal val="#ppt_h"/>
                                          </p:val>
                                        </p:tav>
                                      </p:tavLst>
                                    </p:anim>
                                    <p:animEffect transition="in" filter="fade">
                                      <p:cBhvr>
                                        <p:cTn id="3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7840E42-C699-4DB1-94B2-F91506316415}"/>
              </a:ext>
            </a:extLst>
          </p:cNvPr>
          <p:cNvSpPr>
            <a:spLocks noGrp="1"/>
          </p:cNvSpPr>
          <p:nvPr>
            <p:ph type="dt" sz="half" idx="10"/>
          </p:nvPr>
        </p:nvSpPr>
        <p:spPr>
          <a:xfrm>
            <a:off x="357621" y="6064218"/>
            <a:ext cx="967567" cy="365125"/>
          </a:xfrm>
        </p:spPr>
        <p:txBody>
          <a:bodyPr/>
          <a:lstStyle/>
          <a:p>
            <a:fld id="{CEF24E2A-7861-405B-85DA-C780E6E74AD8}" type="datetime1">
              <a:rPr lang="en-US" smtClean="0"/>
              <a:t>10/31/2020</a:t>
            </a:fld>
            <a:endParaRPr lang="en-US" dirty="0"/>
          </a:p>
        </p:txBody>
      </p:sp>
      <p:sp>
        <p:nvSpPr>
          <p:cNvPr id="3" name="Footer Placeholder 2">
            <a:extLst>
              <a:ext uri="{FF2B5EF4-FFF2-40B4-BE49-F238E27FC236}">
                <a16:creationId xmlns:a16="http://schemas.microsoft.com/office/drawing/2014/main" id="{2000C0D8-F06A-4995-8B9D-BC0B39A275BD}"/>
              </a:ext>
            </a:extLst>
          </p:cNvPr>
          <p:cNvSpPr>
            <a:spLocks noGrp="1"/>
          </p:cNvSpPr>
          <p:nvPr>
            <p:ph type="ftr" sz="quarter" idx="11"/>
          </p:nvPr>
        </p:nvSpPr>
        <p:spPr/>
        <p:txBody>
          <a:bodyPr/>
          <a:lstStyle/>
          <a:p>
            <a:r>
              <a:rPr lang="as-IN"/>
              <a:t>মোহাম্মদ ফরিদুর রহমান। সহকারী অধ্যাপক, মোহসেনুদ্দীন নূরিয়া ফাজিল মাদরাসা। মোবাইল নং ০১৭২৮৯৪২৭৬৩</a:t>
            </a:r>
            <a:endParaRPr lang="en-US" dirty="0"/>
          </a:p>
        </p:txBody>
      </p:sp>
      <p:sp>
        <p:nvSpPr>
          <p:cNvPr id="4" name="Slide Number Placeholder 3">
            <a:extLst>
              <a:ext uri="{FF2B5EF4-FFF2-40B4-BE49-F238E27FC236}">
                <a16:creationId xmlns:a16="http://schemas.microsoft.com/office/drawing/2014/main" id="{C4DFC725-0B05-492B-AFA9-E535256F035B}"/>
              </a:ext>
            </a:extLst>
          </p:cNvPr>
          <p:cNvSpPr>
            <a:spLocks noGrp="1"/>
          </p:cNvSpPr>
          <p:nvPr>
            <p:ph type="sldNum" sz="quarter" idx="12"/>
          </p:nvPr>
        </p:nvSpPr>
        <p:spPr/>
        <p:txBody>
          <a:bodyPr/>
          <a:lstStyle/>
          <a:p>
            <a:fld id="{2FCC7136-71D0-42FE-B518-24F55251E654}" type="slidenum">
              <a:rPr lang="en-US" smtClean="0"/>
              <a:t>15</a:t>
            </a:fld>
            <a:endParaRPr lang="en-US" dirty="0"/>
          </a:p>
        </p:txBody>
      </p:sp>
      <p:sp>
        <p:nvSpPr>
          <p:cNvPr id="5" name="TextBox 4">
            <a:extLst>
              <a:ext uri="{FF2B5EF4-FFF2-40B4-BE49-F238E27FC236}">
                <a16:creationId xmlns:a16="http://schemas.microsoft.com/office/drawing/2014/main" id="{277E0B22-2581-4DF6-9284-A041F1839B20}"/>
              </a:ext>
            </a:extLst>
          </p:cNvPr>
          <p:cNvSpPr txBox="1"/>
          <p:nvPr/>
        </p:nvSpPr>
        <p:spPr>
          <a:xfrm>
            <a:off x="1435718" y="242514"/>
            <a:ext cx="10189028" cy="646331"/>
          </a:xfrm>
          <a:prstGeom prst="rect">
            <a:avLst/>
          </a:prstGeom>
          <a:noFill/>
        </p:spPr>
        <p:txBody>
          <a:bodyPr wrap="square" rtlCol="0">
            <a:spAutoFit/>
          </a:bodyPr>
          <a:lstStyle/>
          <a:p>
            <a:r>
              <a:rPr lang="en-US" sz="3600" dirty="0">
                <a:latin typeface="Shobuj Nolua" panose="02000506000000020003" pitchFamily="2" charset="0"/>
                <a:cs typeface="Shobuj Nolua" panose="02000506000000020003" pitchFamily="2" charset="0"/>
              </a:rPr>
              <a:t>৩. </a:t>
            </a:r>
            <a:r>
              <a:rPr lang="en-US" sz="3600" dirty="0" err="1">
                <a:solidFill>
                  <a:srgbClr val="7030A0"/>
                </a:solidFill>
                <a:latin typeface="Shobuj Nolua" panose="02000506000000020003" pitchFamily="2" charset="0"/>
                <a:cs typeface="Shobuj Nolua" panose="02000506000000020003" pitchFamily="2" charset="0"/>
              </a:rPr>
              <a:t>মহান</a:t>
            </a:r>
            <a:r>
              <a:rPr lang="en-US" sz="3600" dirty="0">
                <a:solidFill>
                  <a:srgbClr val="7030A0"/>
                </a:solidFill>
                <a:latin typeface="Shobuj Nolua" panose="02000506000000020003" pitchFamily="2" charset="0"/>
                <a:cs typeface="Shobuj Nolua" panose="02000506000000020003" pitchFamily="2" charset="0"/>
              </a:rPr>
              <a:t> </a:t>
            </a:r>
            <a:r>
              <a:rPr lang="en-US" sz="3600" dirty="0" err="1">
                <a:solidFill>
                  <a:srgbClr val="7030A0"/>
                </a:solidFill>
                <a:latin typeface="Shobuj Nolua" panose="02000506000000020003" pitchFamily="2" charset="0"/>
                <a:cs typeface="Shobuj Nolua" panose="02000506000000020003" pitchFamily="2" charset="0"/>
              </a:rPr>
              <a:t>আল্লাহর</a:t>
            </a:r>
            <a:r>
              <a:rPr lang="en-US" sz="3600" dirty="0">
                <a:solidFill>
                  <a:srgbClr val="7030A0"/>
                </a:solidFill>
                <a:latin typeface="Shobuj Nolua" panose="02000506000000020003" pitchFamily="2" charset="0"/>
                <a:cs typeface="Shobuj Nolua" panose="02000506000000020003" pitchFamily="2" charset="0"/>
              </a:rPr>
              <a:t> </a:t>
            </a:r>
            <a:r>
              <a:rPr lang="en-US" sz="3600" dirty="0" err="1">
                <a:solidFill>
                  <a:srgbClr val="7030A0"/>
                </a:solidFill>
                <a:latin typeface="Shobuj Nolua" panose="02000506000000020003" pitchFamily="2" charset="0"/>
                <a:cs typeface="Shobuj Nolua" panose="02000506000000020003" pitchFamily="2" charset="0"/>
              </a:rPr>
              <a:t>বাণী</a:t>
            </a:r>
            <a:r>
              <a:rPr lang="en-US" sz="3600" dirty="0">
                <a:solidFill>
                  <a:srgbClr val="7030A0"/>
                </a:solidFill>
                <a:latin typeface="Shobuj Nolua" panose="02000506000000020003" pitchFamily="2" charset="0"/>
                <a:cs typeface="Shobuj Nolua" panose="02000506000000020003" pitchFamily="2" charset="0"/>
              </a:rPr>
              <a:t>- </a:t>
            </a:r>
            <a:r>
              <a:rPr lang="en-US" sz="3600" dirty="0">
                <a:solidFill>
                  <a:srgbClr val="ED2BD6"/>
                </a:solidFill>
                <a:latin typeface="Shobuj Nolua" panose="02000506000000020003" pitchFamily="2" charset="0"/>
                <a:cs typeface="Shobuj Nolua" panose="02000506000000020003" pitchFamily="2" charset="0"/>
              </a:rPr>
              <a:t> </a:t>
            </a:r>
            <a:r>
              <a:rPr lang="ar-SA" sz="3600" dirty="0">
                <a:solidFill>
                  <a:srgbClr val="ED2BD6"/>
                </a:solidFill>
                <a:latin typeface="Shobuj Nolua" panose="02000506000000020003" pitchFamily="2" charset="0"/>
              </a:rPr>
              <a:t>رطب ويابس</a:t>
            </a:r>
            <a:r>
              <a:rPr lang="en-US" sz="3600" dirty="0">
                <a:solidFill>
                  <a:srgbClr val="ED2BD6"/>
                </a:solidFill>
                <a:latin typeface="Shobuj Nolua" panose="02000506000000020003" pitchFamily="2" charset="0"/>
              </a:rPr>
              <a:t> </a:t>
            </a:r>
            <a:r>
              <a:rPr lang="en-US" sz="3600" dirty="0" err="1">
                <a:solidFill>
                  <a:srgbClr val="ED2BD6"/>
                </a:solidFill>
                <a:latin typeface="Shobuj Nolua" panose="02000506000000020003" pitchFamily="2" charset="0"/>
                <a:cs typeface="Shobuj Nolua" panose="02000506000000020003" pitchFamily="2" charset="0"/>
              </a:rPr>
              <a:t>দ্বারা</a:t>
            </a:r>
            <a:r>
              <a:rPr lang="en-US" sz="3600" dirty="0">
                <a:solidFill>
                  <a:srgbClr val="ED2BD6"/>
                </a:solidFill>
                <a:latin typeface="Shobuj Nolua" panose="02000506000000020003" pitchFamily="2" charset="0"/>
                <a:cs typeface="Shobuj Nolua" panose="02000506000000020003" pitchFamily="2" charset="0"/>
              </a:rPr>
              <a:t> </a:t>
            </a:r>
            <a:r>
              <a:rPr lang="en-US" sz="3600" dirty="0" err="1">
                <a:solidFill>
                  <a:srgbClr val="ED2BD6"/>
                </a:solidFill>
                <a:latin typeface="Shobuj Nolua" panose="02000506000000020003" pitchFamily="2" charset="0"/>
                <a:cs typeface="Shobuj Nolua" panose="02000506000000020003" pitchFamily="2" charset="0"/>
              </a:rPr>
              <a:t>উদ্দিশ্য</a:t>
            </a:r>
            <a:r>
              <a:rPr lang="en-US" sz="3600" dirty="0">
                <a:solidFill>
                  <a:srgbClr val="ED2BD6"/>
                </a:solidFill>
                <a:latin typeface="Shobuj Nolua" panose="02000506000000020003" pitchFamily="2" charset="0"/>
                <a:cs typeface="Shobuj Nolua" panose="02000506000000020003" pitchFamily="2" charset="0"/>
              </a:rPr>
              <a:t> </a:t>
            </a:r>
            <a:r>
              <a:rPr lang="en-US" sz="3600" dirty="0" err="1">
                <a:solidFill>
                  <a:srgbClr val="ED2BD6"/>
                </a:solidFill>
                <a:latin typeface="Shobuj Nolua" panose="02000506000000020003" pitchFamily="2" charset="0"/>
                <a:cs typeface="Shobuj Nolua" panose="02000506000000020003" pitchFamily="2" charset="0"/>
              </a:rPr>
              <a:t>কি</a:t>
            </a:r>
            <a:r>
              <a:rPr lang="en-US" sz="3600" dirty="0">
                <a:solidFill>
                  <a:srgbClr val="ED2BD6"/>
                </a:solidFill>
                <a:latin typeface="Shobuj Nolua" panose="02000506000000020003" pitchFamily="2" charset="0"/>
                <a:cs typeface="Shobuj Nolua" panose="02000506000000020003" pitchFamily="2" charset="0"/>
              </a:rPr>
              <a:t>?</a:t>
            </a:r>
            <a:r>
              <a:rPr lang="en-US" sz="3600" dirty="0">
                <a:solidFill>
                  <a:srgbClr val="ED2BD6"/>
                </a:solidFill>
                <a:latin typeface="Shobuj Nolua" panose="02000506000000020003" pitchFamily="2" charset="0"/>
              </a:rPr>
              <a:t> </a:t>
            </a:r>
            <a:endParaRPr lang="en-US" sz="3600" dirty="0">
              <a:latin typeface="Shobuj Nolua" panose="02000506000000020003" pitchFamily="2" charset="0"/>
              <a:cs typeface="Shobuj Nolua" panose="02000506000000020003" pitchFamily="2" charset="0"/>
            </a:endParaRPr>
          </a:p>
        </p:txBody>
      </p:sp>
      <p:sp>
        <p:nvSpPr>
          <p:cNvPr id="6" name="TextBox 5">
            <a:extLst>
              <a:ext uri="{FF2B5EF4-FFF2-40B4-BE49-F238E27FC236}">
                <a16:creationId xmlns:a16="http://schemas.microsoft.com/office/drawing/2014/main" id="{E4B3445C-4F2A-4491-A45F-305B339A4CDF}"/>
              </a:ext>
            </a:extLst>
          </p:cNvPr>
          <p:cNvSpPr txBox="1"/>
          <p:nvPr/>
        </p:nvSpPr>
        <p:spPr>
          <a:xfrm>
            <a:off x="622069" y="985969"/>
            <a:ext cx="11165239" cy="2123658"/>
          </a:xfrm>
          <a:prstGeom prst="rect">
            <a:avLst/>
          </a:prstGeom>
          <a:noFill/>
        </p:spPr>
        <p:txBody>
          <a:bodyPr wrap="square" rtlCol="0">
            <a:spAutoFit/>
          </a:bodyPr>
          <a:lstStyle/>
          <a:p>
            <a:r>
              <a:rPr lang="en-US" sz="4400" dirty="0" err="1">
                <a:latin typeface="Shobuj Nolua" panose="02000506000000020003" pitchFamily="2" charset="0"/>
                <a:cs typeface="Shobuj Nolua" panose="02000506000000020003" pitchFamily="2" charset="0"/>
              </a:rPr>
              <a:t>উত্তর</a:t>
            </a:r>
            <a:r>
              <a:rPr lang="en-US" sz="4400" dirty="0">
                <a:latin typeface="Shobuj Nolua" panose="02000506000000020003" pitchFamily="2" charset="0"/>
                <a:cs typeface="Shobuj Nolua" panose="02000506000000020003" pitchFamily="2" charset="0"/>
              </a:rPr>
              <a:t> ।। </a:t>
            </a:r>
            <a:r>
              <a:rPr lang="ar-SA" sz="4400" dirty="0">
                <a:solidFill>
                  <a:srgbClr val="ED2BD6"/>
                </a:solidFill>
                <a:latin typeface="Shobuj Nolua" panose="02000506000000020003" pitchFamily="2" charset="0"/>
              </a:rPr>
              <a:t>رطب ويابس</a:t>
            </a:r>
            <a:r>
              <a:rPr lang="en-US" sz="4400" dirty="0">
                <a:solidFill>
                  <a:srgbClr val="ED2BD6"/>
                </a:solidFill>
                <a:latin typeface="Shobuj Nolua" panose="02000506000000020003" pitchFamily="2" charset="0"/>
              </a:rPr>
              <a:t> </a:t>
            </a:r>
            <a:r>
              <a:rPr lang="en-US" sz="4400" dirty="0" err="1">
                <a:solidFill>
                  <a:srgbClr val="ED2BD6"/>
                </a:solidFill>
                <a:latin typeface="Shobuj Nolua" panose="02000506000000020003" pitchFamily="2" charset="0"/>
                <a:cs typeface="Shobuj Nolua" panose="02000506000000020003" pitchFamily="2" charset="0"/>
              </a:rPr>
              <a:t>দ্বারা</a:t>
            </a:r>
            <a:r>
              <a:rPr lang="en-US" sz="4400" dirty="0">
                <a:solidFill>
                  <a:srgbClr val="ED2BD6"/>
                </a:solidFill>
                <a:latin typeface="Shobuj Nolua" panose="02000506000000020003" pitchFamily="2" charset="0"/>
                <a:cs typeface="Shobuj Nolua" panose="02000506000000020003" pitchFamily="2" charset="0"/>
              </a:rPr>
              <a:t> </a:t>
            </a:r>
            <a:r>
              <a:rPr lang="en-US" sz="4400" dirty="0" err="1">
                <a:solidFill>
                  <a:srgbClr val="ED2BD6"/>
                </a:solidFill>
                <a:latin typeface="Shobuj Nolua" panose="02000506000000020003" pitchFamily="2" charset="0"/>
                <a:cs typeface="Shobuj Nolua" panose="02000506000000020003" pitchFamily="2" charset="0"/>
              </a:rPr>
              <a:t>উদ্দেশ্য</a:t>
            </a:r>
            <a:r>
              <a:rPr lang="en-US" sz="4400" dirty="0">
                <a:solidFill>
                  <a:srgbClr val="ED2BD6"/>
                </a:solidFill>
                <a:latin typeface="Shobuj Nolua" panose="02000506000000020003" pitchFamily="2" charset="0"/>
                <a:cs typeface="Shobuj Nolua" panose="02000506000000020003" pitchFamily="2" charset="0"/>
              </a:rPr>
              <a:t> : </a:t>
            </a:r>
            <a:r>
              <a:rPr lang="en-US" sz="4400" dirty="0" err="1">
                <a:solidFill>
                  <a:srgbClr val="ED2BD6"/>
                </a:solidFill>
                <a:latin typeface="Shobuj Nolua" panose="02000506000000020003" pitchFamily="2" charset="0"/>
                <a:cs typeface="Shobuj Nolua" panose="02000506000000020003" pitchFamily="2" charset="0"/>
              </a:rPr>
              <a:t>আল্লাহ</a:t>
            </a:r>
            <a:r>
              <a:rPr lang="en-US" sz="4400" dirty="0">
                <a:solidFill>
                  <a:srgbClr val="ED2BD6"/>
                </a:solidFill>
                <a:latin typeface="Shobuj Nolua" panose="02000506000000020003" pitchFamily="2" charset="0"/>
                <a:cs typeface="Shobuj Nolua" panose="02000506000000020003" pitchFamily="2" charset="0"/>
              </a:rPr>
              <a:t> </a:t>
            </a:r>
            <a:r>
              <a:rPr lang="en-US" sz="4400" dirty="0" err="1">
                <a:solidFill>
                  <a:srgbClr val="ED2BD6"/>
                </a:solidFill>
                <a:latin typeface="Shobuj Nolua" panose="02000506000000020003" pitchFamily="2" charset="0"/>
                <a:cs typeface="Shobuj Nolua" panose="02000506000000020003" pitchFamily="2" charset="0"/>
              </a:rPr>
              <a:t>তায়ালার</a:t>
            </a:r>
            <a:r>
              <a:rPr lang="en-US" sz="4400" dirty="0">
                <a:solidFill>
                  <a:srgbClr val="ED2BD6"/>
                </a:solidFill>
                <a:latin typeface="Shobuj Nolua" panose="02000506000000020003" pitchFamily="2" charset="0"/>
                <a:cs typeface="Shobuj Nolua" panose="02000506000000020003" pitchFamily="2" charset="0"/>
              </a:rPr>
              <a:t> </a:t>
            </a:r>
            <a:r>
              <a:rPr lang="en-US" sz="4400" dirty="0" err="1">
                <a:solidFill>
                  <a:srgbClr val="ED2BD6"/>
                </a:solidFill>
                <a:latin typeface="Shobuj Nolua" panose="02000506000000020003" pitchFamily="2" charset="0"/>
                <a:cs typeface="Shobuj Nolua" panose="02000506000000020003" pitchFamily="2" charset="0"/>
              </a:rPr>
              <a:t>বানী</a:t>
            </a:r>
            <a:r>
              <a:rPr lang="en-US" sz="4400" dirty="0">
                <a:solidFill>
                  <a:srgbClr val="ED2BD6"/>
                </a:solidFill>
                <a:latin typeface="Shobuj Nolua" panose="02000506000000020003" pitchFamily="2" charset="0"/>
                <a:cs typeface="Shobuj Nolua" panose="02000506000000020003" pitchFamily="2" charset="0"/>
              </a:rPr>
              <a:t> </a:t>
            </a:r>
            <a:r>
              <a:rPr lang="ar-SA" sz="4400" dirty="0">
                <a:solidFill>
                  <a:srgbClr val="ED2BD6"/>
                </a:solidFill>
                <a:latin typeface="Shobuj Nolua" panose="02000506000000020003" pitchFamily="2" charset="0"/>
              </a:rPr>
              <a:t>رطب ويابس</a:t>
            </a:r>
            <a:r>
              <a:rPr lang="en-US" sz="4400" dirty="0">
                <a:solidFill>
                  <a:srgbClr val="ED2BD6"/>
                </a:solidFill>
                <a:latin typeface="Shobuj Nolua" panose="02000506000000020003" pitchFamily="2" charset="0"/>
              </a:rPr>
              <a:t> </a:t>
            </a:r>
            <a:r>
              <a:rPr lang="en-US" sz="4400" dirty="0" err="1">
                <a:solidFill>
                  <a:srgbClr val="ED2BD6"/>
                </a:solidFill>
                <a:latin typeface="Shobuj Nolua" panose="02000506000000020003" pitchFamily="2" charset="0"/>
                <a:cs typeface="Shobuj Nolua" panose="02000506000000020003" pitchFamily="2" charset="0"/>
              </a:rPr>
              <a:t>এর</a:t>
            </a:r>
            <a:r>
              <a:rPr lang="en-US" sz="4400" dirty="0">
                <a:solidFill>
                  <a:srgbClr val="ED2BD6"/>
                </a:solidFill>
                <a:latin typeface="Shobuj Nolua" panose="02000506000000020003" pitchFamily="2" charset="0"/>
                <a:cs typeface="Shobuj Nolua" panose="02000506000000020003" pitchFamily="2" charset="0"/>
              </a:rPr>
              <a:t> </a:t>
            </a:r>
            <a:r>
              <a:rPr lang="en-US" sz="4400" dirty="0" err="1">
                <a:solidFill>
                  <a:srgbClr val="ED2BD6"/>
                </a:solidFill>
                <a:latin typeface="Shobuj Nolua" panose="02000506000000020003" pitchFamily="2" charset="0"/>
                <a:cs typeface="Shobuj Nolua" panose="02000506000000020003" pitchFamily="2" charset="0"/>
              </a:rPr>
              <a:t>দ্বারা</a:t>
            </a:r>
            <a:r>
              <a:rPr lang="en-US" sz="4400" dirty="0">
                <a:solidFill>
                  <a:srgbClr val="ED2BD6"/>
                </a:solidFill>
                <a:latin typeface="Shobuj Nolua" panose="02000506000000020003" pitchFamily="2" charset="0"/>
                <a:cs typeface="Shobuj Nolua" panose="02000506000000020003" pitchFamily="2" charset="0"/>
              </a:rPr>
              <a:t> </a:t>
            </a:r>
            <a:r>
              <a:rPr lang="en-US" sz="4400" dirty="0" err="1">
                <a:solidFill>
                  <a:srgbClr val="ED2BD6"/>
                </a:solidFill>
                <a:latin typeface="Shobuj Nolua" panose="02000506000000020003" pitchFamily="2" charset="0"/>
                <a:cs typeface="Shobuj Nolua" panose="02000506000000020003" pitchFamily="2" charset="0"/>
              </a:rPr>
              <a:t>কি</a:t>
            </a:r>
            <a:r>
              <a:rPr lang="en-US" sz="4400" dirty="0">
                <a:solidFill>
                  <a:srgbClr val="ED2BD6"/>
                </a:solidFill>
                <a:latin typeface="Shobuj Nolua" panose="02000506000000020003" pitchFamily="2" charset="0"/>
                <a:cs typeface="Shobuj Nolua" panose="02000506000000020003" pitchFamily="2" charset="0"/>
              </a:rPr>
              <a:t> </a:t>
            </a:r>
            <a:r>
              <a:rPr lang="en-US" sz="4400" dirty="0" err="1">
                <a:solidFill>
                  <a:srgbClr val="ED2BD6"/>
                </a:solidFill>
                <a:latin typeface="Shobuj Nolua" panose="02000506000000020003" pitchFamily="2" charset="0"/>
                <a:cs typeface="Shobuj Nolua" panose="02000506000000020003" pitchFamily="2" charset="0"/>
              </a:rPr>
              <a:t>বোঝানো</a:t>
            </a:r>
            <a:r>
              <a:rPr lang="en-US" sz="4400" dirty="0">
                <a:solidFill>
                  <a:srgbClr val="ED2BD6"/>
                </a:solidFill>
                <a:latin typeface="Shobuj Nolua" panose="02000506000000020003" pitchFamily="2" charset="0"/>
                <a:cs typeface="Shobuj Nolua" panose="02000506000000020003" pitchFamily="2" charset="0"/>
              </a:rPr>
              <a:t> </a:t>
            </a:r>
            <a:r>
              <a:rPr lang="en-US" sz="4400" dirty="0" err="1">
                <a:solidFill>
                  <a:srgbClr val="ED2BD6"/>
                </a:solidFill>
                <a:latin typeface="Shobuj Nolua" panose="02000506000000020003" pitchFamily="2" charset="0"/>
                <a:cs typeface="Shobuj Nolua" panose="02000506000000020003" pitchFamily="2" charset="0"/>
              </a:rPr>
              <a:t>হয়েছে</a:t>
            </a:r>
            <a:r>
              <a:rPr lang="en-US" sz="4400" dirty="0">
                <a:solidFill>
                  <a:srgbClr val="ED2BD6"/>
                </a:solidFill>
                <a:latin typeface="Shobuj Nolua" panose="02000506000000020003" pitchFamily="2" charset="0"/>
                <a:cs typeface="Shobuj Nolua" panose="02000506000000020003" pitchFamily="2" charset="0"/>
              </a:rPr>
              <a:t> , এ </a:t>
            </a:r>
            <a:r>
              <a:rPr lang="en-US" sz="4400" dirty="0" err="1">
                <a:solidFill>
                  <a:srgbClr val="ED2BD6"/>
                </a:solidFill>
                <a:latin typeface="Shobuj Nolua" panose="02000506000000020003" pitchFamily="2" charset="0"/>
                <a:cs typeface="Shobuj Nolua" panose="02000506000000020003" pitchFamily="2" charset="0"/>
              </a:rPr>
              <a:t>ব্যাপারে</a:t>
            </a:r>
            <a:r>
              <a:rPr lang="en-US" sz="4400" dirty="0">
                <a:solidFill>
                  <a:srgbClr val="ED2BD6"/>
                </a:solidFill>
                <a:latin typeface="Shobuj Nolua" panose="02000506000000020003" pitchFamily="2" charset="0"/>
                <a:cs typeface="Shobuj Nolua" panose="02000506000000020003" pitchFamily="2" charset="0"/>
              </a:rPr>
              <a:t> </a:t>
            </a:r>
            <a:r>
              <a:rPr lang="en-US" sz="4400" dirty="0" err="1">
                <a:solidFill>
                  <a:srgbClr val="ED2BD6"/>
                </a:solidFill>
                <a:latin typeface="Shobuj Nolua" panose="02000506000000020003" pitchFamily="2" charset="0"/>
                <a:cs typeface="Shobuj Nolua" panose="02000506000000020003" pitchFamily="2" charset="0"/>
              </a:rPr>
              <a:t>তাফসিরকারগন</a:t>
            </a:r>
            <a:r>
              <a:rPr lang="en-US" sz="4400" dirty="0">
                <a:solidFill>
                  <a:srgbClr val="ED2BD6"/>
                </a:solidFill>
                <a:latin typeface="Shobuj Nolua" panose="02000506000000020003" pitchFamily="2" charset="0"/>
                <a:cs typeface="Shobuj Nolua" panose="02000506000000020003" pitchFamily="2" charset="0"/>
              </a:rPr>
              <a:t> </a:t>
            </a:r>
            <a:r>
              <a:rPr lang="en-US" sz="4400" dirty="0" err="1">
                <a:solidFill>
                  <a:srgbClr val="ED2BD6"/>
                </a:solidFill>
                <a:latin typeface="Shobuj Nolua" panose="02000506000000020003" pitchFamily="2" charset="0"/>
                <a:cs typeface="Shobuj Nolua" panose="02000506000000020003" pitchFamily="2" charset="0"/>
              </a:rPr>
              <a:t>কয়েকটি</a:t>
            </a:r>
            <a:r>
              <a:rPr lang="en-US" sz="4400" dirty="0">
                <a:solidFill>
                  <a:srgbClr val="ED2BD6"/>
                </a:solidFill>
                <a:latin typeface="Shobuj Nolua" panose="02000506000000020003" pitchFamily="2" charset="0"/>
                <a:cs typeface="Shobuj Nolua" panose="02000506000000020003" pitchFamily="2" charset="0"/>
              </a:rPr>
              <a:t> </a:t>
            </a:r>
            <a:r>
              <a:rPr lang="en-US" sz="4400" dirty="0" err="1">
                <a:solidFill>
                  <a:srgbClr val="ED2BD6"/>
                </a:solidFill>
                <a:latin typeface="Shobuj Nolua" panose="02000506000000020003" pitchFamily="2" charset="0"/>
                <a:cs typeface="Shobuj Nolua" panose="02000506000000020003" pitchFamily="2" charset="0"/>
              </a:rPr>
              <a:t>অভিমত</a:t>
            </a:r>
            <a:r>
              <a:rPr lang="en-US" sz="4400" dirty="0">
                <a:solidFill>
                  <a:srgbClr val="ED2BD6"/>
                </a:solidFill>
                <a:latin typeface="Shobuj Nolua" panose="02000506000000020003" pitchFamily="2" charset="0"/>
                <a:cs typeface="Shobuj Nolua" panose="02000506000000020003" pitchFamily="2" charset="0"/>
              </a:rPr>
              <a:t> </a:t>
            </a:r>
            <a:r>
              <a:rPr lang="en-US" sz="4400" dirty="0" err="1">
                <a:solidFill>
                  <a:srgbClr val="ED2BD6"/>
                </a:solidFill>
                <a:latin typeface="Shobuj Nolua" panose="02000506000000020003" pitchFamily="2" charset="0"/>
                <a:cs typeface="Shobuj Nolua" panose="02000506000000020003" pitchFamily="2" charset="0"/>
              </a:rPr>
              <a:t>পেশ</a:t>
            </a:r>
            <a:r>
              <a:rPr lang="en-US" sz="4400" dirty="0">
                <a:solidFill>
                  <a:srgbClr val="ED2BD6"/>
                </a:solidFill>
                <a:latin typeface="Shobuj Nolua" panose="02000506000000020003" pitchFamily="2" charset="0"/>
                <a:cs typeface="Shobuj Nolua" panose="02000506000000020003" pitchFamily="2" charset="0"/>
              </a:rPr>
              <a:t> </a:t>
            </a:r>
            <a:r>
              <a:rPr lang="en-US" sz="4400" dirty="0" err="1">
                <a:solidFill>
                  <a:srgbClr val="ED2BD6"/>
                </a:solidFill>
                <a:latin typeface="Shobuj Nolua" panose="02000506000000020003" pitchFamily="2" charset="0"/>
                <a:cs typeface="Shobuj Nolua" panose="02000506000000020003" pitchFamily="2" charset="0"/>
              </a:rPr>
              <a:t>করেছেন</a:t>
            </a:r>
            <a:r>
              <a:rPr lang="en-US" sz="4400" dirty="0">
                <a:solidFill>
                  <a:srgbClr val="ED2BD6"/>
                </a:solidFill>
                <a:latin typeface="Shobuj Nolua" panose="02000506000000020003" pitchFamily="2" charset="0"/>
                <a:cs typeface="Shobuj Nolua" panose="02000506000000020003" pitchFamily="2" charset="0"/>
              </a:rPr>
              <a:t> । </a:t>
            </a:r>
            <a:r>
              <a:rPr lang="en-US" sz="4400" dirty="0" err="1">
                <a:solidFill>
                  <a:srgbClr val="ED2BD6"/>
                </a:solidFill>
                <a:latin typeface="Shobuj Nolua" panose="02000506000000020003" pitchFamily="2" charset="0"/>
                <a:cs typeface="Shobuj Nolua" panose="02000506000000020003" pitchFamily="2" charset="0"/>
              </a:rPr>
              <a:t>যথা</a:t>
            </a:r>
            <a:r>
              <a:rPr lang="en-US" sz="4400" dirty="0">
                <a:solidFill>
                  <a:srgbClr val="ED2BD6"/>
                </a:solidFill>
                <a:latin typeface="Shobuj Nolua" panose="02000506000000020003" pitchFamily="2" charset="0"/>
                <a:cs typeface="Shobuj Nolua" panose="02000506000000020003" pitchFamily="2" charset="0"/>
              </a:rPr>
              <a:t>- </a:t>
            </a:r>
            <a:r>
              <a:rPr lang="en-US" sz="4400" dirty="0">
                <a:latin typeface="Shobuj Nolua" panose="02000506000000020003" pitchFamily="2" charset="0"/>
                <a:cs typeface="Shobuj Nolua" panose="02000506000000020003" pitchFamily="2" charset="0"/>
              </a:rPr>
              <a:t>  </a:t>
            </a:r>
          </a:p>
        </p:txBody>
      </p:sp>
      <p:sp>
        <p:nvSpPr>
          <p:cNvPr id="7" name="TextBox 6">
            <a:extLst>
              <a:ext uri="{FF2B5EF4-FFF2-40B4-BE49-F238E27FC236}">
                <a16:creationId xmlns:a16="http://schemas.microsoft.com/office/drawing/2014/main" id="{37A411F3-E1ED-4EE8-927B-4F6C6E03CD2B}"/>
              </a:ext>
            </a:extLst>
          </p:cNvPr>
          <p:cNvSpPr txBox="1"/>
          <p:nvPr/>
        </p:nvSpPr>
        <p:spPr>
          <a:xfrm>
            <a:off x="622069" y="3109626"/>
            <a:ext cx="11316580" cy="1200329"/>
          </a:xfrm>
          <a:prstGeom prst="rect">
            <a:avLst/>
          </a:prstGeom>
          <a:noFill/>
        </p:spPr>
        <p:txBody>
          <a:bodyPr wrap="square" rtlCol="0">
            <a:spAutoFit/>
          </a:bodyPr>
          <a:lstStyle/>
          <a:p>
            <a:r>
              <a:rPr lang="en-US" sz="3600" dirty="0">
                <a:solidFill>
                  <a:srgbClr val="9D83E5"/>
                </a:solidFill>
                <a:latin typeface="Shobuj Nolua" panose="02000506000000020003" pitchFamily="2" charset="0"/>
                <a:cs typeface="Shobuj Nolua" panose="02000506000000020003" pitchFamily="2" charset="0"/>
              </a:rPr>
              <a:t>১. </a:t>
            </a:r>
            <a:r>
              <a:rPr lang="en-US" sz="3600" dirty="0" err="1">
                <a:solidFill>
                  <a:srgbClr val="9D83E5"/>
                </a:solidFill>
                <a:latin typeface="Shobuj Nolua" panose="02000506000000020003" pitchFamily="2" charset="0"/>
                <a:cs typeface="Shobuj Nolua" panose="02000506000000020003" pitchFamily="2" charset="0"/>
              </a:rPr>
              <a:t>রাইসুল</a:t>
            </a:r>
            <a:r>
              <a:rPr lang="en-US" sz="3600" dirty="0">
                <a:solidFill>
                  <a:srgbClr val="9D83E5"/>
                </a:solidFill>
                <a:latin typeface="Shobuj Nolua" panose="02000506000000020003" pitchFamily="2" charset="0"/>
                <a:cs typeface="Shobuj Nolua" panose="02000506000000020003" pitchFamily="2" charset="0"/>
              </a:rPr>
              <a:t> </a:t>
            </a:r>
            <a:r>
              <a:rPr lang="en-US" sz="3600" dirty="0" err="1">
                <a:solidFill>
                  <a:srgbClr val="9D83E5"/>
                </a:solidFill>
                <a:latin typeface="Shobuj Nolua" panose="02000506000000020003" pitchFamily="2" charset="0"/>
                <a:cs typeface="Shobuj Nolua" panose="02000506000000020003" pitchFamily="2" charset="0"/>
              </a:rPr>
              <a:t>মুফাসসিরিন</a:t>
            </a:r>
            <a:r>
              <a:rPr lang="en-US" sz="3600" dirty="0">
                <a:solidFill>
                  <a:srgbClr val="9D83E5"/>
                </a:solidFill>
                <a:latin typeface="Shobuj Nolua" panose="02000506000000020003" pitchFamily="2" charset="0"/>
                <a:cs typeface="Shobuj Nolua" panose="02000506000000020003" pitchFamily="2" charset="0"/>
              </a:rPr>
              <a:t> </a:t>
            </a:r>
            <a:r>
              <a:rPr lang="en-US" sz="3600" dirty="0" err="1">
                <a:solidFill>
                  <a:srgbClr val="9D83E5"/>
                </a:solidFill>
                <a:latin typeface="Shobuj Nolua" panose="02000506000000020003" pitchFamily="2" charset="0"/>
                <a:cs typeface="Shobuj Nolua" panose="02000506000000020003" pitchFamily="2" charset="0"/>
              </a:rPr>
              <a:t>হযরত</a:t>
            </a:r>
            <a:r>
              <a:rPr lang="en-US" sz="3600" dirty="0">
                <a:solidFill>
                  <a:srgbClr val="9D83E5"/>
                </a:solidFill>
                <a:latin typeface="Shobuj Nolua" panose="02000506000000020003" pitchFamily="2" charset="0"/>
                <a:cs typeface="Shobuj Nolua" panose="02000506000000020003" pitchFamily="2" charset="0"/>
              </a:rPr>
              <a:t> </a:t>
            </a:r>
            <a:r>
              <a:rPr lang="en-US" sz="3600" dirty="0" err="1">
                <a:solidFill>
                  <a:srgbClr val="9D83E5"/>
                </a:solidFill>
                <a:latin typeface="Shobuj Nolua" panose="02000506000000020003" pitchFamily="2" charset="0"/>
                <a:cs typeface="Shobuj Nolua" panose="02000506000000020003" pitchFamily="2" charset="0"/>
              </a:rPr>
              <a:t>আনাস</a:t>
            </a:r>
            <a:r>
              <a:rPr lang="en-US" sz="3600" dirty="0">
                <a:solidFill>
                  <a:srgbClr val="9D83E5"/>
                </a:solidFill>
                <a:latin typeface="Shobuj Nolua" panose="02000506000000020003" pitchFamily="2" charset="0"/>
                <a:cs typeface="Shobuj Nolua" panose="02000506000000020003" pitchFamily="2" charset="0"/>
              </a:rPr>
              <a:t> (র) </a:t>
            </a:r>
            <a:r>
              <a:rPr lang="en-US" sz="3600" dirty="0" err="1">
                <a:solidFill>
                  <a:srgbClr val="9D83E5"/>
                </a:solidFill>
                <a:latin typeface="Shobuj Nolua" panose="02000506000000020003" pitchFamily="2" charset="0"/>
                <a:cs typeface="Shobuj Nolua" panose="02000506000000020003" pitchFamily="2" charset="0"/>
              </a:rPr>
              <a:t>বলেন</a:t>
            </a:r>
            <a:r>
              <a:rPr lang="en-US" sz="3600" dirty="0">
                <a:solidFill>
                  <a:srgbClr val="9D83E5"/>
                </a:solidFill>
                <a:latin typeface="Shobuj Nolua" panose="02000506000000020003" pitchFamily="2" charset="0"/>
                <a:cs typeface="Shobuj Nolua" panose="02000506000000020003" pitchFamily="2" charset="0"/>
              </a:rPr>
              <a:t>, </a:t>
            </a:r>
            <a:r>
              <a:rPr lang="en-US" sz="3600" dirty="0" err="1">
                <a:solidFill>
                  <a:srgbClr val="9D83E5"/>
                </a:solidFill>
                <a:latin typeface="Shobuj Nolua" panose="02000506000000020003" pitchFamily="2" charset="0"/>
                <a:cs typeface="Shobuj Nolua" panose="02000506000000020003" pitchFamily="2" charset="0"/>
              </a:rPr>
              <a:t>আয়াতে</a:t>
            </a:r>
            <a:r>
              <a:rPr lang="en-US" sz="3600" dirty="0">
                <a:solidFill>
                  <a:srgbClr val="9D83E5"/>
                </a:solidFill>
                <a:latin typeface="Shobuj Nolua" panose="02000506000000020003" pitchFamily="2" charset="0"/>
                <a:cs typeface="Shobuj Nolua" panose="02000506000000020003" pitchFamily="2" charset="0"/>
              </a:rPr>
              <a:t> </a:t>
            </a:r>
            <a:r>
              <a:rPr lang="ar-SA" sz="3600" dirty="0">
                <a:solidFill>
                  <a:srgbClr val="9D83E5"/>
                </a:solidFill>
                <a:latin typeface="Shobuj Nolua" panose="02000506000000020003" pitchFamily="2" charset="0"/>
              </a:rPr>
              <a:t>رطب</a:t>
            </a:r>
            <a:r>
              <a:rPr lang="en-US" sz="3600" dirty="0">
                <a:solidFill>
                  <a:srgbClr val="9D83E5"/>
                </a:solidFill>
                <a:latin typeface="Shobuj Nolua" panose="02000506000000020003" pitchFamily="2" charset="0"/>
                <a:cs typeface="Shobuj Nolua" panose="02000506000000020003" pitchFamily="2" charset="0"/>
              </a:rPr>
              <a:t> </a:t>
            </a:r>
            <a:r>
              <a:rPr lang="en-US" sz="3600" dirty="0" err="1">
                <a:solidFill>
                  <a:srgbClr val="9D83E5"/>
                </a:solidFill>
                <a:latin typeface="Shobuj Nolua" panose="02000506000000020003" pitchFamily="2" charset="0"/>
                <a:cs typeface="Shobuj Nolua" panose="02000506000000020003" pitchFamily="2" charset="0"/>
              </a:rPr>
              <a:t>দ্বারা</a:t>
            </a:r>
            <a:r>
              <a:rPr lang="en-US" sz="3600" dirty="0">
                <a:solidFill>
                  <a:srgbClr val="9D83E5"/>
                </a:solidFill>
                <a:latin typeface="Shobuj Nolua" panose="02000506000000020003" pitchFamily="2" charset="0"/>
                <a:cs typeface="Shobuj Nolua" panose="02000506000000020003" pitchFamily="2" charset="0"/>
              </a:rPr>
              <a:t> </a:t>
            </a:r>
            <a:r>
              <a:rPr lang="en-US" sz="3600" dirty="0" err="1">
                <a:solidFill>
                  <a:srgbClr val="9D83E5"/>
                </a:solidFill>
                <a:latin typeface="Shobuj Nolua" panose="02000506000000020003" pitchFamily="2" charset="0"/>
                <a:cs typeface="Shobuj Nolua" panose="02000506000000020003" pitchFamily="2" charset="0"/>
              </a:rPr>
              <a:t>রসযুক্ত</a:t>
            </a:r>
            <a:r>
              <a:rPr lang="en-US" sz="3600" dirty="0">
                <a:solidFill>
                  <a:srgbClr val="9D83E5"/>
                </a:solidFill>
                <a:latin typeface="Shobuj Nolua" panose="02000506000000020003" pitchFamily="2" charset="0"/>
                <a:cs typeface="Shobuj Nolua" panose="02000506000000020003" pitchFamily="2" charset="0"/>
              </a:rPr>
              <a:t> </a:t>
            </a:r>
            <a:r>
              <a:rPr lang="en-US" sz="3600" dirty="0" err="1">
                <a:solidFill>
                  <a:srgbClr val="9D83E5"/>
                </a:solidFill>
                <a:latin typeface="Shobuj Nolua" panose="02000506000000020003" pitchFamily="2" charset="0"/>
                <a:cs typeface="Shobuj Nolua" panose="02000506000000020003" pitchFamily="2" charset="0"/>
              </a:rPr>
              <a:t>বা</a:t>
            </a:r>
            <a:r>
              <a:rPr lang="en-US" sz="3600" dirty="0">
                <a:solidFill>
                  <a:srgbClr val="9D83E5"/>
                </a:solidFill>
                <a:latin typeface="Shobuj Nolua" panose="02000506000000020003" pitchFamily="2" charset="0"/>
                <a:cs typeface="Shobuj Nolua" panose="02000506000000020003" pitchFamily="2" charset="0"/>
              </a:rPr>
              <a:t> </a:t>
            </a:r>
            <a:r>
              <a:rPr lang="en-US" sz="3600" dirty="0" err="1">
                <a:solidFill>
                  <a:srgbClr val="9D83E5"/>
                </a:solidFill>
                <a:latin typeface="Shobuj Nolua" panose="02000506000000020003" pitchFamily="2" charset="0"/>
                <a:cs typeface="Shobuj Nolua" panose="02000506000000020003" pitchFamily="2" charset="0"/>
              </a:rPr>
              <a:t>ভেজা</a:t>
            </a:r>
            <a:r>
              <a:rPr lang="en-US" sz="3600" dirty="0">
                <a:solidFill>
                  <a:srgbClr val="9D83E5"/>
                </a:solidFill>
                <a:latin typeface="Shobuj Nolua" panose="02000506000000020003" pitchFamily="2" charset="0"/>
                <a:cs typeface="Shobuj Nolua" panose="02000506000000020003" pitchFamily="2" charset="0"/>
              </a:rPr>
              <a:t> </a:t>
            </a:r>
            <a:r>
              <a:rPr lang="en-US" sz="3600" dirty="0" err="1">
                <a:solidFill>
                  <a:srgbClr val="9D83E5"/>
                </a:solidFill>
                <a:latin typeface="Shobuj Nolua" panose="02000506000000020003" pitchFamily="2" charset="0"/>
                <a:cs typeface="Shobuj Nolua" panose="02000506000000020003" pitchFamily="2" charset="0"/>
              </a:rPr>
              <a:t>আর্দ্রজাতীয়</a:t>
            </a:r>
            <a:r>
              <a:rPr lang="en-US" sz="3600" dirty="0">
                <a:solidFill>
                  <a:srgbClr val="9D83E5"/>
                </a:solidFill>
                <a:latin typeface="Shobuj Nolua" panose="02000506000000020003" pitchFamily="2" charset="0"/>
                <a:cs typeface="Shobuj Nolua" panose="02000506000000020003" pitchFamily="2" charset="0"/>
              </a:rPr>
              <a:t> </a:t>
            </a:r>
            <a:r>
              <a:rPr lang="en-US" sz="3600" dirty="0" err="1">
                <a:solidFill>
                  <a:srgbClr val="9D83E5"/>
                </a:solidFill>
                <a:latin typeface="Shobuj Nolua" panose="02000506000000020003" pitchFamily="2" charset="0"/>
                <a:cs typeface="Shobuj Nolua" panose="02000506000000020003" pitchFamily="2" charset="0"/>
              </a:rPr>
              <a:t>দানা</a:t>
            </a:r>
            <a:r>
              <a:rPr lang="en-US" sz="3600" dirty="0">
                <a:solidFill>
                  <a:srgbClr val="9D83E5"/>
                </a:solidFill>
                <a:latin typeface="Shobuj Nolua" panose="02000506000000020003" pitchFamily="2" charset="0"/>
                <a:cs typeface="Shobuj Nolua" panose="02000506000000020003" pitchFamily="2" charset="0"/>
              </a:rPr>
              <a:t> </a:t>
            </a:r>
            <a:r>
              <a:rPr lang="en-US" sz="3600" dirty="0" err="1">
                <a:solidFill>
                  <a:srgbClr val="9D83E5"/>
                </a:solidFill>
                <a:latin typeface="Shobuj Nolua" panose="02000506000000020003" pitchFamily="2" charset="0"/>
                <a:cs typeface="Shobuj Nolua" panose="02000506000000020003" pitchFamily="2" charset="0"/>
              </a:rPr>
              <a:t>আর</a:t>
            </a:r>
            <a:r>
              <a:rPr lang="en-US" sz="3600" dirty="0">
                <a:solidFill>
                  <a:srgbClr val="9D83E5"/>
                </a:solidFill>
                <a:latin typeface="Shobuj Nolua" panose="02000506000000020003" pitchFamily="2" charset="0"/>
                <a:cs typeface="Shobuj Nolua" panose="02000506000000020003" pitchFamily="2" charset="0"/>
              </a:rPr>
              <a:t> </a:t>
            </a:r>
            <a:r>
              <a:rPr lang="ar-SA" sz="3600" dirty="0">
                <a:solidFill>
                  <a:srgbClr val="9D83E5"/>
                </a:solidFill>
                <a:latin typeface="Shobuj Nolua" panose="02000506000000020003" pitchFamily="2" charset="0"/>
              </a:rPr>
              <a:t>يابس</a:t>
            </a:r>
            <a:r>
              <a:rPr lang="en-US" sz="3600" dirty="0">
                <a:solidFill>
                  <a:srgbClr val="9D83E5"/>
                </a:solidFill>
                <a:latin typeface="Shobuj Nolua" panose="02000506000000020003" pitchFamily="2" charset="0"/>
              </a:rPr>
              <a:t> </a:t>
            </a:r>
            <a:r>
              <a:rPr lang="en-US" sz="3600" dirty="0" err="1">
                <a:solidFill>
                  <a:srgbClr val="9D83E5"/>
                </a:solidFill>
                <a:latin typeface="Shobuj Nolua" panose="02000506000000020003" pitchFamily="2" charset="0"/>
                <a:cs typeface="Shobuj Nolua" panose="02000506000000020003" pitchFamily="2" charset="0"/>
              </a:rPr>
              <a:t>দ্বারা</a:t>
            </a:r>
            <a:r>
              <a:rPr lang="en-US" sz="3600" dirty="0">
                <a:solidFill>
                  <a:srgbClr val="9D83E5"/>
                </a:solidFill>
                <a:latin typeface="Shobuj Nolua" panose="02000506000000020003" pitchFamily="2" charset="0"/>
                <a:cs typeface="Shobuj Nolua" panose="02000506000000020003" pitchFamily="2" charset="0"/>
              </a:rPr>
              <a:t> </a:t>
            </a:r>
            <a:r>
              <a:rPr lang="en-US" sz="3600" dirty="0" err="1">
                <a:solidFill>
                  <a:srgbClr val="9D83E5"/>
                </a:solidFill>
                <a:latin typeface="Shobuj Nolua" panose="02000506000000020003" pitchFamily="2" charset="0"/>
                <a:cs typeface="Shobuj Nolua" panose="02000506000000020003" pitchFamily="2" charset="0"/>
              </a:rPr>
              <a:t>শুষ্ক</a:t>
            </a:r>
            <a:r>
              <a:rPr lang="en-US" sz="3600" dirty="0">
                <a:solidFill>
                  <a:srgbClr val="9D83E5"/>
                </a:solidFill>
                <a:latin typeface="Shobuj Nolua" panose="02000506000000020003" pitchFamily="2" charset="0"/>
                <a:cs typeface="Shobuj Nolua" panose="02000506000000020003" pitchFamily="2" charset="0"/>
              </a:rPr>
              <a:t> ও </a:t>
            </a:r>
            <a:r>
              <a:rPr lang="en-US" sz="3600" dirty="0" err="1">
                <a:solidFill>
                  <a:srgbClr val="9D83E5"/>
                </a:solidFill>
                <a:latin typeface="Shobuj Nolua" panose="02000506000000020003" pitchFamily="2" charset="0"/>
                <a:cs typeface="Shobuj Nolua" panose="02000506000000020003" pitchFamily="2" charset="0"/>
              </a:rPr>
              <a:t>অনাদ্র</a:t>
            </a:r>
            <a:r>
              <a:rPr lang="en-US" sz="3600" dirty="0">
                <a:solidFill>
                  <a:srgbClr val="9D83E5"/>
                </a:solidFill>
                <a:latin typeface="Shobuj Nolua" panose="02000506000000020003" pitchFamily="2" charset="0"/>
                <a:cs typeface="Shobuj Nolua" panose="02000506000000020003" pitchFamily="2" charset="0"/>
              </a:rPr>
              <a:t> </a:t>
            </a:r>
            <a:r>
              <a:rPr lang="en-US" sz="3600" dirty="0" err="1">
                <a:solidFill>
                  <a:srgbClr val="9D83E5"/>
                </a:solidFill>
                <a:latin typeface="Shobuj Nolua" panose="02000506000000020003" pitchFamily="2" charset="0"/>
                <a:cs typeface="Shobuj Nolua" panose="02000506000000020003" pitchFamily="2" charset="0"/>
              </a:rPr>
              <a:t>দানাকে</a:t>
            </a:r>
            <a:r>
              <a:rPr lang="en-US" sz="3600" dirty="0">
                <a:solidFill>
                  <a:srgbClr val="9D83E5"/>
                </a:solidFill>
                <a:latin typeface="Shobuj Nolua" panose="02000506000000020003" pitchFamily="2" charset="0"/>
                <a:cs typeface="Shobuj Nolua" panose="02000506000000020003" pitchFamily="2" charset="0"/>
              </a:rPr>
              <a:t> </a:t>
            </a:r>
            <a:r>
              <a:rPr lang="en-US" sz="3600" dirty="0" err="1">
                <a:solidFill>
                  <a:srgbClr val="9D83E5"/>
                </a:solidFill>
                <a:latin typeface="Shobuj Nolua" panose="02000506000000020003" pitchFamily="2" charset="0"/>
                <a:cs typeface="Shobuj Nolua" panose="02000506000000020003" pitchFamily="2" charset="0"/>
              </a:rPr>
              <a:t>বোঝানো</a:t>
            </a:r>
            <a:r>
              <a:rPr lang="en-US" sz="3600" dirty="0">
                <a:solidFill>
                  <a:srgbClr val="9D83E5"/>
                </a:solidFill>
                <a:latin typeface="Shobuj Nolua" panose="02000506000000020003" pitchFamily="2" charset="0"/>
                <a:cs typeface="Shobuj Nolua" panose="02000506000000020003" pitchFamily="2" charset="0"/>
              </a:rPr>
              <a:t> </a:t>
            </a:r>
            <a:r>
              <a:rPr lang="en-US" sz="3600" dirty="0" err="1">
                <a:solidFill>
                  <a:srgbClr val="9D83E5"/>
                </a:solidFill>
                <a:latin typeface="Shobuj Nolua" panose="02000506000000020003" pitchFamily="2" charset="0"/>
                <a:cs typeface="Shobuj Nolua" panose="02000506000000020003" pitchFamily="2" charset="0"/>
              </a:rPr>
              <a:t>হয়েছে</a:t>
            </a:r>
            <a:r>
              <a:rPr lang="en-US" sz="3600" dirty="0">
                <a:solidFill>
                  <a:srgbClr val="9D83E5"/>
                </a:solidFill>
                <a:latin typeface="Shobuj Nolua" panose="02000506000000020003" pitchFamily="2" charset="0"/>
                <a:cs typeface="Shobuj Nolua" panose="02000506000000020003" pitchFamily="2" charset="0"/>
              </a:rPr>
              <a:t>।</a:t>
            </a:r>
            <a:endParaRPr lang="en-US" sz="3600" dirty="0">
              <a:solidFill>
                <a:srgbClr val="9D83E5"/>
              </a:solidFill>
              <a:latin typeface="Shobuj Nolua" panose="02000506000000020003" pitchFamily="2" charset="0"/>
            </a:endParaRPr>
          </a:p>
        </p:txBody>
      </p:sp>
      <p:sp>
        <p:nvSpPr>
          <p:cNvPr id="8" name="TextBox 7">
            <a:extLst>
              <a:ext uri="{FF2B5EF4-FFF2-40B4-BE49-F238E27FC236}">
                <a16:creationId xmlns:a16="http://schemas.microsoft.com/office/drawing/2014/main" id="{FAB71325-ED97-4E62-A7E1-1AC6AFC6064A}"/>
              </a:ext>
            </a:extLst>
          </p:cNvPr>
          <p:cNvSpPr txBox="1"/>
          <p:nvPr/>
        </p:nvSpPr>
        <p:spPr>
          <a:xfrm>
            <a:off x="592095" y="4392585"/>
            <a:ext cx="11316579" cy="584775"/>
          </a:xfrm>
          <a:prstGeom prst="rect">
            <a:avLst/>
          </a:prstGeom>
          <a:noFill/>
        </p:spPr>
        <p:txBody>
          <a:bodyPr wrap="square" rtlCol="0">
            <a:spAutoFit/>
          </a:bodyPr>
          <a:lstStyle/>
          <a:p>
            <a:r>
              <a:rPr lang="en-US" sz="3200" dirty="0">
                <a:solidFill>
                  <a:srgbClr val="9D83E5"/>
                </a:solidFill>
                <a:latin typeface="Shobuj Nolua" panose="02000506000000020003" pitchFamily="2" charset="0"/>
                <a:cs typeface="Shobuj Nolua" panose="02000506000000020003" pitchFamily="2" charset="0"/>
              </a:rPr>
              <a:t>২. </a:t>
            </a:r>
            <a:r>
              <a:rPr lang="en-US" sz="3200" dirty="0" err="1">
                <a:solidFill>
                  <a:srgbClr val="9D83E5"/>
                </a:solidFill>
                <a:latin typeface="Shobuj Nolua" panose="02000506000000020003" pitchFamily="2" charset="0"/>
                <a:cs typeface="Shobuj Nolua" panose="02000506000000020003" pitchFamily="2" charset="0"/>
              </a:rPr>
              <a:t>কতিপয়</a:t>
            </a:r>
            <a:r>
              <a:rPr lang="en-US" sz="3200" dirty="0">
                <a:solidFill>
                  <a:srgbClr val="9D83E5"/>
                </a:solidFill>
                <a:latin typeface="Shobuj Nolua" panose="02000506000000020003" pitchFamily="2" charset="0"/>
                <a:cs typeface="Shobuj Nolua" panose="02000506000000020003" pitchFamily="2" charset="0"/>
              </a:rPr>
              <a:t> </a:t>
            </a:r>
            <a:r>
              <a:rPr lang="en-US" sz="3200" dirty="0" err="1">
                <a:solidFill>
                  <a:srgbClr val="9D83E5"/>
                </a:solidFill>
                <a:latin typeface="Shobuj Nolua" panose="02000506000000020003" pitchFamily="2" charset="0"/>
                <a:cs typeface="Shobuj Nolua" panose="02000506000000020003" pitchFamily="2" charset="0"/>
              </a:rPr>
              <a:t>তাফসিরকার</a:t>
            </a:r>
            <a:r>
              <a:rPr lang="en-US" sz="3200" dirty="0">
                <a:solidFill>
                  <a:srgbClr val="9D83E5"/>
                </a:solidFill>
                <a:latin typeface="Shobuj Nolua" panose="02000506000000020003" pitchFamily="2" charset="0"/>
                <a:cs typeface="Shobuj Nolua" panose="02000506000000020003" pitchFamily="2" charset="0"/>
              </a:rPr>
              <a:t> </a:t>
            </a:r>
            <a:r>
              <a:rPr lang="en-US" sz="3200" dirty="0" err="1">
                <a:solidFill>
                  <a:srgbClr val="9D83E5"/>
                </a:solidFill>
                <a:latin typeface="Shobuj Nolua" panose="02000506000000020003" pitchFamily="2" charset="0"/>
                <a:cs typeface="Shobuj Nolua" panose="02000506000000020003" pitchFamily="2" charset="0"/>
              </a:rPr>
              <a:t>বলেন</a:t>
            </a:r>
            <a:r>
              <a:rPr lang="en-US" sz="3200" dirty="0">
                <a:solidFill>
                  <a:srgbClr val="9D83E5"/>
                </a:solidFill>
                <a:latin typeface="Shobuj Nolua" panose="02000506000000020003" pitchFamily="2" charset="0"/>
                <a:cs typeface="Shobuj Nolua" panose="02000506000000020003" pitchFamily="2" charset="0"/>
              </a:rPr>
              <a:t>- </a:t>
            </a:r>
            <a:r>
              <a:rPr lang="en-US" sz="3200" dirty="0" err="1">
                <a:solidFill>
                  <a:srgbClr val="9D83E5"/>
                </a:solidFill>
                <a:latin typeface="Shobuj Nolua" panose="02000506000000020003" pitchFamily="2" charset="0"/>
                <a:cs typeface="Shobuj Nolua" panose="02000506000000020003" pitchFamily="2" charset="0"/>
              </a:rPr>
              <a:t>আয়াতে</a:t>
            </a:r>
            <a:r>
              <a:rPr lang="en-US" sz="3200" dirty="0">
                <a:solidFill>
                  <a:srgbClr val="9D83E5"/>
                </a:solidFill>
                <a:latin typeface="Shobuj Nolua" panose="02000506000000020003" pitchFamily="2" charset="0"/>
                <a:cs typeface="Shobuj Nolua" panose="02000506000000020003" pitchFamily="2" charset="0"/>
              </a:rPr>
              <a:t> </a:t>
            </a:r>
            <a:r>
              <a:rPr lang="ar-SA" sz="3200" dirty="0">
                <a:solidFill>
                  <a:srgbClr val="9D83E5"/>
                </a:solidFill>
                <a:latin typeface="Shobuj Nolua" panose="02000506000000020003" pitchFamily="2" charset="0"/>
              </a:rPr>
              <a:t>رطب</a:t>
            </a:r>
            <a:r>
              <a:rPr lang="en-US" sz="3200" dirty="0">
                <a:solidFill>
                  <a:srgbClr val="9D83E5"/>
                </a:solidFill>
                <a:latin typeface="Shobuj Nolua" panose="02000506000000020003" pitchFamily="2" charset="0"/>
                <a:cs typeface="Shobuj Nolua" panose="02000506000000020003" pitchFamily="2" charset="0"/>
              </a:rPr>
              <a:t> </a:t>
            </a:r>
            <a:r>
              <a:rPr lang="en-US" sz="3200" dirty="0" err="1">
                <a:solidFill>
                  <a:srgbClr val="9D83E5"/>
                </a:solidFill>
                <a:latin typeface="Shobuj Nolua" panose="02000506000000020003" pitchFamily="2" charset="0"/>
                <a:cs typeface="Shobuj Nolua" panose="02000506000000020003" pitchFamily="2" charset="0"/>
              </a:rPr>
              <a:t>দ্বারা</a:t>
            </a:r>
            <a:r>
              <a:rPr lang="en-US" sz="3200" dirty="0">
                <a:solidFill>
                  <a:srgbClr val="9D83E5"/>
                </a:solidFill>
                <a:latin typeface="Shobuj Nolua" panose="02000506000000020003" pitchFamily="2" charset="0"/>
                <a:cs typeface="Shobuj Nolua" panose="02000506000000020003" pitchFamily="2" charset="0"/>
              </a:rPr>
              <a:t> </a:t>
            </a:r>
            <a:r>
              <a:rPr lang="en-US" sz="3200" dirty="0" err="1">
                <a:solidFill>
                  <a:srgbClr val="9D83E5"/>
                </a:solidFill>
                <a:latin typeface="Shobuj Nolua" panose="02000506000000020003" pitchFamily="2" charset="0"/>
                <a:cs typeface="Shobuj Nolua" panose="02000506000000020003" pitchFamily="2" charset="0"/>
              </a:rPr>
              <a:t>জীবন্ত</a:t>
            </a:r>
            <a:r>
              <a:rPr lang="en-US" sz="3200" dirty="0">
                <a:solidFill>
                  <a:srgbClr val="9D83E5"/>
                </a:solidFill>
                <a:latin typeface="Shobuj Nolua" panose="02000506000000020003" pitchFamily="2" charset="0"/>
                <a:cs typeface="Shobuj Nolua" panose="02000506000000020003" pitchFamily="2" charset="0"/>
              </a:rPr>
              <a:t> ও </a:t>
            </a:r>
            <a:r>
              <a:rPr lang="en-US" sz="3200" dirty="0" err="1">
                <a:solidFill>
                  <a:srgbClr val="9D83E5"/>
                </a:solidFill>
                <a:latin typeface="Shobuj Nolua" panose="02000506000000020003" pitchFamily="2" charset="0"/>
                <a:cs typeface="Shobuj Nolua" panose="02000506000000020003" pitchFamily="2" charset="0"/>
              </a:rPr>
              <a:t>আর</a:t>
            </a:r>
            <a:r>
              <a:rPr lang="en-US" sz="3200" dirty="0">
                <a:solidFill>
                  <a:srgbClr val="9D83E5"/>
                </a:solidFill>
                <a:latin typeface="Shobuj Nolua" panose="02000506000000020003" pitchFamily="2" charset="0"/>
                <a:cs typeface="Shobuj Nolua" panose="02000506000000020003" pitchFamily="2" charset="0"/>
              </a:rPr>
              <a:t> </a:t>
            </a:r>
            <a:r>
              <a:rPr lang="ar-SA" sz="3200" dirty="0">
                <a:solidFill>
                  <a:srgbClr val="9D83E5"/>
                </a:solidFill>
                <a:latin typeface="Shobuj Nolua" panose="02000506000000020003" pitchFamily="2" charset="0"/>
              </a:rPr>
              <a:t>يابس</a:t>
            </a:r>
            <a:r>
              <a:rPr lang="en-US" sz="3200" dirty="0">
                <a:solidFill>
                  <a:srgbClr val="9D83E5"/>
                </a:solidFill>
                <a:latin typeface="Shobuj Nolua" panose="02000506000000020003" pitchFamily="2" charset="0"/>
              </a:rPr>
              <a:t> </a:t>
            </a:r>
            <a:r>
              <a:rPr lang="en-US" sz="3200" dirty="0" err="1">
                <a:solidFill>
                  <a:srgbClr val="9D83E5"/>
                </a:solidFill>
                <a:latin typeface="Shobuj Nolua" panose="02000506000000020003" pitchFamily="2" charset="0"/>
                <a:cs typeface="Shobuj Nolua" panose="02000506000000020003" pitchFamily="2" charset="0"/>
              </a:rPr>
              <a:t>দ্বারা</a:t>
            </a:r>
            <a:r>
              <a:rPr lang="en-US" sz="3200" dirty="0">
                <a:solidFill>
                  <a:srgbClr val="9D83E5"/>
                </a:solidFill>
                <a:latin typeface="Shobuj Nolua" panose="02000506000000020003" pitchFamily="2" charset="0"/>
                <a:cs typeface="Shobuj Nolua" panose="02000506000000020003" pitchFamily="2" charset="0"/>
              </a:rPr>
              <a:t> </a:t>
            </a:r>
            <a:r>
              <a:rPr lang="en-US" sz="3200" dirty="0" err="1">
                <a:solidFill>
                  <a:srgbClr val="9D83E5"/>
                </a:solidFill>
                <a:latin typeface="Shobuj Nolua" panose="02000506000000020003" pitchFamily="2" charset="0"/>
                <a:cs typeface="Shobuj Nolua" panose="02000506000000020003" pitchFamily="2" charset="0"/>
              </a:rPr>
              <a:t>মৃত</a:t>
            </a:r>
            <a:r>
              <a:rPr lang="en-US" sz="3200" dirty="0">
                <a:solidFill>
                  <a:srgbClr val="9D83E5"/>
                </a:solidFill>
                <a:latin typeface="Shobuj Nolua" panose="02000506000000020003" pitchFamily="2" charset="0"/>
                <a:cs typeface="Shobuj Nolua" panose="02000506000000020003" pitchFamily="2" charset="0"/>
              </a:rPr>
              <a:t> </a:t>
            </a:r>
            <a:r>
              <a:rPr lang="en-US" sz="3200" dirty="0" err="1">
                <a:solidFill>
                  <a:srgbClr val="9D83E5"/>
                </a:solidFill>
                <a:latin typeface="Shobuj Nolua" panose="02000506000000020003" pitchFamily="2" charset="0"/>
                <a:cs typeface="Shobuj Nolua" panose="02000506000000020003" pitchFamily="2" charset="0"/>
              </a:rPr>
              <a:t>বস্তুর</a:t>
            </a:r>
            <a:r>
              <a:rPr lang="en-US" sz="3200" dirty="0">
                <a:solidFill>
                  <a:srgbClr val="9D83E5"/>
                </a:solidFill>
                <a:latin typeface="Shobuj Nolua" panose="02000506000000020003" pitchFamily="2" charset="0"/>
                <a:cs typeface="Shobuj Nolua" panose="02000506000000020003" pitchFamily="2" charset="0"/>
              </a:rPr>
              <a:t> </a:t>
            </a:r>
            <a:r>
              <a:rPr lang="en-US" sz="3200" dirty="0" err="1">
                <a:solidFill>
                  <a:srgbClr val="9D83E5"/>
                </a:solidFill>
                <a:latin typeface="Shobuj Nolua" panose="02000506000000020003" pitchFamily="2" charset="0"/>
                <a:cs typeface="Shobuj Nolua" panose="02000506000000020003" pitchFamily="2" charset="0"/>
              </a:rPr>
              <a:t>কথা</a:t>
            </a:r>
            <a:r>
              <a:rPr lang="en-US" sz="3200" dirty="0">
                <a:solidFill>
                  <a:srgbClr val="9D83E5"/>
                </a:solidFill>
                <a:latin typeface="Shobuj Nolua" panose="02000506000000020003" pitchFamily="2" charset="0"/>
                <a:cs typeface="Shobuj Nolua" panose="02000506000000020003" pitchFamily="2" charset="0"/>
              </a:rPr>
              <a:t> </a:t>
            </a:r>
            <a:r>
              <a:rPr lang="en-US" sz="3200" dirty="0" err="1">
                <a:solidFill>
                  <a:srgbClr val="9D83E5"/>
                </a:solidFill>
                <a:latin typeface="Shobuj Nolua" panose="02000506000000020003" pitchFamily="2" charset="0"/>
                <a:cs typeface="Shobuj Nolua" panose="02000506000000020003" pitchFamily="2" charset="0"/>
              </a:rPr>
              <a:t>বোঝানো</a:t>
            </a:r>
            <a:r>
              <a:rPr lang="en-US" sz="3200" dirty="0">
                <a:solidFill>
                  <a:srgbClr val="9D83E5"/>
                </a:solidFill>
                <a:latin typeface="Shobuj Nolua" panose="02000506000000020003" pitchFamily="2" charset="0"/>
                <a:cs typeface="Shobuj Nolua" panose="02000506000000020003" pitchFamily="2" charset="0"/>
              </a:rPr>
              <a:t> </a:t>
            </a:r>
            <a:r>
              <a:rPr lang="en-US" sz="3200" dirty="0" err="1">
                <a:solidFill>
                  <a:srgbClr val="9D83E5"/>
                </a:solidFill>
                <a:latin typeface="Shobuj Nolua" panose="02000506000000020003" pitchFamily="2" charset="0"/>
                <a:cs typeface="Shobuj Nolua" panose="02000506000000020003" pitchFamily="2" charset="0"/>
              </a:rPr>
              <a:t>হয়েছে</a:t>
            </a:r>
            <a:r>
              <a:rPr lang="en-US" sz="3200" dirty="0">
                <a:solidFill>
                  <a:srgbClr val="9D83E5"/>
                </a:solidFill>
                <a:latin typeface="Shobuj Nolua" panose="02000506000000020003" pitchFamily="2" charset="0"/>
                <a:cs typeface="Shobuj Nolua" panose="02000506000000020003" pitchFamily="2" charset="0"/>
              </a:rPr>
              <a:t> ।  </a:t>
            </a:r>
          </a:p>
        </p:txBody>
      </p:sp>
      <p:sp>
        <p:nvSpPr>
          <p:cNvPr id="9" name="TextBox 8">
            <a:extLst>
              <a:ext uri="{FF2B5EF4-FFF2-40B4-BE49-F238E27FC236}">
                <a16:creationId xmlns:a16="http://schemas.microsoft.com/office/drawing/2014/main" id="{ECD628DB-45E3-4473-9ACB-97E139635697}"/>
              </a:ext>
            </a:extLst>
          </p:cNvPr>
          <p:cNvSpPr txBox="1"/>
          <p:nvPr/>
        </p:nvSpPr>
        <p:spPr>
          <a:xfrm>
            <a:off x="607080" y="5059991"/>
            <a:ext cx="11286605" cy="1077218"/>
          </a:xfrm>
          <a:prstGeom prst="rect">
            <a:avLst/>
          </a:prstGeom>
          <a:noFill/>
        </p:spPr>
        <p:txBody>
          <a:bodyPr wrap="square" rtlCol="0">
            <a:spAutoFit/>
          </a:bodyPr>
          <a:lstStyle/>
          <a:p>
            <a:r>
              <a:rPr lang="en-US" sz="3200" dirty="0">
                <a:latin typeface="Shobuj Nolua" panose="02000506000000020003" pitchFamily="2" charset="0"/>
                <a:cs typeface="Shobuj Nolua" panose="02000506000000020003" pitchFamily="2" charset="0"/>
              </a:rPr>
              <a:t>৩. </a:t>
            </a:r>
            <a:r>
              <a:rPr lang="en-US" sz="3200" dirty="0" err="1">
                <a:solidFill>
                  <a:srgbClr val="9D83E5"/>
                </a:solidFill>
                <a:latin typeface="Shobuj Nolua" panose="02000506000000020003" pitchFamily="2" charset="0"/>
                <a:cs typeface="Shobuj Nolua" panose="02000506000000020003" pitchFamily="2" charset="0"/>
              </a:rPr>
              <a:t>হযরত</a:t>
            </a:r>
            <a:r>
              <a:rPr lang="en-US" sz="3200" dirty="0">
                <a:solidFill>
                  <a:srgbClr val="9D83E5"/>
                </a:solidFill>
                <a:latin typeface="Shobuj Nolua" panose="02000506000000020003" pitchFamily="2" charset="0"/>
                <a:cs typeface="Shobuj Nolua" panose="02000506000000020003" pitchFamily="2" charset="0"/>
              </a:rPr>
              <a:t> </a:t>
            </a:r>
            <a:r>
              <a:rPr lang="en-US" sz="3200" dirty="0" err="1">
                <a:solidFill>
                  <a:srgbClr val="9D83E5"/>
                </a:solidFill>
                <a:latin typeface="Shobuj Nolua" panose="02000506000000020003" pitchFamily="2" charset="0"/>
                <a:cs typeface="Shobuj Nolua" panose="02000506000000020003" pitchFamily="2" charset="0"/>
              </a:rPr>
              <a:t>আতা</a:t>
            </a:r>
            <a:r>
              <a:rPr lang="en-US" sz="3200" dirty="0">
                <a:solidFill>
                  <a:srgbClr val="9D83E5"/>
                </a:solidFill>
                <a:latin typeface="Shobuj Nolua" panose="02000506000000020003" pitchFamily="2" charset="0"/>
                <a:cs typeface="Shobuj Nolua" panose="02000506000000020003" pitchFamily="2" charset="0"/>
              </a:rPr>
              <a:t> (র) </a:t>
            </a:r>
            <a:r>
              <a:rPr lang="en-US" sz="3200" dirty="0" err="1">
                <a:solidFill>
                  <a:srgbClr val="9D83E5"/>
                </a:solidFill>
                <a:latin typeface="Shobuj Nolua" panose="02000506000000020003" pitchFamily="2" charset="0"/>
                <a:cs typeface="Shobuj Nolua" panose="02000506000000020003" pitchFamily="2" charset="0"/>
              </a:rPr>
              <a:t>বলেন</a:t>
            </a:r>
            <a:r>
              <a:rPr lang="en-US" sz="3200" dirty="0">
                <a:solidFill>
                  <a:srgbClr val="9D83E5"/>
                </a:solidFill>
                <a:latin typeface="Shobuj Nolua" panose="02000506000000020003" pitchFamily="2" charset="0"/>
                <a:cs typeface="Shobuj Nolua" panose="02000506000000020003" pitchFamily="2" charset="0"/>
              </a:rPr>
              <a:t>, </a:t>
            </a:r>
            <a:r>
              <a:rPr lang="en-US" sz="3200" dirty="0" err="1">
                <a:solidFill>
                  <a:srgbClr val="9D83E5"/>
                </a:solidFill>
                <a:latin typeface="Shobuj Nolua" panose="02000506000000020003" pitchFamily="2" charset="0"/>
                <a:cs typeface="Shobuj Nolua" panose="02000506000000020003" pitchFamily="2" charset="0"/>
              </a:rPr>
              <a:t>আয়াতে</a:t>
            </a:r>
            <a:r>
              <a:rPr lang="en-US" sz="3200" dirty="0">
                <a:solidFill>
                  <a:srgbClr val="9D83E5"/>
                </a:solidFill>
                <a:latin typeface="Shobuj Nolua" panose="02000506000000020003" pitchFamily="2" charset="0"/>
                <a:cs typeface="Shobuj Nolua" panose="02000506000000020003" pitchFamily="2" charset="0"/>
              </a:rPr>
              <a:t> </a:t>
            </a:r>
            <a:r>
              <a:rPr lang="ar-SA" sz="3200" dirty="0">
                <a:solidFill>
                  <a:srgbClr val="9D83E5"/>
                </a:solidFill>
                <a:latin typeface="Shobuj Nolua" panose="02000506000000020003" pitchFamily="2" charset="0"/>
              </a:rPr>
              <a:t>رطب</a:t>
            </a:r>
            <a:r>
              <a:rPr lang="en-US" sz="3200" dirty="0">
                <a:solidFill>
                  <a:srgbClr val="9D83E5"/>
                </a:solidFill>
                <a:latin typeface="Shobuj Nolua" panose="02000506000000020003" pitchFamily="2" charset="0"/>
                <a:cs typeface="Shobuj Nolua" panose="02000506000000020003" pitchFamily="2" charset="0"/>
              </a:rPr>
              <a:t> </a:t>
            </a:r>
            <a:r>
              <a:rPr lang="en-US" sz="3200" dirty="0" err="1">
                <a:solidFill>
                  <a:srgbClr val="9D83E5"/>
                </a:solidFill>
                <a:latin typeface="Shobuj Nolua" panose="02000506000000020003" pitchFamily="2" charset="0"/>
                <a:cs typeface="Shobuj Nolua" panose="02000506000000020003" pitchFamily="2" charset="0"/>
              </a:rPr>
              <a:t>দ্বারা</a:t>
            </a:r>
            <a:r>
              <a:rPr lang="en-US" sz="3200" dirty="0">
                <a:solidFill>
                  <a:srgbClr val="9D83E5"/>
                </a:solidFill>
                <a:latin typeface="Shobuj Nolua" panose="02000506000000020003" pitchFamily="2" charset="0"/>
                <a:cs typeface="Shobuj Nolua" panose="02000506000000020003" pitchFamily="2" charset="0"/>
              </a:rPr>
              <a:t> </a:t>
            </a:r>
            <a:r>
              <a:rPr lang="en-US" sz="3200" dirty="0" err="1">
                <a:solidFill>
                  <a:srgbClr val="9D83E5"/>
                </a:solidFill>
                <a:latin typeface="Shobuj Nolua" panose="02000506000000020003" pitchFamily="2" charset="0"/>
                <a:cs typeface="Shobuj Nolua" panose="02000506000000020003" pitchFamily="2" charset="0"/>
              </a:rPr>
              <a:t>যে</a:t>
            </a:r>
            <a:r>
              <a:rPr lang="en-US" sz="3200" dirty="0">
                <a:solidFill>
                  <a:srgbClr val="9D83E5"/>
                </a:solidFill>
                <a:latin typeface="Shobuj Nolua" panose="02000506000000020003" pitchFamily="2" charset="0"/>
                <a:cs typeface="Shobuj Nolua" panose="02000506000000020003" pitchFamily="2" charset="0"/>
              </a:rPr>
              <a:t> </a:t>
            </a:r>
            <a:r>
              <a:rPr lang="en-US" sz="3200" dirty="0" err="1">
                <a:solidFill>
                  <a:srgbClr val="9D83E5"/>
                </a:solidFill>
                <a:latin typeface="Shobuj Nolua" panose="02000506000000020003" pitchFamily="2" charset="0"/>
                <a:cs typeface="Shobuj Nolua" panose="02000506000000020003" pitchFamily="2" charset="0"/>
              </a:rPr>
              <a:t>শস্য</a:t>
            </a:r>
            <a:r>
              <a:rPr lang="en-US" sz="3200" dirty="0">
                <a:solidFill>
                  <a:srgbClr val="9D83E5"/>
                </a:solidFill>
                <a:latin typeface="Shobuj Nolua" panose="02000506000000020003" pitchFamily="2" charset="0"/>
                <a:cs typeface="Shobuj Nolua" panose="02000506000000020003" pitchFamily="2" charset="0"/>
              </a:rPr>
              <a:t> </a:t>
            </a:r>
            <a:r>
              <a:rPr lang="en-US" sz="3200" dirty="0" err="1">
                <a:solidFill>
                  <a:srgbClr val="9D83E5"/>
                </a:solidFill>
                <a:latin typeface="Shobuj Nolua" panose="02000506000000020003" pitchFamily="2" charset="0"/>
                <a:cs typeface="Shobuj Nolua" panose="02000506000000020003" pitchFamily="2" charset="0"/>
              </a:rPr>
              <a:t>মাটি</a:t>
            </a:r>
            <a:r>
              <a:rPr lang="en-US" sz="3200" dirty="0">
                <a:solidFill>
                  <a:srgbClr val="9D83E5"/>
                </a:solidFill>
                <a:latin typeface="Shobuj Nolua" panose="02000506000000020003" pitchFamily="2" charset="0"/>
                <a:cs typeface="Shobuj Nolua" panose="02000506000000020003" pitchFamily="2" charset="0"/>
              </a:rPr>
              <a:t> </a:t>
            </a:r>
            <a:r>
              <a:rPr lang="en-US" sz="3200" dirty="0" err="1">
                <a:solidFill>
                  <a:srgbClr val="9D83E5"/>
                </a:solidFill>
                <a:latin typeface="Shobuj Nolua" panose="02000506000000020003" pitchFamily="2" charset="0"/>
                <a:cs typeface="Shobuj Nolua" panose="02000506000000020003" pitchFamily="2" charset="0"/>
              </a:rPr>
              <a:t>থেকে</a:t>
            </a:r>
            <a:r>
              <a:rPr lang="en-US" sz="3200" dirty="0">
                <a:solidFill>
                  <a:srgbClr val="9D83E5"/>
                </a:solidFill>
                <a:latin typeface="Shobuj Nolua" panose="02000506000000020003" pitchFamily="2" charset="0"/>
                <a:cs typeface="Shobuj Nolua" panose="02000506000000020003" pitchFamily="2" charset="0"/>
              </a:rPr>
              <a:t> </a:t>
            </a:r>
            <a:r>
              <a:rPr lang="en-US" sz="3200" dirty="0" err="1">
                <a:solidFill>
                  <a:srgbClr val="9D83E5"/>
                </a:solidFill>
                <a:latin typeface="Shobuj Nolua" panose="02000506000000020003" pitchFamily="2" charset="0"/>
                <a:cs typeface="Shobuj Nolua" panose="02000506000000020003" pitchFamily="2" charset="0"/>
              </a:rPr>
              <a:t>গজায়</a:t>
            </a:r>
            <a:r>
              <a:rPr lang="en-US" sz="3200" dirty="0">
                <a:solidFill>
                  <a:srgbClr val="9D83E5"/>
                </a:solidFill>
                <a:latin typeface="Shobuj Nolua" panose="02000506000000020003" pitchFamily="2" charset="0"/>
                <a:cs typeface="Shobuj Nolua" panose="02000506000000020003" pitchFamily="2" charset="0"/>
              </a:rPr>
              <a:t> </a:t>
            </a:r>
            <a:r>
              <a:rPr lang="en-US" sz="3200" dirty="0" err="1">
                <a:solidFill>
                  <a:srgbClr val="9D83E5"/>
                </a:solidFill>
                <a:latin typeface="Shobuj Nolua" panose="02000506000000020003" pitchFamily="2" charset="0"/>
                <a:cs typeface="Shobuj Nolua" panose="02000506000000020003" pitchFamily="2" charset="0"/>
              </a:rPr>
              <a:t>তাকে</a:t>
            </a:r>
            <a:r>
              <a:rPr lang="en-US" sz="3200" dirty="0">
                <a:solidFill>
                  <a:srgbClr val="9D83E5"/>
                </a:solidFill>
                <a:latin typeface="Shobuj Nolua" panose="02000506000000020003" pitchFamily="2" charset="0"/>
                <a:cs typeface="Shobuj Nolua" panose="02000506000000020003" pitchFamily="2" charset="0"/>
              </a:rPr>
              <a:t> </a:t>
            </a:r>
            <a:r>
              <a:rPr lang="en-US" sz="3200" dirty="0" err="1">
                <a:solidFill>
                  <a:srgbClr val="9D83E5"/>
                </a:solidFill>
                <a:latin typeface="Shobuj Nolua" panose="02000506000000020003" pitchFamily="2" charset="0"/>
                <a:cs typeface="Shobuj Nolua" panose="02000506000000020003" pitchFamily="2" charset="0"/>
              </a:rPr>
              <a:t>আর</a:t>
            </a:r>
            <a:r>
              <a:rPr lang="en-US" sz="3200" dirty="0">
                <a:solidFill>
                  <a:srgbClr val="9D83E5"/>
                </a:solidFill>
                <a:latin typeface="Shobuj Nolua" panose="02000506000000020003" pitchFamily="2" charset="0"/>
                <a:cs typeface="Shobuj Nolua" panose="02000506000000020003" pitchFamily="2" charset="0"/>
              </a:rPr>
              <a:t> </a:t>
            </a:r>
            <a:r>
              <a:rPr lang="ar-SA" sz="3200" dirty="0">
                <a:solidFill>
                  <a:srgbClr val="9D83E5"/>
                </a:solidFill>
                <a:latin typeface="Shobuj Nolua" panose="02000506000000020003" pitchFamily="2" charset="0"/>
              </a:rPr>
              <a:t>يابس</a:t>
            </a:r>
            <a:r>
              <a:rPr lang="en-US" sz="3200" dirty="0">
                <a:solidFill>
                  <a:srgbClr val="9D83E5"/>
                </a:solidFill>
                <a:latin typeface="Shobuj Nolua" panose="02000506000000020003" pitchFamily="2" charset="0"/>
              </a:rPr>
              <a:t> </a:t>
            </a:r>
            <a:r>
              <a:rPr lang="en-US" sz="3200" dirty="0" err="1">
                <a:solidFill>
                  <a:srgbClr val="9D83E5"/>
                </a:solidFill>
                <a:latin typeface="Shobuj Nolua" panose="02000506000000020003" pitchFamily="2" charset="0"/>
                <a:cs typeface="Shobuj Nolua" panose="02000506000000020003" pitchFamily="2" charset="0"/>
              </a:rPr>
              <a:t>দ্বারা</a:t>
            </a:r>
            <a:r>
              <a:rPr lang="en-US" sz="3200" dirty="0">
                <a:solidFill>
                  <a:srgbClr val="9D83E5"/>
                </a:solidFill>
                <a:latin typeface="Shobuj Nolua" panose="02000506000000020003" pitchFamily="2" charset="0"/>
                <a:cs typeface="Shobuj Nolua" panose="02000506000000020003" pitchFamily="2" charset="0"/>
              </a:rPr>
              <a:t> </a:t>
            </a:r>
            <a:r>
              <a:rPr lang="en-US" sz="3200" dirty="0" err="1">
                <a:solidFill>
                  <a:srgbClr val="9D83E5"/>
                </a:solidFill>
                <a:latin typeface="Shobuj Nolua" panose="02000506000000020003" pitchFamily="2" charset="0"/>
                <a:cs typeface="Shobuj Nolua" panose="02000506000000020003" pitchFamily="2" charset="0"/>
              </a:rPr>
              <a:t>যে</a:t>
            </a:r>
            <a:r>
              <a:rPr lang="en-US" sz="3200" dirty="0">
                <a:solidFill>
                  <a:srgbClr val="9D83E5"/>
                </a:solidFill>
                <a:latin typeface="Shobuj Nolua" panose="02000506000000020003" pitchFamily="2" charset="0"/>
                <a:cs typeface="Shobuj Nolua" panose="02000506000000020003" pitchFamily="2" charset="0"/>
              </a:rPr>
              <a:t> </a:t>
            </a:r>
            <a:r>
              <a:rPr lang="en-US" sz="3200" dirty="0" err="1">
                <a:solidFill>
                  <a:srgbClr val="9D83E5"/>
                </a:solidFill>
                <a:latin typeface="Shobuj Nolua" panose="02000506000000020003" pitchFamily="2" charset="0"/>
                <a:cs typeface="Shobuj Nolua" panose="02000506000000020003" pitchFamily="2" charset="0"/>
              </a:rPr>
              <a:t>শস্য</a:t>
            </a:r>
            <a:r>
              <a:rPr lang="en-US" sz="3200" dirty="0">
                <a:solidFill>
                  <a:srgbClr val="9D83E5"/>
                </a:solidFill>
                <a:latin typeface="Shobuj Nolua" panose="02000506000000020003" pitchFamily="2" charset="0"/>
                <a:cs typeface="Shobuj Nolua" panose="02000506000000020003" pitchFamily="2" charset="0"/>
              </a:rPr>
              <a:t> </a:t>
            </a:r>
            <a:r>
              <a:rPr lang="en-US" sz="3200" dirty="0" err="1">
                <a:solidFill>
                  <a:srgbClr val="9D83E5"/>
                </a:solidFill>
                <a:latin typeface="Shobuj Nolua" panose="02000506000000020003" pitchFamily="2" charset="0"/>
                <a:cs typeface="Shobuj Nolua" panose="02000506000000020003" pitchFamily="2" charset="0"/>
              </a:rPr>
              <a:t>মাটি</a:t>
            </a:r>
            <a:r>
              <a:rPr lang="en-US" sz="3200" dirty="0">
                <a:solidFill>
                  <a:srgbClr val="9D83E5"/>
                </a:solidFill>
                <a:latin typeface="Shobuj Nolua" panose="02000506000000020003" pitchFamily="2" charset="0"/>
                <a:cs typeface="Shobuj Nolua" panose="02000506000000020003" pitchFamily="2" charset="0"/>
              </a:rPr>
              <a:t> </a:t>
            </a:r>
            <a:r>
              <a:rPr lang="en-US" sz="3200" dirty="0" err="1">
                <a:solidFill>
                  <a:srgbClr val="9D83E5"/>
                </a:solidFill>
                <a:latin typeface="Shobuj Nolua" panose="02000506000000020003" pitchFamily="2" charset="0"/>
                <a:cs typeface="Shobuj Nolua" panose="02000506000000020003" pitchFamily="2" charset="0"/>
              </a:rPr>
              <a:t>থেকে</a:t>
            </a:r>
            <a:r>
              <a:rPr lang="en-US" sz="3200" dirty="0">
                <a:solidFill>
                  <a:srgbClr val="9D83E5"/>
                </a:solidFill>
                <a:latin typeface="Shobuj Nolua" panose="02000506000000020003" pitchFamily="2" charset="0"/>
                <a:cs typeface="Shobuj Nolua" panose="02000506000000020003" pitchFamily="2" charset="0"/>
              </a:rPr>
              <a:t> </a:t>
            </a:r>
            <a:r>
              <a:rPr lang="en-US" sz="3200" dirty="0" err="1">
                <a:solidFill>
                  <a:srgbClr val="9D83E5"/>
                </a:solidFill>
                <a:latin typeface="Shobuj Nolua" panose="02000506000000020003" pitchFamily="2" charset="0"/>
                <a:cs typeface="Shobuj Nolua" panose="02000506000000020003" pitchFamily="2" charset="0"/>
              </a:rPr>
              <a:t>গজায়</a:t>
            </a:r>
            <a:r>
              <a:rPr lang="en-US" sz="3200" dirty="0">
                <a:solidFill>
                  <a:srgbClr val="9D83E5"/>
                </a:solidFill>
                <a:latin typeface="Shobuj Nolua" panose="02000506000000020003" pitchFamily="2" charset="0"/>
                <a:cs typeface="Shobuj Nolua" panose="02000506000000020003" pitchFamily="2" charset="0"/>
              </a:rPr>
              <a:t> </a:t>
            </a:r>
            <a:r>
              <a:rPr lang="en-US" sz="3200" dirty="0" err="1">
                <a:solidFill>
                  <a:srgbClr val="9D83E5"/>
                </a:solidFill>
                <a:latin typeface="Shobuj Nolua" panose="02000506000000020003" pitchFamily="2" charset="0"/>
                <a:cs typeface="Shobuj Nolua" panose="02000506000000020003" pitchFamily="2" charset="0"/>
              </a:rPr>
              <a:t>না</a:t>
            </a:r>
            <a:r>
              <a:rPr lang="en-US" sz="3200" dirty="0">
                <a:solidFill>
                  <a:srgbClr val="9D83E5"/>
                </a:solidFill>
                <a:latin typeface="Shobuj Nolua" panose="02000506000000020003" pitchFamily="2" charset="0"/>
                <a:cs typeface="Shobuj Nolua" panose="02000506000000020003" pitchFamily="2" charset="0"/>
              </a:rPr>
              <a:t> </a:t>
            </a:r>
            <a:r>
              <a:rPr lang="en-US" sz="3200" dirty="0" err="1">
                <a:solidFill>
                  <a:srgbClr val="9D83E5"/>
                </a:solidFill>
                <a:latin typeface="Shobuj Nolua" panose="02000506000000020003" pitchFamily="2" charset="0"/>
                <a:cs typeface="Shobuj Nolua" panose="02000506000000020003" pitchFamily="2" charset="0"/>
              </a:rPr>
              <a:t>তাকে</a:t>
            </a:r>
            <a:r>
              <a:rPr lang="en-US" sz="3200" dirty="0">
                <a:solidFill>
                  <a:srgbClr val="9D83E5"/>
                </a:solidFill>
                <a:latin typeface="Shobuj Nolua" panose="02000506000000020003" pitchFamily="2" charset="0"/>
                <a:cs typeface="Shobuj Nolua" panose="02000506000000020003" pitchFamily="2" charset="0"/>
              </a:rPr>
              <a:t> </a:t>
            </a:r>
            <a:r>
              <a:rPr lang="en-US" sz="3200" dirty="0" err="1">
                <a:solidFill>
                  <a:srgbClr val="9D83E5"/>
                </a:solidFill>
                <a:latin typeface="Shobuj Nolua" panose="02000506000000020003" pitchFamily="2" charset="0"/>
                <a:cs typeface="Shobuj Nolua" panose="02000506000000020003" pitchFamily="2" charset="0"/>
              </a:rPr>
              <a:t>বোঝানো</a:t>
            </a:r>
            <a:r>
              <a:rPr lang="en-US" sz="3200" dirty="0">
                <a:solidFill>
                  <a:srgbClr val="9D83E5"/>
                </a:solidFill>
                <a:latin typeface="Shobuj Nolua" panose="02000506000000020003" pitchFamily="2" charset="0"/>
                <a:cs typeface="Shobuj Nolua" panose="02000506000000020003" pitchFamily="2" charset="0"/>
              </a:rPr>
              <a:t> </a:t>
            </a:r>
            <a:r>
              <a:rPr lang="en-US" sz="3200" dirty="0" err="1">
                <a:solidFill>
                  <a:srgbClr val="9D83E5"/>
                </a:solidFill>
                <a:latin typeface="Shobuj Nolua" panose="02000506000000020003" pitchFamily="2" charset="0"/>
                <a:cs typeface="Shobuj Nolua" panose="02000506000000020003" pitchFamily="2" charset="0"/>
              </a:rPr>
              <a:t>হয়েছে</a:t>
            </a:r>
            <a:r>
              <a:rPr lang="en-US" sz="3200" dirty="0">
                <a:solidFill>
                  <a:srgbClr val="9D83E5"/>
                </a:solidFill>
                <a:latin typeface="Shobuj Nolua" panose="02000506000000020003" pitchFamily="2" charset="0"/>
                <a:cs typeface="Shobuj Nolua" panose="02000506000000020003" pitchFamily="2" charset="0"/>
              </a:rPr>
              <a:t> ।  </a:t>
            </a:r>
            <a:r>
              <a:rPr lang="en-US" sz="3200" dirty="0">
                <a:latin typeface="Shobuj Nolua" panose="02000506000000020003" pitchFamily="2" charset="0"/>
                <a:cs typeface="Shobuj Nolua" panose="02000506000000020003" pitchFamily="2" charset="0"/>
              </a:rPr>
              <a:t> </a:t>
            </a:r>
          </a:p>
        </p:txBody>
      </p:sp>
    </p:spTree>
    <p:extLst>
      <p:ext uri="{BB962C8B-B14F-4D97-AF65-F5344CB8AC3E}">
        <p14:creationId xmlns:p14="http://schemas.microsoft.com/office/powerpoint/2010/main" val="778628561"/>
      </p:ext>
    </p:extLst>
  </p:cSld>
  <p:clrMapOvr>
    <a:masterClrMapping/>
  </p:clrMapOvr>
  <mc:AlternateContent xmlns:mc="http://schemas.openxmlformats.org/markup-compatibility/2006" xmlns:p14="http://schemas.microsoft.com/office/powerpoint/2010/main">
    <mc:Choice Requires="p14">
      <p:transition spd="slow" p14:dur="3000">
        <p14:shred pattern="rectangle" dir="ou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1000"/>
                                        <p:tgtEl>
                                          <p:spTgt spid="8"/>
                                        </p:tgtEl>
                                      </p:cBhvr>
                                    </p:animEffect>
                                    <p:anim calcmode="lin" valueType="num">
                                      <p:cBhvr>
                                        <p:cTn id="29" dur="1000" fill="hold"/>
                                        <p:tgtEl>
                                          <p:spTgt spid="8"/>
                                        </p:tgtEl>
                                        <p:attrNameLst>
                                          <p:attrName>ppt_x</p:attrName>
                                        </p:attrNameLst>
                                      </p:cBhvr>
                                      <p:tavLst>
                                        <p:tav tm="0">
                                          <p:val>
                                            <p:strVal val="#ppt_x"/>
                                          </p:val>
                                        </p:tav>
                                        <p:tav tm="100000">
                                          <p:val>
                                            <p:strVal val="#ppt_x"/>
                                          </p:val>
                                        </p:tav>
                                      </p:tavLst>
                                    </p:anim>
                                    <p:anim calcmode="lin" valueType="num">
                                      <p:cBhvr>
                                        <p:cTn id="3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fade">
                                      <p:cBhvr>
                                        <p:cTn id="35" dur="1000"/>
                                        <p:tgtEl>
                                          <p:spTgt spid="9"/>
                                        </p:tgtEl>
                                      </p:cBhvr>
                                    </p:animEffect>
                                    <p:anim calcmode="lin" valueType="num">
                                      <p:cBhvr>
                                        <p:cTn id="36" dur="1000" fill="hold"/>
                                        <p:tgtEl>
                                          <p:spTgt spid="9"/>
                                        </p:tgtEl>
                                        <p:attrNameLst>
                                          <p:attrName>ppt_x</p:attrName>
                                        </p:attrNameLst>
                                      </p:cBhvr>
                                      <p:tavLst>
                                        <p:tav tm="0">
                                          <p:val>
                                            <p:strVal val="#ppt_x"/>
                                          </p:val>
                                        </p:tav>
                                        <p:tav tm="100000">
                                          <p:val>
                                            <p:strVal val="#ppt_x"/>
                                          </p:val>
                                        </p:tav>
                                      </p:tavLst>
                                    </p:anim>
                                    <p:anim calcmode="lin" valueType="num">
                                      <p:cBhvr>
                                        <p:cTn id="3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560ACF0-FC86-4DA6-9DCC-6C31E70958F4}"/>
              </a:ext>
            </a:extLst>
          </p:cNvPr>
          <p:cNvSpPr>
            <a:spLocks noGrp="1"/>
          </p:cNvSpPr>
          <p:nvPr>
            <p:ph type="dt" sz="half" idx="10"/>
          </p:nvPr>
        </p:nvSpPr>
        <p:spPr/>
        <p:txBody>
          <a:bodyPr/>
          <a:lstStyle/>
          <a:p>
            <a:fld id="{CEF24E2A-7861-405B-85DA-C780E6E74AD8}" type="datetime1">
              <a:rPr lang="en-US" smtClean="0"/>
              <a:t>10/31/2020</a:t>
            </a:fld>
            <a:endParaRPr lang="en-US"/>
          </a:p>
        </p:txBody>
      </p:sp>
      <p:sp>
        <p:nvSpPr>
          <p:cNvPr id="3" name="Footer Placeholder 2">
            <a:extLst>
              <a:ext uri="{FF2B5EF4-FFF2-40B4-BE49-F238E27FC236}">
                <a16:creationId xmlns:a16="http://schemas.microsoft.com/office/drawing/2014/main" id="{BA1A53E5-2EE1-4B08-A157-D67DE6F0352F}"/>
              </a:ext>
            </a:extLst>
          </p:cNvPr>
          <p:cNvSpPr>
            <a:spLocks noGrp="1"/>
          </p:cNvSpPr>
          <p:nvPr>
            <p:ph type="ftr" sz="quarter" idx="11"/>
          </p:nvPr>
        </p:nvSpPr>
        <p:spPr/>
        <p:txBody>
          <a:bodyPr/>
          <a:lstStyle/>
          <a:p>
            <a:r>
              <a:rPr lang="as-IN"/>
              <a:t>মোহাম্মদ ফরিদুর রহমান। সহকারী অধ্যাপক, মোহসেনুদ্দীন নূরিয়া ফাজিল মাদরাসা। মোবাইল নং ০১৭২৮৯৪২৭৬৩</a:t>
            </a:r>
            <a:endParaRPr lang="en-US" dirty="0"/>
          </a:p>
        </p:txBody>
      </p:sp>
      <p:sp>
        <p:nvSpPr>
          <p:cNvPr id="4" name="Slide Number Placeholder 3">
            <a:extLst>
              <a:ext uri="{FF2B5EF4-FFF2-40B4-BE49-F238E27FC236}">
                <a16:creationId xmlns:a16="http://schemas.microsoft.com/office/drawing/2014/main" id="{DB0A713E-5486-4EA7-8A3E-BDC19825A3B6}"/>
              </a:ext>
            </a:extLst>
          </p:cNvPr>
          <p:cNvSpPr>
            <a:spLocks noGrp="1"/>
          </p:cNvSpPr>
          <p:nvPr>
            <p:ph type="sldNum" sz="quarter" idx="12"/>
          </p:nvPr>
        </p:nvSpPr>
        <p:spPr/>
        <p:txBody>
          <a:bodyPr/>
          <a:lstStyle/>
          <a:p>
            <a:fld id="{2FCC7136-71D0-42FE-B518-24F55251E654}" type="slidenum">
              <a:rPr lang="en-US" smtClean="0"/>
              <a:t>16</a:t>
            </a:fld>
            <a:endParaRPr lang="en-US" dirty="0"/>
          </a:p>
        </p:txBody>
      </p:sp>
      <p:sp>
        <p:nvSpPr>
          <p:cNvPr id="5" name="Frame 4">
            <a:extLst>
              <a:ext uri="{FF2B5EF4-FFF2-40B4-BE49-F238E27FC236}">
                <a16:creationId xmlns:a16="http://schemas.microsoft.com/office/drawing/2014/main" id="{C563A318-AD59-49A1-81F3-9CB8C207F32F}"/>
              </a:ext>
            </a:extLst>
          </p:cNvPr>
          <p:cNvSpPr/>
          <p:nvPr/>
        </p:nvSpPr>
        <p:spPr>
          <a:xfrm>
            <a:off x="3771175" y="732453"/>
            <a:ext cx="2808516" cy="1315616"/>
          </a:xfrm>
          <a:prstGeom prst="frame">
            <a:avLst/>
          </a:prstGeom>
          <a:solidFill>
            <a:srgbClr val="92D050"/>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00"/>
              </a:solidFill>
            </a:endParaRPr>
          </a:p>
        </p:txBody>
      </p:sp>
      <p:sp>
        <p:nvSpPr>
          <p:cNvPr id="6" name="TextBox 5">
            <a:extLst>
              <a:ext uri="{FF2B5EF4-FFF2-40B4-BE49-F238E27FC236}">
                <a16:creationId xmlns:a16="http://schemas.microsoft.com/office/drawing/2014/main" id="{AEECA6BB-509F-43FB-9058-B2317B846738}"/>
              </a:ext>
            </a:extLst>
          </p:cNvPr>
          <p:cNvSpPr txBox="1"/>
          <p:nvPr/>
        </p:nvSpPr>
        <p:spPr>
          <a:xfrm>
            <a:off x="4097747" y="611557"/>
            <a:ext cx="2155372" cy="1323439"/>
          </a:xfrm>
          <a:prstGeom prst="rect">
            <a:avLst/>
          </a:prstGeom>
          <a:noFill/>
        </p:spPr>
        <p:txBody>
          <a:bodyPr wrap="square" rtlCol="0">
            <a:spAutoFit/>
          </a:bodyPr>
          <a:lstStyle/>
          <a:p>
            <a:r>
              <a:rPr lang="en-US" sz="80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Shobuj Nolua" panose="02000506000000020003" pitchFamily="2" charset="0"/>
                <a:cs typeface="Shobuj Nolua" panose="02000506000000020003" pitchFamily="2" charset="0"/>
              </a:rPr>
              <a:t>মূল্যায়ন</a:t>
            </a:r>
            <a:endParaRPr lang="en-US" sz="80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Shobuj Nolua" panose="02000506000000020003" pitchFamily="2" charset="0"/>
              <a:cs typeface="Shobuj Nolua" panose="02000506000000020003" pitchFamily="2" charset="0"/>
            </a:endParaRPr>
          </a:p>
        </p:txBody>
      </p:sp>
      <p:sp>
        <p:nvSpPr>
          <p:cNvPr id="7" name="TextBox 6">
            <a:extLst>
              <a:ext uri="{FF2B5EF4-FFF2-40B4-BE49-F238E27FC236}">
                <a16:creationId xmlns:a16="http://schemas.microsoft.com/office/drawing/2014/main" id="{13C3282E-AAC7-40D7-919D-2698FE9A7287}"/>
              </a:ext>
            </a:extLst>
          </p:cNvPr>
          <p:cNvSpPr txBox="1"/>
          <p:nvPr/>
        </p:nvSpPr>
        <p:spPr>
          <a:xfrm>
            <a:off x="2250288" y="3429001"/>
            <a:ext cx="7044611" cy="1754326"/>
          </a:xfrm>
          <a:prstGeom prst="rect">
            <a:avLst/>
          </a:prstGeom>
          <a:noFill/>
        </p:spPr>
        <p:txBody>
          <a:bodyPr wrap="square" rtlCol="0">
            <a:spAutoFit/>
          </a:bodyPr>
          <a:lstStyle/>
          <a:p>
            <a:pPr algn="ctr"/>
            <a:r>
              <a:rPr lang="en-US" sz="5400" dirty="0" err="1">
                <a:solidFill>
                  <a:srgbClr val="ED2BD6"/>
                </a:solidFill>
                <a:latin typeface="Shobuj Nolua" panose="02000506000000020003" pitchFamily="2" charset="0"/>
                <a:cs typeface="Shobuj Nolua" panose="02000506000000020003" pitchFamily="2" charset="0"/>
              </a:rPr>
              <a:t>নিচের</a:t>
            </a:r>
            <a:r>
              <a:rPr lang="en-US" sz="5400" dirty="0">
                <a:solidFill>
                  <a:srgbClr val="ED2BD6"/>
                </a:solidFill>
                <a:latin typeface="Shobuj Nolua" panose="02000506000000020003" pitchFamily="2" charset="0"/>
                <a:cs typeface="Shobuj Nolua" panose="02000506000000020003" pitchFamily="2" charset="0"/>
              </a:rPr>
              <a:t> </a:t>
            </a:r>
            <a:r>
              <a:rPr lang="en-US" sz="5400" dirty="0" err="1">
                <a:solidFill>
                  <a:srgbClr val="ED2BD6"/>
                </a:solidFill>
                <a:latin typeface="Shobuj Nolua" panose="02000506000000020003" pitchFamily="2" charset="0"/>
                <a:cs typeface="Shobuj Nolua" panose="02000506000000020003" pitchFamily="2" charset="0"/>
              </a:rPr>
              <a:t>শব্দগুলোর</a:t>
            </a:r>
            <a:r>
              <a:rPr lang="en-US" sz="5400" dirty="0">
                <a:solidFill>
                  <a:srgbClr val="ED2BD6"/>
                </a:solidFill>
                <a:latin typeface="Shobuj Nolua" panose="02000506000000020003" pitchFamily="2" charset="0"/>
                <a:cs typeface="Shobuj Nolua" panose="02000506000000020003" pitchFamily="2" charset="0"/>
              </a:rPr>
              <a:t> </a:t>
            </a:r>
            <a:r>
              <a:rPr lang="en-US" sz="5400" dirty="0" err="1">
                <a:solidFill>
                  <a:srgbClr val="ED2BD6"/>
                </a:solidFill>
                <a:latin typeface="Shobuj Nolua" panose="02000506000000020003" pitchFamily="2" charset="0"/>
                <a:cs typeface="Shobuj Nolua" panose="02000506000000020003" pitchFamily="2" charset="0"/>
              </a:rPr>
              <a:t>তাহকিক</a:t>
            </a:r>
            <a:r>
              <a:rPr lang="en-US" sz="5400" dirty="0">
                <a:solidFill>
                  <a:srgbClr val="ED2BD6"/>
                </a:solidFill>
                <a:latin typeface="Shobuj Nolua" panose="02000506000000020003" pitchFamily="2" charset="0"/>
                <a:cs typeface="Shobuj Nolua" panose="02000506000000020003" pitchFamily="2" charset="0"/>
              </a:rPr>
              <a:t> </a:t>
            </a:r>
            <a:r>
              <a:rPr lang="en-US" sz="5400" dirty="0" err="1">
                <a:solidFill>
                  <a:srgbClr val="ED2BD6"/>
                </a:solidFill>
                <a:latin typeface="Shobuj Nolua" panose="02000506000000020003" pitchFamily="2" charset="0"/>
                <a:cs typeface="Shobuj Nolua" panose="02000506000000020003" pitchFamily="2" charset="0"/>
              </a:rPr>
              <a:t>করো</a:t>
            </a:r>
            <a:r>
              <a:rPr lang="en-US" sz="5400" dirty="0">
                <a:solidFill>
                  <a:srgbClr val="ED2BD6"/>
                </a:solidFill>
                <a:latin typeface="Shobuj Nolua" panose="02000506000000020003" pitchFamily="2" charset="0"/>
                <a:cs typeface="Shobuj Nolua" panose="02000506000000020003" pitchFamily="2" charset="0"/>
              </a:rPr>
              <a:t> – </a:t>
            </a:r>
            <a:r>
              <a:rPr lang="ar-SA" sz="5400" dirty="0">
                <a:solidFill>
                  <a:srgbClr val="ED2BD6"/>
                </a:solidFill>
                <a:latin typeface="Shobuj Nolua" panose="02000506000000020003" pitchFamily="2" charset="0"/>
                <a:cs typeface="Shobuj Nolua" panose="02000506000000020003" pitchFamily="2" charset="0"/>
              </a:rPr>
              <a:t> </a:t>
            </a:r>
            <a:r>
              <a:rPr lang="ar-SA" sz="5400" dirty="0">
                <a:solidFill>
                  <a:srgbClr val="ED2BD6"/>
                </a:solidFill>
                <a:latin typeface="Shobuj Nolua" panose="02000506000000020003" pitchFamily="2" charset="0"/>
              </a:rPr>
              <a:t>تستعجلون-لايعلمها</a:t>
            </a:r>
            <a:r>
              <a:rPr lang="en-US" sz="5400" dirty="0">
                <a:solidFill>
                  <a:srgbClr val="ED2BD6"/>
                </a:solidFill>
                <a:latin typeface="Shobuj Nolua" panose="02000506000000020003" pitchFamily="2" charset="0"/>
              </a:rPr>
              <a:t> -</a:t>
            </a:r>
            <a:r>
              <a:rPr lang="ar-SA" sz="5400" dirty="0">
                <a:solidFill>
                  <a:srgbClr val="ED2BD6"/>
                </a:solidFill>
                <a:latin typeface="Shobuj Nolua" panose="02000506000000020003" pitchFamily="2" charset="0"/>
              </a:rPr>
              <a:t> ظلمات</a:t>
            </a:r>
            <a:endParaRPr lang="en-US" sz="5400" dirty="0">
              <a:solidFill>
                <a:srgbClr val="ED2BD6"/>
              </a:solidFill>
              <a:latin typeface="Shobuj Nolua" panose="02000506000000020003" pitchFamily="2" charset="0"/>
              <a:cs typeface="Shobuj Nolua" panose="02000506000000020003" pitchFamily="2" charset="0"/>
            </a:endParaRPr>
          </a:p>
        </p:txBody>
      </p:sp>
    </p:spTree>
    <p:extLst>
      <p:ext uri="{BB962C8B-B14F-4D97-AF65-F5344CB8AC3E}">
        <p14:creationId xmlns:p14="http://schemas.microsoft.com/office/powerpoint/2010/main" val="3719702369"/>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circle(in)">
                                      <p:cBhvr>
                                        <p:cTn id="10" dur="2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grpId="0" nodeType="clickEffect">
                                  <p:stCondLst>
                                    <p:cond delay="0"/>
                                  </p:stCondLst>
                                  <p:iterate type="lt">
                                    <p:tmPct val="10000"/>
                                  </p:iterate>
                                  <p:childTnLst>
                                    <p:set>
                                      <p:cBhvr>
                                        <p:cTn id="14" dur="1" fill="hold">
                                          <p:stCondLst>
                                            <p:cond delay="0"/>
                                          </p:stCondLst>
                                        </p:cTn>
                                        <p:tgtEl>
                                          <p:spTgt spid="7">
                                            <p:txEl>
                                              <p:pRg st="0" end="0"/>
                                            </p:txEl>
                                          </p:spTgt>
                                        </p:tgtEl>
                                        <p:attrNameLst>
                                          <p:attrName>style.visibility</p:attrName>
                                        </p:attrNameLst>
                                      </p:cBhvr>
                                      <p:to>
                                        <p:strVal val="visible"/>
                                      </p:to>
                                    </p:set>
                                    <p:anim by="(-#ppt_w*2)" calcmode="lin" valueType="num">
                                      <p:cBhvr rctx="PPT">
                                        <p:cTn id="15" dur="500" autoRev="1" fill="hold">
                                          <p:stCondLst>
                                            <p:cond delay="0"/>
                                          </p:stCondLst>
                                        </p:cTn>
                                        <p:tgtEl>
                                          <p:spTgt spid="7">
                                            <p:txEl>
                                              <p:pRg st="0" end="0"/>
                                            </p:txEl>
                                          </p:spTgt>
                                        </p:tgtEl>
                                        <p:attrNameLst>
                                          <p:attrName>ppt_w</p:attrName>
                                        </p:attrNameLst>
                                      </p:cBhvr>
                                    </p:anim>
                                    <p:anim by="(#ppt_w*0.50)" calcmode="lin" valueType="num">
                                      <p:cBhvr>
                                        <p:cTn id="16" dur="500" decel="50000" autoRev="1" fill="hold">
                                          <p:stCondLst>
                                            <p:cond delay="0"/>
                                          </p:stCondLst>
                                        </p:cTn>
                                        <p:tgtEl>
                                          <p:spTgt spid="7">
                                            <p:txEl>
                                              <p:pRg st="0" end="0"/>
                                            </p:txEl>
                                          </p:spTgt>
                                        </p:tgtEl>
                                        <p:attrNameLst>
                                          <p:attrName>ppt_x</p:attrName>
                                        </p:attrNameLst>
                                      </p:cBhvr>
                                    </p:anim>
                                    <p:anim from="(-#ppt_h/2)" to="(#ppt_y)" calcmode="lin" valueType="num">
                                      <p:cBhvr>
                                        <p:cTn id="17" dur="1000" fill="hold">
                                          <p:stCondLst>
                                            <p:cond delay="0"/>
                                          </p:stCondLst>
                                        </p:cTn>
                                        <p:tgtEl>
                                          <p:spTgt spid="7">
                                            <p:txEl>
                                              <p:pRg st="0" end="0"/>
                                            </p:txEl>
                                          </p:spTgt>
                                        </p:tgtEl>
                                        <p:attrNameLst>
                                          <p:attrName>ppt_y</p:attrName>
                                        </p:attrNameLst>
                                      </p:cBhvr>
                                    </p:anim>
                                    <p:animRot by="21600000">
                                      <p:cBhvr>
                                        <p:cTn id="18" dur="1000" fill="hold">
                                          <p:stCondLst>
                                            <p:cond delay="0"/>
                                          </p:stCondLst>
                                        </p:cTn>
                                        <p:tgtEl>
                                          <p:spTgt spid="7">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build="allAtOnce"/>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42A4C7A-0777-46FF-9BF3-0AA2A40CF5C0}"/>
              </a:ext>
            </a:extLst>
          </p:cNvPr>
          <p:cNvSpPr>
            <a:spLocks noGrp="1"/>
          </p:cNvSpPr>
          <p:nvPr>
            <p:ph type="dt" sz="half" idx="10"/>
          </p:nvPr>
        </p:nvSpPr>
        <p:spPr/>
        <p:txBody>
          <a:bodyPr/>
          <a:lstStyle/>
          <a:p>
            <a:fld id="{CEF24E2A-7861-405B-85DA-C780E6E74AD8}" type="datetime1">
              <a:rPr lang="en-US" smtClean="0"/>
              <a:t>10/31/2020</a:t>
            </a:fld>
            <a:endParaRPr lang="en-US"/>
          </a:p>
        </p:txBody>
      </p:sp>
      <p:sp>
        <p:nvSpPr>
          <p:cNvPr id="3" name="Footer Placeholder 2">
            <a:extLst>
              <a:ext uri="{FF2B5EF4-FFF2-40B4-BE49-F238E27FC236}">
                <a16:creationId xmlns:a16="http://schemas.microsoft.com/office/drawing/2014/main" id="{DAC7EACF-3F44-4DA4-A121-1EBC178E55FC}"/>
              </a:ext>
            </a:extLst>
          </p:cNvPr>
          <p:cNvSpPr>
            <a:spLocks noGrp="1"/>
          </p:cNvSpPr>
          <p:nvPr>
            <p:ph type="ftr" sz="quarter" idx="11"/>
          </p:nvPr>
        </p:nvSpPr>
        <p:spPr/>
        <p:txBody>
          <a:bodyPr/>
          <a:lstStyle/>
          <a:p>
            <a:r>
              <a:rPr lang="as-IN"/>
              <a:t>মোহাম্মদ ফরিদুর রহমান। সহকারী অধ্যাপক, মোহসেনুদ্দীন নূরিয়া ফাজিল মাদরাসা। মোবাইল নং ০১৭২৮৯৪২৭৬৩</a:t>
            </a:r>
            <a:endParaRPr lang="en-US" dirty="0"/>
          </a:p>
        </p:txBody>
      </p:sp>
      <p:sp>
        <p:nvSpPr>
          <p:cNvPr id="4" name="Slide Number Placeholder 3">
            <a:extLst>
              <a:ext uri="{FF2B5EF4-FFF2-40B4-BE49-F238E27FC236}">
                <a16:creationId xmlns:a16="http://schemas.microsoft.com/office/drawing/2014/main" id="{364270E8-2A5B-4094-8590-80CD5A74F98D}"/>
              </a:ext>
            </a:extLst>
          </p:cNvPr>
          <p:cNvSpPr>
            <a:spLocks noGrp="1"/>
          </p:cNvSpPr>
          <p:nvPr>
            <p:ph type="sldNum" sz="quarter" idx="12"/>
          </p:nvPr>
        </p:nvSpPr>
        <p:spPr/>
        <p:txBody>
          <a:bodyPr/>
          <a:lstStyle/>
          <a:p>
            <a:fld id="{2FCC7136-71D0-42FE-B518-24F55251E654}" type="slidenum">
              <a:rPr lang="en-US" smtClean="0"/>
              <a:t>17</a:t>
            </a:fld>
            <a:endParaRPr lang="en-US" dirty="0"/>
          </a:p>
        </p:txBody>
      </p:sp>
      <p:pic>
        <p:nvPicPr>
          <p:cNvPr id="8" name="Picture 7">
            <a:extLst>
              <a:ext uri="{FF2B5EF4-FFF2-40B4-BE49-F238E27FC236}">
                <a16:creationId xmlns:a16="http://schemas.microsoft.com/office/drawing/2014/main" id="{B52B5109-89B2-4A3B-A56D-9B3C5A3AC22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73621" y="2224716"/>
            <a:ext cx="9388755" cy="2425027"/>
          </a:xfrm>
          <a:prstGeom prst="rect">
            <a:avLst/>
          </a:prstGeom>
        </p:spPr>
      </p:pic>
    </p:spTree>
    <p:extLst>
      <p:ext uri="{BB962C8B-B14F-4D97-AF65-F5344CB8AC3E}">
        <p14:creationId xmlns:p14="http://schemas.microsoft.com/office/powerpoint/2010/main" val="72304572"/>
      </p:ext>
    </p:extLst>
  </p:cSld>
  <p:clrMapOvr>
    <a:masterClrMapping/>
  </p:clrMapOvr>
  <mc:AlternateContent xmlns:mc="http://schemas.openxmlformats.org/markup-compatibility/2006" xmlns:p14="http://schemas.microsoft.com/office/powerpoint/2010/main">
    <mc:Choice Requires="p14">
      <p:transition spd="slow" p14:dur="1500">
        <p:newsflash/>
      </p:transition>
    </mc:Choice>
    <mc:Fallback xmlns="">
      <p:transition spd="slow">
        <p:newsflash/>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69AA863-52B6-4FE8-AE93-706F8434084F}"/>
              </a:ext>
            </a:extLst>
          </p:cNvPr>
          <p:cNvSpPr>
            <a:spLocks noGrp="1"/>
          </p:cNvSpPr>
          <p:nvPr>
            <p:ph type="dt" sz="half" idx="10"/>
          </p:nvPr>
        </p:nvSpPr>
        <p:spPr/>
        <p:txBody>
          <a:bodyPr/>
          <a:lstStyle/>
          <a:p>
            <a:fld id="{CEF24E2A-7861-405B-85DA-C780E6E74AD8}" type="datetime1">
              <a:rPr lang="en-US" smtClean="0"/>
              <a:t>10/31/2020</a:t>
            </a:fld>
            <a:endParaRPr lang="en-US"/>
          </a:p>
        </p:txBody>
      </p:sp>
      <p:sp>
        <p:nvSpPr>
          <p:cNvPr id="3" name="Footer Placeholder 2">
            <a:extLst>
              <a:ext uri="{FF2B5EF4-FFF2-40B4-BE49-F238E27FC236}">
                <a16:creationId xmlns:a16="http://schemas.microsoft.com/office/drawing/2014/main" id="{45C78342-86CB-44FA-AA30-9FE5FED564BD}"/>
              </a:ext>
            </a:extLst>
          </p:cNvPr>
          <p:cNvSpPr>
            <a:spLocks noGrp="1"/>
          </p:cNvSpPr>
          <p:nvPr>
            <p:ph type="ftr" sz="quarter" idx="11"/>
          </p:nvPr>
        </p:nvSpPr>
        <p:spPr/>
        <p:txBody>
          <a:bodyPr/>
          <a:lstStyle/>
          <a:p>
            <a:r>
              <a:rPr lang="as-IN"/>
              <a:t>মোহাম্মদ ফরিদুর রহমান। সহকারী অধ্যাপক, মোহসেনুদ্দীন নূরিয়া ফাজিল মাদরাসা। মোবাইল নং ০১৭২৮৯৪২৭৬৩</a:t>
            </a:r>
            <a:endParaRPr lang="en-US" dirty="0"/>
          </a:p>
        </p:txBody>
      </p:sp>
      <p:sp>
        <p:nvSpPr>
          <p:cNvPr id="4" name="Slide Number Placeholder 3">
            <a:extLst>
              <a:ext uri="{FF2B5EF4-FFF2-40B4-BE49-F238E27FC236}">
                <a16:creationId xmlns:a16="http://schemas.microsoft.com/office/drawing/2014/main" id="{1ACE3C73-61B1-4748-A183-7516ABAD48FE}"/>
              </a:ext>
            </a:extLst>
          </p:cNvPr>
          <p:cNvSpPr>
            <a:spLocks noGrp="1"/>
          </p:cNvSpPr>
          <p:nvPr>
            <p:ph type="sldNum" sz="quarter" idx="12"/>
          </p:nvPr>
        </p:nvSpPr>
        <p:spPr/>
        <p:txBody>
          <a:bodyPr/>
          <a:lstStyle/>
          <a:p>
            <a:fld id="{2FCC7136-71D0-42FE-B518-24F55251E654}" type="slidenum">
              <a:rPr lang="en-US" smtClean="0"/>
              <a:t>2</a:t>
            </a:fld>
            <a:endParaRPr lang="en-US" dirty="0"/>
          </a:p>
        </p:txBody>
      </p:sp>
      <p:pic>
        <p:nvPicPr>
          <p:cNvPr id="5" name="Picture 4">
            <a:extLst>
              <a:ext uri="{FF2B5EF4-FFF2-40B4-BE49-F238E27FC236}">
                <a16:creationId xmlns:a16="http://schemas.microsoft.com/office/drawing/2014/main" id="{A7DD5AB8-889E-4E84-9CB5-9DDA5EFAAD65}"/>
              </a:ext>
            </a:extLst>
          </p:cNvPr>
          <p:cNvPicPr>
            <a:picLocks noChangeAspect="1"/>
          </p:cNvPicPr>
          <p:nvPr/>
        </p:nvPicPr>
        <p:blipFill>
          <a:blip r:embed="rId2">
            <a:extLst>
              <a:ext uri="{BEBA8EAE-BF5A-486C-A8C5-ECC9F3942E4B}">
                <a14:imgProps xmlns:a14="http://schemas.microsoft.com/office/drawing/2010/main">
                  <a14:imgLayer r:embed="rId3">
                    <a14:imgEffect>
                      <a14:saturation sat="400000"/>
                    </a14:imgEffect>
                  </a14:imgLayer>
                </a14:imgProps>
              </a:ext>
              <a:ext uri="{28A0092B-C50C-407E-A947-70E740481C1C}">
                <a14:useLocalDpi xmlns:a14="http://schemas.microsoft.com/office/drawing/2010/main" val="0"/>
              </a:ext>
            </a:extLst>
          </a:blip>
          <a:stretch>
            <a:fillRect/>
          </a:stretch>
        </p:blipFill>
        <p:spPr>
          <a:xfrm>
            <a:off x="4154878" y="136523"/>
            <a:ext cx="4447191" cy="1361952"/>
          </a:xfrm>
          <a:prstGeom prst="rect">
            <a:avLst/>
          </a:prstGeom>
        </p:spPr>
      </p:pic>
      <p:sp>
        <p:nvSpPr>
          <p:cNvPr id="6" name="TextBox 5">
            <a:extLst>
              <a:ext uri="{FF2B5EF4-FFF2-40B4-BE49-F238E27FC236}">
                <a16:creationId xmlns:a16="http://schemas.microsoft.com/office/drawing/2014/main" id="{9C7845C2-FC45-4E6D-AD3C-27BB8FA1F086}"/>
              </a:ext>
            </a:extLst>
          </p:cNvPr>
          <p:cNvSpPr txBox="1"/>
          <p:nvPr/>
        </p:nvSpPr>
        <p:spPr>
          <a:xfrm>
            <a:off x="4991287" y="542202"/>
            <a:ext cx="2774373" cy="646331"/>
          </a:xfrm>
          <a:prstGeom prst="rect">
            <a:avLst/>
          </a:prstGeom>
          <a:noFill/>
        </p:spPr>
        <p:txBody>
          <a:bodyPr wrap="square" rtlCol="0">
            <a:spAutoFit/>
          </a:bodyPr>
          <a:lstStyle/>
          <a:p>
            <a:r>
              <a:rPr lang="en-US" sz="3600" b="1" dirty="0" err="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NikoshBAN" panose="02000000000000000000" pitchFamily="2" charset="0"/>
                <a:cs typeface="NikoshBAN" panose="02000000000000000000" pitchFamily="2" charset="0"/>
              </a:rPr>
              <a:t>শিক্ষক</a:t>
            </a:r>
            <a:r>
              <a:rPr lang="en-US" sz="36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NikoshBAN" panose="02000000000000000000" pitchFamily="2" charset="0"/>
                <a:cs typeface="NikoshBAN" panose="02000000000000000000" pitchFamily="2" charset="0"/>
              </a:rPr>
              <a:t> </a:t>
            </a:r>
            <a:r>
              <a:rPr lang="en-US" sz="3600" b="1" dirty="0" err="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NikoshBAN" panose="02000000000000000000" pitchFamily="2" charset="0"/>
                <a:cs typeface="NikoshBAN" panose="02000000000000000000" pitchFamily="2" charset="0"/>
              </a:rPr>
              <a:t>পরিচিতি</a:t>
            </a:r>
            <a:endParaRPr lang="en-US" sz="36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NikoshBAN" panose="02000000000000000000" pitchFamily="2" charset="0"/>
              <a:cs typeface="NikoshBAN" panose="02000000000000000000" pitchFamily="2" charset="0"/>
            </a:endParaRPr>
          </a:p>
        </p:txBody>
      </p:sp>
      <p:sp>
        <p:nvSpPr>
          <p:cNvPr id="19" name="TextBox 18">
            <a:extLst>
              <a:ext uri="{FF2B5EF4-FFF2-40B4-BE49-F238E27FC236}">
                <a16:creationId xmlns:a16="http://schemas.microsoft.com/office/drawing/2014/main" id="{30195100-2D33-4885-922A-61DAB8C11B18}"/>
              </a:ext>
            </a:extLst>
          </p:cNvPr>
          <p:cNvSpPr txBox="1"/>
          <p:nvPr/>
        </p:nvSpPr>
        <p:spPr>
          <a:xfrm>
            <a:off x="2267447" y="2461539"/>
            <a:ext cx="9512300" cy="646331"/>
          </a:xfrm>
          <a:prstGeom prst="rect">
            <a:avLst/>
          </a:prstGeom>
          <a:solidFill>
            <a:srgbClr val="0000C4"/>
          </a:solidFill>
        </p:spPr>
        <p:txBody>
          <a:bodyPr wrap="square" rtlCol="0">
            <a:spAutoFit/>
          </a:bodyPr>
          <a:lstStyle/>
          <a:p>
            <a:r>
              <a:rPr lang="en-US" sz="2800" dirty="0">
                <a:latin typeface="Shobuj Nolua" panose="02000506000000020003" pitchFamily="2" charset="0"/>
                <a:cs typeface="Shobuj Nolua" panose="02000506000000020003" pitchFamily="2" charset="0"/>
              </a:rPr>
              <a:t>                    </a:t>
            </a:r>
            <a:r>
              <a:rPr lang="en-US" sz="3600" b="1" dirty="0" err="1">
                <a:solidFill>
                  <a:srgbClr val="FFFF00"/>
                </a:solidFill>
                <a:latin typeface="Shobuj Nolua" panose="02000506000000020003" pitchFamily="2" charset="0"/>
                <a:cs typeface="Shobuj Nolua" panose="02000506000000020003" pitchFamily="2" charset="0"/>
              </a:rPr>
              <a:t>মোহাম্মদ</a:t>
            </a:r>
            <a:r>
              <a:rPr lang="en-US" sz="3600" b="1" dirty="0">
                <a:solidFill>
                  <a:srgbClr val="FFFF00"/>
                </a:solidFill>
                <a:latin typeface="Shobuj Nolua" panose="02000506000000020003" pitchFamily="2" charset="0"/>
                <a:cs typeface="Shobuj Nolua" panose="02000506000000020003" pitchFamily="2" charset="0"/>
              </a:rPr>
              <a:t> </a:t>
            </a:r>
            <a:r>
              <a:rPr lang="en-US" sz="3600" b="1" dirty="0" err="1">
                <a:solidFill>
                  <a:srgbClr val="FFFF00"/>
                </a:solidFill>
                <a:latin typeface="Shobuj Nolua" panose="02000506000000020003" pitchFamily="2" charset="0"/>
                <a:cs typeface="Shobuj Nolua" panose="02000506000000020003" pitchFamily="2" charset="0"/>
              </a:rPr>
              <a:t>ফরিদুর</a:t>
            </a:r>
            <a:r>
              <a:rPr lang="en-US" sz="3600" b="1" dirty="0">
                <a:solidFill>
                  <a:srgbClr val="FFFF00"/>
                </a:solidFill>
                <a:latin typeface="Shobuj Nolua" panose="02000506000000020003" pitchFamily="2" charset="0"/>
                <a:cs typeface="Shobuj Nolua" panose="02000506000000020003" pitchFamily="2" charset="0"/>
              </a:rPr>
              <a:t> </a:t>
            </a:r>
            <a:r>
              <a:rPr lang="en-US" sz="3600" b="1" dirty="0" err="1">
                <a:solidFill>
                  <a:srgbClr val="FFFF00"/>
                </a:solidFill>
                <a:latin typeface="Shobuj Nolua" panose="02000506000000020003" pitchFamily="2" charset="0"/>
                <a:cs typeface="Shobuj Nolua" panose="02000506000000020003" pitchFamily="2" charset="0"/>
              </a:rPr>
              <a:t>রহমান</a:t>
            </a:r>
            <a:r>
              <a:rPr lang="en-US" sz="3600" b="1" dirty="0">
                <a:solidFill>
                  <a:srgbClr val="FFFF00"/>
                </a:solidFill>
                <a:latin typeface="Shobuj Nolua" panose="02000506000000020003" pitchFamily="2" charset="0"/>
                <a:cs typeface="Shobuj Nolua" panose="02000506000000020003" pitchFamily="2" charset="0"/>
              </a:rPr>
              <a:t> ।</a:t>
            </a:r>
            <a:endParaRPr lang="en-US" sz="2800" b="1" dirty="0">
              <a:solidFill>
                <a:srgbClr val="FFFF00"/>
              </a:solidFill>
              <a:latin typeface="Shobuj Nolua" panose="02000506000000020003" pitchFamily="2" charset="0"/>
              <a:cs typeface="Shobuj Nolua" panose="02000506000000020003" pitchFamily="2" charset="0"/>
            </a:endParaRPr>
          </a:p>
        </p:txBody>
      </p:sp>
      <p:sp>
        <p:nvSpPr>
          <p:cNvPr id="21" name="TextBox 20">
            <a:extLst>
              <a:ext uri="{FF2B5EF4-FFF2-40B4-BE49-F238E27FC236}">
                <a16:creationId xmlns:a16="http://schemas.microsoft.com/office/drawing/2014/main" id="{80B5E440-5941-455E-8772-9D5EAA594414}"/>
              </a:ext>
            </a:extLst>
          </p:cNvPr>
          <p:cNvSpPr txBox="1"/>
          <p:nvPr/>
        </p:nvSpPr>
        <p:spPr>
          <a:xfrm>
            <a:off x="2267447" y="3122995"/>
            <a:ext cx="9512300" cy="584775"/>
          </a:xfrm>
          <a:prstGeom prst="rect">
            <a:avLst/>
          </a:prstGeom>
          <a:solidFill>
            <a:srgbClr val="5F5F5F"/>
          </a:solidFill>
        </p:spPr>
        <p:txBody>
          <a:bodyPr wrap="square" rtlCol="0">
            <a:spAutoFit/>
          </a:bodyPr>
          <a:lstStyle/>
          <a:p>
            <a:r>
              <a:rPr lang="en-US" dirty="0">
                <a:latin typeface="Shobuj Nolua" panose="02000506000000020003" pitchFamily="2" charset="0"/>
                <a:cs typeface="Shobuj Nolua" panose="02000506000000020003" pitchFamily="2" charset="0"/>
              </a:rPr>
              <a:t>                                </a:t>
            </a:r>
            <a:r>
              <a:rPr lang="en-US" sz="3200" dirty="0" err="1">
                <a:solidFill>
                  <a:srgbClr val="00B0F0"/>
                </a:solidFill>
                <a:latin typeface="Shobuj Nolua" panose="02000506000000020003" pitchFamily="2" charset="0"/>
                <a:cs typeface="Shobuj Nolua" panose="02000506000000020003" pitchFamily="2" charset="0"/>
              </a:rPr>
              <a:t>সহকারী</a:t>
            </a:r>
            <a:r>
              <a:rPr lang="en-US" sz="3200" dirty="0">
                <a:solidFill>
                  <a:srgbClr val="00B0F0"/>
                </a:solidFill>
                <a:latin typeface="Shobuj Nolua" panose="02000506000000020003" pitchFamily="2" charset="0"/>
                <a:cs typeface="Shobuj Nolua" panose="02000506000000020003" pitchFamily="2" charset="0"/>
              </a:rPr>
              <a:t> </a:t>
            </a:r>
            <a:r>
              <a:rPr lang="en-US" sz="3200" dirty="0" err="1">
                <a:solidFill>
                  <a:srgbClr val="00B0F0"/>
                </a:solidFill>
                <a:latin typeface="Shobuj Nolua" panose="02000506000000020003" pitchFamily="2" charset="0"/>
                <a:cs typeface="Shobuj Nolua" panose="02000506000000020003" pitchFamily="2" charset="0"/>
              </a:rPr>
              <a:t>অধ্যাপক</a:t>
            </a:r>
            <a:r>
              <a:rPr lang="en-US" sz="3200" dirty="0">
                <a:solidFill>
                  <a:srgbClr val="00B0F0"/>
                </a:solidFill>
                <a:latin typeface="Shobuj Nolua" panose="02000506000000020003" pitchFamily="2" charset="0"/>
                <a:cs typeface="Shobuj Nolua" panose="02000506000000020003" pitchFamily="2" charset="0"/>
              </a:rPr>
              <a:t>, </a:t>
            </a:r>
            <a:r>
              <a:rPr lang="en-US" sz="3200" dirty="0" err="1">
                <a:solidFill>
                  <a:srgbClr val="00B0F0"/>
                </a:solidFill>
                <a:latin typeface="Shobuj Nolua" panose="02000506000000020003" pitchFamily="2" charset="0"/>
                <a:cs typeface="Shobuj Nolua" panose="02000506000000020003" pitchFamily="2" charset="0"/>
              </a:rPr>
              <a:t>মোহসেনুদ্দীন</a:t>
            </a:r>
            <a:r>
              <a:rPr lang="en-US" sz="3200" dirty="0">
                <a:solidFill>
                  <a:srgbClr val="00B0F0"/>
                </a:solidFill>
                <a:latin typeface="Shobuj Nolua" panose="02000506000000020003" pitchFamily="2" charset="0"/>
                <a:cs typeface="Shobuj Nolua" panose="02000506000000020003" pitchFamily="2" charset="0"/>
              </a:rPr>
              <a:t> </a:t>
            </a:r>
            <a:r>
              <a:rPr lang="en-US" sz="3200" dirty="0" err="1">
                <a:solidFill>
                  <a:srgbClr val="00B0F0"/>
                </a:solidFill>
                <a:latin typeface="Shobuj Nolua" panose="02000506000000020003" pitchFamily="2" charset="0"/>
                <a:cs typeface="Shobuj Nolua" panose="02000506000000020003" pitchFamily="2" charset="0"/>
              </a:rPr>
              <a:t>নূরিয়া</a:t>
            </a:r>
            <a:r>
              <a:rPr lang="en-US" sz="3200" dirty="0">
                <a:solidFill>
                  <a:srgbClr val="00B0F0"/>
                </a:solidFill>
                <a:latin typeface="Shobuj Nolua" panose="02000506000000020003" pitchFamily="2" charset="0"/>
                <a:cs typeface="Shobuj Nolua" panose="02000506000000020003" pitchFamily="2" charset="0"/>
              </a:rPr>
              <a:t> </a:t>
            </a:r>
            <a:r>
              <a:rPr lang="en-US" sz="3200" dirty="0" err="1">
                <a:solidFill>
                  <a:srgbClr val="00B0F0"/>
                </a:solidFill>
                <a:latin typeface="Shobuj Nolua" panose="02000506000000020003" pitchFamily="2" charset="0"/>
                <a:cs typeface="Shobuj Nolua" panose="02000506000000020003" pitchFamily="2" charset="0"/>
              </a:rPr>
              <a:t>ফাজিল</a:t>
            </a:r>
            <a:r>
              <a:rPr lang="en-US" sz="3200" dirty="0">
                <a:solidFill>
                  <a:srgbClr val="00B0F0"/>
                </a:solidFill>
                <a:latin typeface="Shobuj Nolua" panose="02000506000000020003" pitchFamily="2" charset="0"/>
                <a:cs typeface="Shobuj Nolua" panose="02000506000000020003" pitchFamily="2" charset="0"/>
              </a:rPr>
              <a:t> </a:t>
            </a:r>
            <a:r>
              <a:rPr lang="en-US" sz="3200" dirty="0" err="1">
                <a:solidFill>
                  <a:srgbClr val="00B0F0"/>
                </a:solidFill>
                <a:latin typeface="Shobuj Nolua" panose="02000506000000020003" pitchFamily="2" charset="0"/>
                <a:cs typeface="Shobuj Nolua" panose="02000506000000020003" pitchFamily="2" charset="0"/>
              </a:rPr>
              <a:t>মাদরাসা</a:t>
            </a:r>
            <a:r>
              <a:rPr lang="en-US" sz="3200" dirty="0">
                <a:solidFill>
                  <a:srgbClr val="00B0F0"/>
                </a:solidFill>
                <a:latin typeface="Shobuj Nolua" panose="02000506000000020003" pitchFamily="2" charset="0"/>
                <a:cs typeface="Shobuj Nolua" panose="02000506000000020003" pitchFamily="2" charset="0"/>
              </a:rPr>
              <a:t> । </a:t>
            </a:r>
            <a:endParaRPr lang="en-US" dirty="0">
              <a:solidFill>
                <a:srgbClr val="00B0F0"/>
              </a:solidFill>
              <a:latin typeface="Shobuj Nolua" panose="02000506000000020003" pitchFamily="2" charset="0"/>
              <a:cs typeface="Shobuj Nolua" panose="02000506000000020003" pitchFamily="2" charset="0"/>
            </a:endParaRPr>
          </a:p>
        </p:txBody>
      </p:sp>
      <p:sp>
        <p:nvSpPr>
          <p:cNvPr id="23" name="TextBox 22">
            <a:extLst>
              <a:ext uri="{FF2B5EF4-FFF2-40B4-BE49-F238E27FC236}">
                <a16:creationId xmlns:a16="http://schemas.microsoft.com/office/drawing/2014/main" id="{CD36C9C7-C345-4FBD-8A73-ED1A368B8271}"/>
              </a:ext>
            </a:extLst>
          </p:cNvPr>
          <p:cNvSpPr txBox="1"/>
          <p:nvPr/>
        </p:nvSpPr>
        <p:spPr>
          <a:xfrm>
            <a:off x="2267447" y="3722895"/>
            <a:ext cx="9512300" cy="646331"/>
          </a:xfrm>
          <a:prstGeom prst="rect">
            <a:avLst/>
          </a:prstGeom>
          <a:solidFill>
            <a:srgbClr val="FF3399"/>
          </a:solidFill>
        </p:spPr>
        <p:txBody>
          <a:bodyPr wrap="square" rtlCol="0">
            <a:spAutoFit/>
          </a:bodyPr>
          <a:lstStyle/>
          <a:p>
            <a:r>
              <a:rPr lang="en-US" sz="3600" b="1" dirty="0">
                <a:latin typeface="Shobuj Nolua" panose="02000506000000020003" pitchFamily="2" charset="0"/>
                <a:cs typeface="Shobuj Nolua" panose="02000506000000020003" pitchFamily="2" charset="0"/>
              </a:rPr>
              <a:t>                </a:t>
            </a:r>
            <a:r>
              <a:rPr lang="en-US" sz="3600" b="1" dirty="0" err="1">
                <a:solidFill>
                  <a:srgbClr val="00CC00"/>
                </a:solidFill>
                <a:latin typeface="Shobuj Nolua" panose="02000506000000020003" pitchFamily="2" charset="0"/>
                <a:cs typeface="Shobuj Nolua" panose="02000506000000020003" pitchFamily="2" charset="0"/>
              </a:rPr>
              <a:t>বাউফল</a:t>
            </a:r>
            <a:r>
              <a:rPr lang="en-US" sz="3600" b="1" dirty="0">
                <a:solidFill>
                  <a:srgbClr val="00CC00"/>
                </a:solidFill>
                <a:latin typeface="Shobuj Nolua" panose="02000506000000020003" pitchFamily="2" charset="0"/>
                <a:cs typeface="Shobuj Nolua" panose="02000506000000020003" pitchFamily="2" charset="0"/>
              </a:rPr>
              <a:t>, </a:t>
            </a:r>
            <a:r>
              <a:rPr lang="en-US" sz="3600" b="1" dirty="0" err="1">
                <a:solidFill>
                  <a:srgbClr val="00CC00"/>
                </a:solidFill>
                <a:latin typeface="Shobuj Nolua" panose="02000506000000020003" pitchFamily="2" charset="0"/>
                <a:cs typeface="Shobuj Nolua" panose="02000506000000020003" pitchFamily="2" charset="0"/>
              </a:rPr>
              <a:t>পটুয়াখালী</a:t>
            </a:r>
            <a:r>
              <a:rPr lang="en-US" sz="3600" b="1" dirty="0">
                <a:solidFill>
                  <a:srgbClr val="00CC00"/>
                </a:solidFill>
                <a:latin typeface="Shobuj Nolua" panose="02000506000000020003" pitchFamily="2" charset="0"/>
                <a:cs typeface="Shobuj Nolua" panose="02000506000000020003" pitchFamily="2" charset="0"/>
              </a:rPr>
              <a:t> ।</a:t>
            </a:r>
          </a:p>
        </p:txBody>
      </p:sp>
      <p:sp>
        <p:nvSpPr>
          <p:cNvPr id="25" name="TextBox 24">
            <a:extLst>
              <a:ext uri="{FF2B5EF4-FFF2-40B4-BE49-F238E27FC236}">
                <a16:creationId xmlns:a16="http://schemas.microsoft.com/office/drawing/2014/main" id="{445F9406-00F0-4B41-B26D-766F99B8C0BD}"/>
              </a:ext>
            </a:extLst>
          </p:cNvPr>
          <p:cNvSpPr txBox="1"/>
          <p:nvPr/>
        </p:nvSpPr>
        <p:spPr>
          <a:xfrm>
            <a:off x="2267447" y="4384351"/>
            <a:ext cx="9512300" cy="646331"/>
          </a:xfrm>
          <a:prstGeom prst="rect">
            <a:avLst/>
          </a:prstGeom>
          <a:solidFill>
            <a:srgbClr val="E8854E"/>
          </a:solidFill>
        </p:spPr>
        <p:txBody>
          <a:bodyPr wrap="square" rtlCol="0">
            <a:spAutoFit/>
          </a:bodyPr>
          <a:lstStyle/>
          <a:p>
            <a:r>
              <a:rPr lang="en-US" sz="3600" dirty="0">
                <a:latin typeface="Shobuj Nolua" panose="02000506000000020003" pitchFamily="2" charset="0"/>
                <a:cs typeface="Shobuj Nolua" panose="02000506000000020003" pitchFamily="2" charset="0"/>
              </a:rPr>
              <a:t>                </a:t>
            </a:r>
            <a:r>
              <a:rPr lang="en-US" sz="3600" dirty="0" err="1">
                <a:latin typeface="Shobuj Nolua" panose="02000506000000020003" pitchFamily="2" charset="0"/>
                <a:cs typeface="Shobuj Nolua" panose="02000506000000020003" pitchFamily="2" charset="0"/>
              </a:rPr>
              <a:t>মোবাইল</a:t>
            </a:r>
            <a:r>
              <a:rPr lang="en-US" sz="3600" dirty="0">
                <a:latin typeface="Shobuj Nolua" panose="02000506000000020003" pitchFamily="2" charset="0"/>
                <a:cs typeface="Shobuj Nolua" panose="02000506000000020003" pitchFamily="2" charset="0"/>
              </a:rPr>
              <a:t> </a:t>
            </a:r>
            <a:r>
              <a:rPr lang="en-US" sz="3600" dirty="0" err="1">
                <a:latin typeface="Shobuj Nolua" panose="02000506000000020003" pitchFamily="2" charset="0"/>
                <a:cs typeface="Shobuj Nolua" panose="02000506000000020003" pitchFamily="2" charset="0"/>
              </a:rPr>
              <a:t>নং</a:t>
            </a:r>
            <a:r>
              <a:rPr lang="en-US" sz="3600" dirty="0">
                <a:latin typeface="Shobuj Nolua" panose="02000506000000020003" pitchFamily="2" charset="0"/>
                <a:cs typeface="Shobuj Nolua" panose="02000506000000020003" pitchFamily="2" charset="0"/>
              </a:rPr>
              <a:t> ০১৭৮৪৫৬৮৩৪২, rahmanfaridur359@gmail.com</a:t>
            </a:r>
          </a:p>
        </p:txBody>
      </p:sp>
      <p:pic>
        <p:nvPicPr>
          <p:cNvPr id="27" name="Picture 26">
            <a:extLst>
              <a:ext uri="{FF2B5EF4-FFF2-40B4-BE49-F238E27FC236}">
                <a16:creationId xmlns:a16="http://schemas.microsoft.com/office/drawing/2014/main" id="{BD974F5D-6F94-43E2-A574-893C7B7E23F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7548" y="2057097"/>
            <a:ext cx="3237170" cy="3331595"/>
          </a:xfrm>
          <a:prstGeom prst="round2DiagRect">
            <a:avLst>
              <a:gd name="adj1" fmla="val 50000"/>
              <a:gd name="adj2" fmla="val 50000"/>
            </a:avLst>
          </a:prstGeom>
          <a:ln w="88900" cap="sq">
            <a:no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42606051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0" fill="hold"/>
                                        <p:tgtEl>
                                          <p:spTgt spid="6"/>
                                        </p:tgtEl>
                                        <p:attrNameLst>
                                          <p:attrName>ppt_w</p:attrName>
                                        </p:attrNameLst>
                                      </p:cBhvr>
                                      <p:tavLst>
                                        <p:tav tm="0" fmla="#ppt_w*sin(2.5*pi*$)">
                                          <p:val>
                                            <p:fltVal val="0"/>
                                          </p:val>
                                        </p:tav>
                                        <p:tav tm="100000">
                                          <p:val>
                                            <p:fltVal val="1"/>
                                          </p:val>
                                        </p:tav>
                                      </p:tavLst>
                                    </p:anim>
                                    <p:anim calcmode="lin" valueType="num">
                                      <p:cBhvr>
                                        <p:cTn id="8" dur="5000" fill="hold"/>
                                        <p:tgtEl>
                                          <p:spTgt spid="6"/>
                                        </p:tgtEl>
                                        <p:attrNameLst>
                                          <p:attrName>ppt_h</p:attrName>
                                        </p:attrNameLst>
                                      </p:cBhvr>
                                      <p:tavLst>
                                        <p:tav tm="0">
                                          <p:val>
                                            <p:strVal val="#ppt_h"/>
                                          </p:val>
                                        </p:tav>
                                        <p:tav tm="100000">
                                          <p:val>
                                            <p:strVal val="#ppt_h"/>
                                          </p:val>
                                        </p:tav>
                                      </p:tavLst>
                                    </p:anim>
                                  </p:childTnLst>
                                </p:cTn>
                              </p:par>
                              <p:par>
                                <p:cTn id="9" presetID="19" presetClass="entr" presetSubtype="10"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0" fill="hold"/>
                                        <p:tgtEl>
                                          <p:spTgt spid="5"/>
                                        </p:tgtEl>
                                        <p:attrNameLst>
                                          <p:attrName>ppt_w</p:attrName>
                                        </p:attrNameLst>
                                      </p:cBhvr>
                                      <p:tavLst>
                                        <p:tav tm="0" fmla="#ppt_w*sin(2.5*pi*$)">
                                          <p:val>
                                            <p:fltVal val="0"/>
                                          </p:val>
                                        </p:tav>
                                        <p:tav tm="100000">
                                          <p:val>
                                            <p:fltVal val="1"/>
                                          </p:val>
                                        </p:tav>
                                      </p:tavLst>
                                    </p:anim>
                                    <p:anim calcmode="lin" valueType="num">
                                      <p:cBhvr>
                                        <p:cTn id="12" dur="5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5466D7A-A400-4178-ABA2-85DAEBA9D81E}"/>
              </a:ext>
            </a:extLst>
          </p:cNvPr>
          <p:cNvSpPr>
            <a:spLocks noGrp="1"/>
          </p:cNvSpPr>
          <p:nvPr>
            <p:ph type="dt" sz="half" idx="10"/>
          </p:nvPr>
        </p:nvSpPr>
        <p:spPr/>
        <p:txBody>
          <a:bodyPr/>
          <a:lstStyle/>
          <a:p>
            <a:fld id="{CEF24E2A-7861-405B-85DA-C780E6E74AD8}" type="datetime1">
              <a:rPr lang="en-US" smtClean="0"/>
              <a:t>10/31/2020</a:t>
            </a:fld>
            <a:endParaRPr lang="en-US"/>
          </a:p>
        </p:txBody>
      </p:sp>
      <p:sp>
        <p:nvSpPr>
          <p:cNvPr id="3" name="Footer Placeholder 2">
            <a:extLst>
              <a:ext uri="{FF2B5EF4-FFF2-40B4-BE49-F238E27FC236}">
                <a16:creationId xmlns:a16="http://schemas.microsoft.com/office/drawing/2014/main" id="{B5B31D5A-52AA-4F1F-B3CB-4089337BACAD}"/>
              </a:ext>
            </a:extLst>
          </p:cNvPr>
          <p:cNvSpPr>
            <a:spLocks noGrp="1"/>
          </p:cNvSpPr>
          <p:nvPr>
            <p:ph type="ftr" sz="quarter" idx="11"/>
          </p:nvPr>
        </p:nvSpPr>
        <p:spPr/>
        <p:txBody>
          <a:bodyPr/>
          <a:lstStyle/>
          <a:p>
            <a:r>
              <a:rPr lang="as-IN"/>
              <a:t>মোহাম্মদ ফরিদুর রহমান। সহকারী অধ্যাপক, মোহসেনুদ্দীন নূরিয়া ফাজিল মাদরাসা। মোবাইল নং ০১৭২৮৯৪২৭৬৩</a:t>
            </a:r>
            <a:endParaRPr lang="en-US" dirty="0"/>
          </a:p>
        </p:txBody>
      </p:sp>
      <p:sp>
        <p:nvSpPr>
          <p:cNvPr id="4" name="Slide Number Placeholder 3">
            <a:extLst>
              <a:ext uri="{FF2B5EF4-FFF2-40B4-BE49-F238E27FC236}">
                <a16:creationId xmlns:a16="http://schemas.microsoft.com/office/drawing/2014/main" id="{92D26459-E8B1-4B20-B62E-7805D7E53DFD}"/>
              </a:ext>
            </a:extLst>
          </p:cNvPr>
          <p:cNvSpPr>
            <a:spLocks noGrp="1"/>
          </p:cNvSpPr>
          <p:nvPr>
            <p:ph type="sldNum" sz="quarter" idx="12"/>
          </p:nvPr>
        </p:nvSpPr>
        <p:spPr/>
        <p:txBody>
          <a:bodyPr/>
          <a:lstStyle/>
          <a:p>
            <a:fld id="{2FCC7136-71D0-42FE-B518-24F55251E654}" type="slidenum">
              <a:rPr lang="en-US" smtClean="0"/>
              <a:t>3</a:t>
            </a:fld>
            <a:endParaRPr lang="en-US" dirty="0"/>
          </a:p>
        </p:txBody>
      </p:sp>
      <p:pic>
        <p:nvPicPr>
          <p:cNvPr id="7" name="Picture 6">
            <a:extLst>
              <a:ext uri="{FF2B5EF4-FFF2-40B4-BE49-F238E27FC236}">
                <a16:creationId xmlns:a16="http://schemas.microsoft.com/office/drawing/2014/main" id="{22656132-F98F-4895-9A36-365838CC0C0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7622" y="399752"/>
            <a:ext cx="3259935" cy="248314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9" name="TextBox 8">
            <a:extLst>
              <a:ext uri="{FF2B5EF4-FFF2-40B4-BE49-F238E27FC236}">
                <a16:creationId xmlns:a16="http://schemas.microsoft.com/office/drawing/2014/main" id="{479907A8-A838-4376-BEDD-2C483EBBFE9A}"/>
              </a:ext>
            </a:extLst>
          </p:cNvPr>
          <p:cNvSpPr txBox="1"/>
          <p:nvPr/>
        </p:nvSpPr>
        <p:spPr>
          <a:xfrm>
            <a:off x="1150900" y="1147772"/>
            <a:ext cx="1862563" cy="707886"/>
          </a:xfrm>
          <a:prstGeom prst="rect">
            <a:avLst/>
          </a:prstGeom>
          <a:noFill/>
        </p:spPr>
        <p:txBody>
          <a:bodyPr wrap="square" rtlCol="0">
            <a:spAutoFit/>
          </a:bodyPr>
          <a:lstStyle/>
          <a:p>
            <a:pPr algn="ctr"/>
            <a:r>
              <a:rPr lang="en-US" sz="40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hobuj Nolua" panose="02000506000000020003" pitchFamily="2" charset="0"/>
                <a:cs typeface="Shobuj Nolua" panose="02000506000000020003" pitchFamily="2" charset="0"/>
              </a:rPr>
              <a:t>প</a:t>
            </a:r>
            <a:r>
              <a:rPr lang="as-IN" sz="40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hobuj Nolua" panose="02000506000000020003" pitchFamily="2" charset="0"/>
                <a:cs typeface="Shobuj Nolua" panose="02000506000000020003" pitchFamily="2" charset="0"/>
              </a:rPr>
              <a:t>া</a:t>
            </a:r>
            <a:r>
              <a:rPr lang="en-US" sz="40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hobuj Nolua" panose="02000506000000020003" pitchFamily="2" charset="0"/>
                <a:cs typeface="Shobuj Nolua" panose="02000506000000020003" pitchFamily="2" charset="0"/>
              </a:rPr>
              <a:t>ঠ </a:t>
            </a:r>
            <a:r>
              <a:rPr lang="as-IN" sz="40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hobuj Nolua" panose="02000506000000020003" pitchFamily="2" charset="0"/>
                <a:cs typeface="Shobuj Nolua" panose="02000506000000020003" pitchFamily="2" charset="0"/>
              </a:rPr>
              <a:t>প</a:t>
            </a:r>
            <a:r>
              <a:rPr lang="en-US" sz="40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hobuj Nolua" panose="02000506000000020003" pitchFamily="2" charset="0"/>
                <a:cs typeface="Shobuj Nolua" panose="02000506000000020003" pitchFamily="2" charset="0"/>
              </a:rPr>
              <a:t>র</a:t>
            </a:r>
            <a:r>
              <a:rPr lang="as-IN" sz="40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hobuj Nolua" panose="02000506000000020003" pitchFamily="2" charset="0"/>
                <a:cs typeface="Shobuj Nolua" panose="02000506000000020003" pitchFamily="2" charset="0"/>
              </a:rPr>
              <a:t>ি</a:t>
            </a:r>
            <a:r>
              <a:rPr lang="en-US" sz="4000" b="1" dirty="0" err="1">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hobuj Nolua" panose="02000506000000020003" pitchFamily="2" charset="0"/>
                <a:cs typeface="Shobuj Nolua" panose="02000506000000020003" pitchFamily="2" charset="0"/>
              </a:rPr>
              <a:t>চিতি</a:t>
            </a:r>
            <a:endParaRPr lang="en-US" sz="40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hobuj Nolua" panose="02000506000000020003" pitchFamily="2" charset="0"/>
              <a:cs typeface="Shobuj Nolua" panose="02000506000000020003" pitchFamily="2" charset="0"/>
            </a:endParaRPr>
          </a:p>
        </p:txBody>
      </p:sp>
      <p:sp>
        <p:nvSpPr>
          <p:cNvPr id="12" name="TextBox 11">
            <a:extLst>
              <a:ext uri="{FF2B5EF4-FFF2-40B4-BE49-F238E27FC236}">
                <a16:creationId xmlns:a16="http://schemas.microsoft.com/office/drawing/2014/main" id="{EC4A4E2A-4D84-4BDF-AB04-AAD94C5BE8F7}"/>
              </a:ext>
            </a:extLst>
          </p:cNvPr>
          <p:cNvSpPr txBox="1"/>
          <p:nvPr/>
        </p:nvSpPr>
        <p:spPr>
          <a:xfrm>
            <a:off x="3793012" y="2506669"/>
            <a:ext cx="7001113" cy="3785652"/>
          </a:xfrm>
          <a:prstGeom prst="rect">
            <a:avLst/>
          </a:prstGeom>
          <a:noFill/>
        </p:spPr>
        <p:txBody>
          <a:bodyPr wrap="square" rtlCol="0">
            <a:spAutoFit/>
            <a:scene3d>
              <a:camera prst="orthographicFront"/>
              <a:lightRig rig="soft" dir="t">
                <a:rot lat="0" lon="0" rev="15600000"/>
              </a:lightRig>
            </a:scene3d>
            <a:sp3d extrusionH="57150" prstMaterial="softEdge">
              <a:bevelT w="25400" h="38100"/>
            </a:sp3d>
          </a:bodyPr>
          <a:lstStyle/>
          <a:p>
            <a:pPr algn="ctr"/>
            <a:r>
              <a:rPr lang="en-US" sz="8000" dirty="0">
                <a:ln/>
                <a:solidFill>
                  <a:schemeClr val="accent4"/>
                </a:solidFill>
                <a:latin typeface="Shobuj Nolua" panose="02000506000000020003" pitchFamily="2" charset="0"/>
                <a:cs typeface="Shobuj Nolua" panose="02000506000000020003" pitchFamily="2" charset="0"/>
              </a:rPr>
              <a:t>ক</a:t>
            </a:r>
            <a:r>
              <a:rPr lang="as-IN" sz="8000" dirty="0">
                <a:ln/>
                <a:solidFill>
                  <a:schemeClr val="accent4"/>
                </a:solidFill>
                <a:latin typeface="Shobuj Nolua" panose="02000506000000020003" pitchFamily="2" charset="0"/>
                <a:cs typeface="Shobuj Nolua" panose="02000506000000020003" pitchFamily="2" charset="0"/>
              </a:rPr>
              <a:t>ু</a:t>
            </a:r>
            <a:r>
              <a:rPr lang="en-US" sz="8000" dirty="0" err="1">
                <a:ln/>
                <a:solidFill>
                  <a:schemeClr val="accent4"/>
                </a:solidFill>
                <a:latin typeface="Shobuj Nolua" panose="02000506000000020003" pitchFamily="2" charset="0"/>
                <a:cs typeface="Shobuj Nolua" panose="02000506000000020003" pitchFamily="2" charset="0"/>
              </a:rPr>
              <a:t>রআন</a:t>
            </a:r>
            <a:r>
              <a:rPr lang="en-US" sz="8000" dirty="0">
                <a:ln/>
                <a:solidFill>
                  <a:schemeClr val="accent4"/>
                </a:solidFill>
                <a:latin typeface="Shobuj Nolua" panose="02000506000000020003" pitchFamily="2" charset="0"/>
                <a:cs typeface="Shobuj Nolua" panose="02000506000000020003" pitchFamily="2" charset="0"/>
              </a:rPr>
              <a:t> </a:t>
            </a:r>
            <a:r>
              <a:rPr lang="en-US" sz="8000" dirty="0" err="1">
                <a:ln/>
                <a:solidFill>
                  <a:schemeClr val="accent4"/>
                </a:solidFill>
                <a:latin typeface="Shobuj Nolua" panose="02000506000000020003" pitchFamily="2" charset="0"/>
                <a:cs typeface="Shobuj Nolua" panose="02000506000000020003" pitchFamily="2" charset="0"/>
              </a:rPr>
              <a:t>মাজিদ</a:t>
            </a:r>
            <a:endParaRPr lang="en-US" sz="8000" dirty="0">
              <a:ln/>
              <a:solidFill>
                <a:schemeClr val="accent4"/>
              </a:solidFill>
              <a:latin typeface="Shobuj Nolua" panose="02000506000000020003" pitchFamily="2" charset="0"/>
              <a:cs typeface="Shobuj Nolua" panose="02000506000000020003" pitchFamily="2" charset="0"/>
            </a:endParaRPr>
          </a:p>
          <a:p>
            <a:pPr algn="ctr"/>
            <a:r>
              <a:rPr lang="en-US" sz="8000" dirty="0" err="1">
                <a:ln/>
                <a:solidFill>
                  <a:schemeClr val="accent4"/>
                </a:solidFill>
                <a:latin typeface="Shobuj Nolua" panose="02000506000000020003" pitchFamily="2" charset="0"/>
                <a:cs typeface="Shobuj Nolua" panose="02000506000000020003" pitchFamily="2" charset="0"/>
              </a:rPr>
              <a:t>শ্রেনি</a:t>
            </a:r>
            <a:r>
              <a:rPr lang="en-US" sz="8000" dirty="0">
                <a:ln/>
                <a:solidFill>
                  <a:schemeClr val="accent4"/>
                </a:solidFill>
                <a:latin typeface="Shobuj Nolua" panose="02000506000000020003" pitchFamily="2" charset="0"/>
                <a:cs typeface="Shobuj Nolua" panose="02000506000000020003" pitchFamily="2" charset="0"/>
              </a:rPr>
              <a:t>: </a:t>
            </a:r>
            <a:r>
              <a:rPr lang="en-US" sz="8000" dirty="0" err="1">
                <a:ln/>
                <a:solidFill>
                  <a:schemeClr val="accent4"/>
                </a:solidFill>
                <a:latin typeface="Shobuj Nolua" panose="02000506000000020003" pitchFamily="2" charset="0"/>
                <a:cs typeface="Shobuj Nolua" panose="02000506000000020003" pitchFamily="2" charset="0"/>
              </a:rPr>
              <a:t>আলিম</a:t>
            </a:r>
            <a:r>
              <a:rPr lang="en-US" sz="8000" dirty="0">
                <a:ln/>
                <a:solidFill>
                  <a:schemeClr val="accent4"/>
                </a:solidFill>
                <a:latin typeface="Shobuj Nolua" panose="02000506000000020003" pitchFamily="2" charset="0"/>
                <a:cs typeface="Shobuj Nolua" panose="02000506000000020003" pitchFamily="2" charset="0"/>
              </a:rPr>
              <a:t> ১ম ও ২য় </a:t>
            </a:r>
            <a:r>
              <a:rPr lang="as-IN" sz="8000" dirty="0">
                <a:ln/>
                <a:solidFill>
                  <a:schemeClr val="accent4"/>
                </a:solidFill>
                <a:latin typeface="Shobuj Nolua" panose="02000506000000020003" pitchFamily="2" charset="0"/>
                <a:cs typeface="Shobuj Nolua" panose="02000506000000020003" pitchFamily="2" charset="0"/>
              </a:rPr>
              <a:t>ব</a:t>
            </a:r>
            <a:r>
              <a:rPr lang="en-US" sz="8000" dirty="0">
                <a:ln/>
                <a:solidFill>
                  <a:schemeClr val="accent4"/>
                </a:solidFill>
                <a:latin typeface="Shobuj Nolua" panose="02000506000000020003" pitchFamily="2" charset="0"/>
                <a:cs typeface="Shobuj Nolua" panose="02000506000000020003" pitchFamily="2" charset="0"/>
              </a:rPr>
              <a:t>র</a:t>
            </a:r>
            <a:r>
              <a:rPr lang="as-IN" sz="8000" dirty="0">
                <a:ln/>
                <a:solidFill>
                  <a:schemeClr val="accent4"/>
                </a:solidFill>
                <a:latin typeface="Shobuj Nolua" panose="02000506000000020003" pitchFamily="2" charset="0"/>
                <a:cs typeface="Shobuj Nolua" panose="02000506000000020003" pitchFamily="2" charset="0"/>
              </a:rPr>
              <a:t>্</a:t>
            </a:r>
            <a:r>
              <a:rPr lang="en-US" sz="8000" dirty="0">
                <a:ln/>
                <a:solidFill>
                  <a:schemeClr val="accent4"/>
                </a:solidFill>
                <a:latin typeface="Shobuj Nolua" panose="02000506000000020003" pitchFamily="2" charset="0"/>
                <a:cs typeface="Shobuj Nolua" panose="02000506000000020003" pitchFamily="2" charset="0"/>
              </a:rPr>
              <a:t>ষ</a:t>
            </a:r>
          </a:p>
          <a:p>
            <a:pPr algn="ctr"/>
            <a:endParaRPr lang="en-US" sz="8000" dirty="0">
              <a:ln/>
              <a:solidFill>
                <a:schemeClr val="accent4"/>
              </a:solidFill>
              <a:latin typeface="Shobuj Nolua" panose="02000506000000020003" pitchFamily="2" charset="0"/>
              <a:cs typeface="Shobuj Nolua" panose="02000506000000020003" pitchFamily="2" charset="0"/>
            </a:endParaRPr>
          </a:p>
        </p:txBody>
      </p:sp>
    </p:spTree>
    <p:extLst>
      <p:ext uri="{BB962C8B-B14F-4D97-AF65-F5344CB8AC3E}">
        <p14:creationId xmlns:p14="http://schemas.microsoft.com/office/powerpoint/2010/main" val="724331217"/>
      </p:ext>
    </p:extLst>
  </p:cSld>
  <p:clrMapOvr>
    <a:masterClrMapping/>
  </p:clrMapOvr>
  <mc:AlternateContent xmlns:mc="http://schemas.openxmlformats.org/markup-compatibility/2006" xmlns:p14="http://schemas.microsoft.com/office/powerpoint/2010/main">
    <mc:Choice Requires="p14">
      <p:transition spd="slow" p14:dur="4000">
        <p14:vortex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plus(in)">
                                      <p:cBhvr>
                                        <p:cTn id="7" dur="2000"/>
                                        <p:tgtEl>
                                          <p:spTgt spid="9"/>
                                        </p:tgtEl>
                                      </p:cBhvr>
                                    </p:animEffect>
                                  </p:childTnLst>
                                </p:cTn>
                              </p:par>
                              <p:par>
                                <p:cTn id="8" presetID="13" presetClass="entr" presetSubtype="16"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plus(in)">
                                      <p:cBhvr>
                                        <p:cTn id="10" dur="20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wipe(down)">
                                      <p:cBhvr>
                                        <p:cTn id="15" dur="580">
                                          <p:stCondLst>
                                            <p:cond delay="0"/>
                                          </p:stCondLst>
                                        </p:cTn>
                                        <p:tgtEl>
                                          <p:spTgt spid="12"/>
                                        </p:tgtEl>
                                      </p:cBhvr>
                                    </p:animEffect>
                                    <p:anim calcmode="lin" valueType="num">
                                      <p:cBhvr>
                                        <p:cTn id="16"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21" dur="26">
                                          <p:stCondLst>
                                            <p:cond delay="650"/>
                                          </p:stCondLst>
                                        </p:cTn>
                                        <p:tgtEl>
                                          <p:spTgt spid="12"/>
                                        </p:tgtEl>
                                      </p:cBhvr>
                                      <p:to x="100000" y="60000"/>
                                    </p:animScale>
                                    <p:animScale>
                                      <p:cBhvr>
                                        <p:cTn id="22" dur="166" decel="50000">
                                          <p:stCondLst>
                                            <p:cond delay="676"/>
                                          </p:stCondLst>
                                        </p:cTn>
                                        <p:tgtEl>
                                          <p:spTgt spid="12"/>
                                        </p:tgtEl>
                                      </p:cBhvr>
                                      <p:to x="100000" y="100000"/>
                                    </p:animScale>
                                    <p:animScale>
                                      <p:cBhvr>
                                        <p:cTn id="23" dur="26">
                                          <p:stCondLst>
                                            <p:cond delay="1312"/>
                                          </p:stCondLst>
                                        </p:cTn>
                                        <p:tgtEl>
                                          <p:spTgt spid="12"/>
                                        </p:tgtEl>
                                      </p:cBhvr>
                                      <p:to x="100000" y="80000"/>
                                    </p:animScale>
                                    <p:animScale>
                                      <p:cBhvr>
                                        <p:cTn id="24" dur="166" decel="50000">
                                          <p:stCondLst>
                                            <p:cond delay="1338"/>
                                          </p:stCondLst>
                                        </p:cTn>
                                        <p:tgtEl>
                                          <p:spTgt spid="12"/>
                                        </p:tgtEl>
                                      </p:cBhvr>
                                      <p:to x="100000" y="100000"/>
                                    </p:animScale>
                                    <p:animScale>
                                      <p:cBhvr>
                                        <p:cTn id="25" dur="26">
                                          <p:stCondLst>
                                            <p:cond delay="1642"/>
                                          </p:stCondLst>
                                        </p:cTn>
                                        <p:tgtEl>
                                          <p:spTgt spid="12"/>
                                        </p:tgtEl>
                                      </p:cBhvr>
                                      <p:to x="100000" y="90000"/>
                                    </p:animScale>
                                    <p:animScale>
                                      <p:cBhvr>
                                        <p:cTn id="26" dur="166" decel="50000">
                                          <p:stCondLst>
                                            <p:cond delay="1668"/>
                                          </p:stCondLst>
                                        </p:cTn>
                                        <p:tgtEl>
                                          <p:spTgt spid="12"/>
                                        </p:tgtEl>
                                      </p:cBhvr>
                                      <p:to x="100000" y="100000"/>
                                    </p:animScale>
                                    <p:animScale>
                                      <p:cBhvr>
                                        <p:cTn id="27" dur="26">
                                          <p:stCondLst>
                                            <p:cond delay="1808"/>
                                          </p:stCondLst>
                                        </p:cTn>
                                        <p:tgtEl>
                                          <p:spTgt spid="12"/>
                                        </p:tgtEl>
                                      </p:cBhvr>
                                      <p:to x="100000" y="95000"/>
                                    </p:animScale>
                                    <p:animScale>
                                      <p:cBhvr>
                                        <p:cTn id="28" dur="166" decel="50000">
                                          <p:stCondLst>
                                            <p:cond delay="1834"/>
                                          </p:stCondLst>
                                        </p:cTn>
                                        <p:tgtEl>
                                          <p:spTgt spid="1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Top Corners Rounded 9">
            <a:extLst>
              <a:ext uri="{FF2B5EF4-FFF2-40B4-BE49-F238E27FC236}">
                <a16:creationId xmlns:a16="http://schemas.microsoft.com/office/drawing/2014/main" id="{CC465630-FA8D-4088-9335-608E8EAF6171}"/>
              </a:ext>
            </a:extLst>
          </p:cNvPr>
          <p:cNvSpPr/>
          <p:nvPr/>
        </p:nvSpPr>
        <p:spPr>
          <a:xfrm>
            <a:off x="4921718" y="282447"/>
            <a:ext cx="2348565" cy="1878860"/>
          </a:xfrm>
          <a:prstGeom prst="round2SameRect">
            <a:avLst>
              <a:gd name="adj1" fmla="val 50000"/>
              <a:gd name="adj2" fmla="val 50000"/>
            </a:avLst>
          </a:prstGeom>
          <a:solidFill>
            <a:srgbClr val="0070C0"/>
          </a:solidFill>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200" dirty="0">
                <a:ln w="0"/>
                <a:solidFill>
                  <a:srgbClr val="92D050"/>
                </a:solidFill>
                <a:latin typeface="Shobuj Nolua" panose="02000506000000020003" pitchFamily="2" charset="0"/>
                <a:cs typeface="Shobuj Nolua" panose="02000506000000020003" pitchFamily="2" charset="0"/>
              </a:rPr>
              <a:t>এই পাঠ শেষে শিক্ষার্থীরা..... </a:t>
            </a:r>
            <a:endParaRPr lang="en-US" sz="3200" dirty="0">
              <a:ln w="0"/>
              <a:solidFill>
                <a:srgbClr val="92D050"/>
              </a:solidFill>
              <a:latin typeface="Shobuj Nolua" panose="02000506000000020003" pitchFamily="2" charset="0"/>
              <a:cs typeface="Shobuj Nolua" panose="02000506000000020003" pitchFamily="2" charset="0"/>
            </a:endParaRPr>
          </a:p>
        </p:txBody>
      </p:sp>
      <p:sp>
        <p:nvSpPr>
          <p:cNvPr id="2" name="Date Placeholder 1">
            <a:extLst>
              <a:ext uri="{FF2B5EF4-FFF2-40B4-BE49-F238E27FC236}">
                <a16:creationId xmlns:a16="http://schemas.microsoft.com/office/drawing/2014/main" id="{D0788AD0-F5E3-4499-912B-D5A0F052A172}"/>
              </a:ext>
            </a:extLst>
          </p:cNvPr>
          <p:cNvSpPr>
            <a:spLocks noGrp="1"/>
          </p:cNvSpPr>
          <p:nvPr>
            <p:ph type="dt" sz="half" idx="10"/>
          </p:nvPr>
        </p:nvSpPr>
        <p:spPr/>
        <p:txBody>
          <a:bodyPr/>
          <a:lstStyle/>
          <a:p>
            <a:fld id="{CEF24E2A-7861-405B-85DA-C780E6E74AD8}" type="datetime1">
              <a:rPr lang="en-US" smtClean="0"/>
              <a:t>10/31/2020</a:t>
            </a:fld>
            <a:endParaRPr lang="en-US"/>
          </a:p>
        </p:txBody>
      </p:sp>
      <p:sp>
        <p:nvSpPr>
          <p:cNvPr id="3" name="Footer Placeholder 2">
            <a:extLst>
              <a:ext uri="{FF2B5EF4-FFF2-40B4-BE49-F238E27FC236}">
                <a16:creationId xmlns:a16="http://schemas.microsoft.com/office/drawing/2014/main" id="{7F2976B1-90AC-40C0-A481-F0AED0439421}"/>
              </a:ext>
            </a:extLst>
          </p:cNvPr>
          <p:cNvSpPr>
            <a:spLocks noGrp="1"/>
          </p:cNvSpPr>
          <p:nvPr>
            <p:ph type="ftr" sz="quarter" idx="11"/>
          </p:nvPr>
        </p:nvSpPr>
        <p:spPr/>
        <p:txBody>
          <a:bodyPr/>
          <a:lstStyle/>
          <a:p>
            <a:r>
              <a:rPr lang="as-IN"/>
              <a:t>মোহাম্মদ ফরিদুর রহমান। সহকারী অধ্যাপক, মোহসেনুদ্দীন নূরিয়া ফাজিল মাদরাসা। মোবাইল নং ০১৭২৮৯৪২৭৬৩</a:t>
            </a:r>
            <a:endParaRPr lang="en-US" dirty="0"/>
          </a:p>
        </p:txBody>
      </p:sp>
      <p:sp>
        <p:nvSpPr>
          <p:cNvPr id="4" name="Slide Number Placeholder 3">
            <a:extLst>
              <a:ext uri="{FF2B5EF4-FFF2-40B4-BE49-F238E27FC236}">
                <a16:creationId xmlns:a16="http://schemas.microsoft.com/office/drawing/2014/main" id="{C6725E3F-A675-4861-9420-AE90D9BEF614}"/>
              </a:ext>
            </a:extLst>
          </p:cNvPr>
          <p:cNvSpPr>
            <a:spLocks noGrp="1"/>
          </p:cNvSpPr>
          <p:nvPr>
            <p:ph type="sldNum" sz="quarter" idx="12"/>
          </p:nvPr>
        </p:nvSpPr>
        <p:spPr/>
        <p:txBody>
          <a:bodyPr/>
          <a:lstStyle/>
          <a:p>
            <a:fld id="{2FCC7136-71D0-42FE-B518-24F55251E654}" type="slidenum">
              <a:rPr lang="en-US" smtClean="0"/>
              <a:t>4</a:t>
            </a:fld>
            <a:endParaRPr lang="en-US" dirty="0"/>
          </a:p>
        </p:txBody>
      </p:sp>
      <p:sp>
        <p:nvSpPr>
          <p:cNvPr id="11" name="Speech Bubble: Oval 10">
            <a:extLst>
              <a:ext uri="{FF2B5EF4-FFF2-40B4-BE49-F238E27FC236}">
                <a16:creationId xmlns:a16="http://schemas.microsoft.com/office/drawing/2014/main" id="{6690C0E3-8693-4417-91D1-BFBA596913C1}"/>
              </a:ext>
            </a:extLst>
          </p:cNvPr>
          <p:cNvSpPr/>
          <p:nvPr/>
        </p:nvSpPr>
        <p:spPr>
          <a:xfrm>
            <a:off x="8598807" y="2400116"/>
            <a:ext cx="2977116" cy="2891403"/>
          </a:xfrm>
          <a:prstGeom prst="wedgeEllipseCallout">
            <a:avLst>
              <a:gd name="adj1" fmla="val -91197"/>
              <a:gd name="adj2" fmla="val -70838"/>
            </a:avLst>
          </a:prstGeom>
          <a:solidFill>
            <a:srgbClr val="FFFF00"/>
          </a:solidFill>
          <a:ln w="762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a:ln w="0"/>
                <a:solidFill>
                  <a:srgbClr val="ED2BD6"/>
                </a:solidFill>
                <a:latin typeface="Shobuj Nolua" panose="02000506000000020003" pitchFamily="2" charset="0"/>
                <a:cs typeface="Shobuj Nolua" panose="02000506000000020003" pitchFamily="2" charset="0"/>
              </a:rPr>
              <a:t>এই</a:t>
            </a:r>
            <a:r>
              <a:rPr lang="en-US" sz="3200" dirty="0">
                <a:ln w="0"/>
                <a:solidFill>
                  <a:srgbClr val="ED2BD6"/>
                </a:solidFill>
                <a:latin typeface="Shobuj Nolua" panose="02000506000000020003" pitchFamily="2" charset="0"/>
                <a:cs typeface="Shobuj Nolua" panose="02000506000000020003" pitchFamily="2" charset="0"/>
              </a:rPr>
              <a:t> </a:t>
            </a:r>
            <a:r>
              <a:rPr lang="en-US" sz="3200" dirty="0" err="1">
                <a:ln w="0"/>
                <a:solidFill>
                  <a:srgbClr val="ED2BD6"/>
                </a:solidFill>
                <a:latin typeface="Shobuj Nolua" panose="02000506000000020003" pitchFamily="2" charset="0"/>
                <a:cs typeface="Shobuj Nolua" panose="02000506000000020003" pitchFamily="2" charset="0"/>
              </a:rPr>
              <a:t>আয়াতের</a:t>
            </a:r>
            <a:r>
              <a:rPr lang="en-US" sz="3200" dirty="0">
                <a:ln w="0"/>
                <a:solidFill>
                  <a:srgbClr val="ED2BD6"/>
                </a:solidFill>
                <a:latin typeface="Shobuj Nolua" panose="02000506000000020003" pitchFamily="2" charset="0"/>
                <a:cs typeface="Shobuj Nolua" panose="02000506000000020003" pitchFamily="2" charset="0"/>
              </a:rPr>
              <a:t> </a:t>
            </a:r>
            <a:r>
              <a:rPr lang="en-US" sz="3200" dirty="0" err="1">
                <a:ln w="0"/>
                <a:solidFill>
                  <a:srgbClr val="ED2BD6"/>
                </a:solidFill>
                <a:latin typeface="Shobuj Nolua" panose="02000506000000020003" pitchFamily="2" charset="0"/>
                <a:cs typeface="Shobuj Nolua" panose="02000506000000020003" pitchFamily="2" charset="0"/>
              </a:rPr>
              <a:t>কিছু</a:t>
            </a:r>
            <a:r>
              <a:rPr lang="en-US" sz="3200" dirty="0">
                <a:ln w="0"/>
                <a:solidFill>
                  <a:srgbClr val="ED2BD6"/>
                </a:solidFill>
                <a:latin typeface="Shobuj Nolua" panose="02000506000000020003" pitchFamily="2" charset="0"/>
                <a:cs typeface="Shobuj Nolua" panose="02000506000000020003" pitchFamily="2" charset="0"/>
              </a:rPr>
              <a:t> </a:t>
            </a:r>
            <a:r>
              <a:rPr lang="en-US" sz="3200" dirty="0" err="1">
                <a:ln w="0"/>
                <a:solidFill>
                  <a:srgbClr val="ED2BD6"/>
                </a:solidFill>
                <a:latin typeface="Shobuj Nolua" panose="02000506000000020003" pitchFamily="2" charset="0"/>
                <a:cs typeface="Shobuj Nolua" panose="02000506000000020003" pitchFamily="2" charset="0"/>
              </a:rPr>
              <a:t>শব্দের</a:t>
            </a:r>
            <a:r>
              <a:rPr lang="en-US" sz="3200" dirty="0">
                <a:ln w="0"/>
                <a:solidFill>
                  <a:srgbClr val="ED2BD6"/>
                </a:solidFill>
                <a:latin typeface="Shobuj Nolua" panose="02000506000000020003" pitchFamily="2" charset="0"/>
                <a:cs typeface="Shobuj Nolua" panose="02000506000000020003" pitchFamily="2" charset="0"/>
              </a:rPr>
              <a:t> </a:t>
            </a:r>
            <a:r>
              <a:rPr lang="en-US" sz="3200" dirty="0" err="1">
                <a:ln w="0"/>
                <a:solidFill>
                  <a:srgbClr val="ED2BD6"/>
                </a:solidFill>
                <a:latin typeface="Shobuj Nolua" panose="02000506000000020003" pitchFamily="2" charset="0"/>
                <a:cs typeface="Shobuj Nolua" panose="02000506000000020003" pitchFamily="2" charset="0"/>
              </a:rPr>
              <a:t>তারকীব</a:t>
            </a:r>
            <a:r>
              <a:rPr lang="en-US" sz="3200" dirty="0">
                <a:ln w="0"/>
                <a:solidFill>
                  <a:srgbClr val="ED2BD6"/>
                </a:solidFill>
                <a:latin typeface="Shobuj Nolua" panose="02000506000000020003" pitchFamily="2" charset="0"/>
                <a:cs typeface="Shobuj Nolua" panose="02000506000000020003" pitchFamily="2" charset="0"/>
              </a:rPr>
              <a:t> </a:t>
            </a:r>
            <a:r>
              <a:rPr lang="en-US" sz="3200" dirty="0" err="1">
                <a:ln w="0"/>
                <a:solidFill>
                  <a:srgbClr val="ED2BD6"/>
                </a:solidFill>
                <a:latin typeface="Shobuj Nolua" panose="02000506000000020003" pitchFamily="2" charset="0"/>
                <a:cs typeface="Shobuj Nolua" panose="02000506000000020003" pitchFamily="2" charset="0"/>
              </a:rPr>
              <a:t>করতে</a:t>
            </a:r>
            <a:r>
              <a:rPr lang="en-US" sz="3200" dirty="0">
                <a:ln w="0"/>
                <a:solidFill>
                  <a:srgbClr val="ED2BD6"/>
                </a:solidFill>
                <a:latin typeface="Shobuj Nolua" panose="02000506000000020003" pitchFamily="2" charset="0"/>
                <a:cs typeface="Shobuj Nolua" panose="02000506000000020003" pitchFamily="2" charset="0"/>
              </a:rPr>
              <a:t> </a:t>
            </a:r>
            <a:r>
              <a:rPr lang="en-US" sz="3200" dirty="0" err="1">
                <a:ln w="0"/>
                <a:solidFill>
                  <a:srgbClr val="ED2BD6"/>
                </a:solidFill>
                <a:latin typeface="Shobuj Nolua" panose="02000506000000020003" pitchFamily="2" charset="0"/>
                <a:cs typeface="Shobuj Nolua" panose="02000506000000020003" pitchFamily="2" charset="0"/>
              </a:rPr>
              <a:t>পারবে</a:t>
            </a:r>
            <a:r>
              <a:rPr lang="en-US" sz="3200" dirty="0">
                <a:ln w="0"/>
                <a:solidFill>
                  <a:srgbClr val="ED2BD6"/>
                </a:solidFill>
                <a:latin typeface="Shobuj Nolua" panose="02000506000000020003" pitchFamily="2" charset="0"/>
                <a:cs typeface="Shobuj Nolua" panose="02000506000000020003" pitchFamily="2" charset="0"/>
              </a:rPr>
              <a:t>  ।</a:t>
            </a:r>
            <a:endParaRPr lang="en-US" sz="3200" dirty="0"/>
          </a:p>
        </p:txBody>
      </p:sp>
      <p:sp>
        <p:nvSpPr>
          <p:cNvPr id="13" name="Speech Bubble: Oval 12">
            <a:extLst>
              <a:ext uri="{FF2B5EF4-FFF2-40B4-BE49-F238E27FC236}">
                <a16:creationId xmlns:a16="http://schemas.microsoft.com/office/drawing/2014/main" id="{B62A0AC6-DFDF-4DE9-BC85-8B99E6BB274B}"/>
              </a:ext>
            </a:extLst>
          </p:cNvPr>
          <p:cNvSpPr/>
          <p:nvPr/>
        </p:nvSpPr>
        <p:spPr>
          <a:xfrm>
            <a:off x="571643" y="2812212"/>
            <a:ext cx="2977116" cy="2479307"/>
          </a:xfrm>
          <a:prstGeom prst="wedgeEllipseCallout">
            <a:avLst>
              <a:gd name="adj1" fmla="val 93089"/>
              <a:gd name="adj2" fmla="val -87940"/>
            </a:avLst>
          </a:prstGeom>
          <a:solidFill>
            <a:srgbClr val="FFFF00"/>
          </a:solidFill>
          <a:ln w="762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a:ln w="0"/>
                <a:solidFill>
                  <a:srgbClr val="00B050"/>
                </a:solidFill>
                <a:latin typeface="Shobuj Nolua" panose="02000506000000020003" pitchFamily="2" charset="0"/>
                <a:cs typeface="Shobuj Nolua" panose="02000506000000020003" pitchFamily="2" charset="0"/>
              </a:rPr>
              <a:t>সূরা</a:t>
            </a:r>
            <a:r>
              <a:rPr lang="en-US" sz="2800" dirty="0">
                <a:ln w="0"/>
                <a:solidFill>
                  <a:srgbClr val="00B050"/>
                </a:solidFill>
                <a:latin typeface="Shobuj Nolua" panose="02000506000000020003" pitchFamily="2" charset="0"/>
                <a:cs typeface="Shobuj Nolua" panose="02000506000000020003" pitchFamily="2" charset="0"/>
              </a:rPr>
              <a:t> </a:t>
            </a:r>
            <a:r>
              <a:rPr lang="en-US" sz="2800" dirty="0" err="1">
                <a:ln w="0"/>
                <a:solidFill>
                  <a:srgbClr val="00B050"/>
                </a:solidFill>
                <a:latin typeface="Shobuj Nolua" panose="02000506000000020003" pitchFamily="2" charset="0"/>
                <a:cs typeface="Shobuj Nolua" panose="02000506000000020003" pitchFamily="2" charset="0"/>
              </a:rPr>
              <a:t>আনআমের</a:t>
            </a:r>
            <a:r>
              <a:rPr lang="en-US" sz="2800" dirty="0">
                <a:ln w="0"/>
                <a:solidFill>
                  <a:srgbClr val="00B050"/>
                </a:solidFill>
                <a:latin typeface="Shobuj Nolua" panose="02000506000000020003" pitchFamily="2" charset="0"/>
                <a:cs typeface="Shobuj Nolua" panose="02000506000000020003" pitchFamily="2" charset="0"/>
              </a:rPr>
              <a:t> </a:t>
            </a:r>
            <a:r>
              <a:rPr lang="en-US" sz="2800" dirty="0" err="1">
                <a:ln w="0"/>
                <a:solidFill>
                  <a:srgbClr val="00B050"/>
                </a:solidFill>
                <a:latin typeface="Shobuj Nolua" panose="02000506000000020003" pitchFamily="2" charset="0"/>
                <a:cs typeface="Shobuj Nolua" panose="02000506000000020003" pitchFamily="2" charset="0"/>
              </a:rPr>
              <a:t>ছয়টি</a:t>
            </a:r>
            <a:r>
              <a:rPr lang="en-US" sz="2800" dirty="0">
                <a:ln w="0"/>
                <a:solidFill>
                  <a:srgbClr val="00B050"/>
                </a:solidFill>
                <a:latin typeface="Shobuj Nolua" panose="02000506000000020003" pitchFamily="2" charset="0"/>
                <a:cs typeface="Shobuj Nolua" panose="02000506000000020003" pitchFamily="2" charset="0"/>
              </a:rPr>
              <a:t> </a:t>
            </a:r>
            <a:r>
              <a:rPr lang="en-US" sz="2800" dirty="0" err="1">
                <a:ln w="0"/>
                <a:solidFill>
                  <a:srgbClr val="00B050"/>
                </a:solidFill>
                <a:latin typeface="Shobuj Nolua" panose="02000506000000020003" pitchFamily="2" charset="0"/>
                <a:cs typeface="Shobuj Nolua" panose="02000506000000020003" pitchFamily="2" charset="0"/>
              </a:rPr>
              <a:t>আয়াত</a:t>
            </a:r>
            <a:r>
              <a:rPr lang="en-US" sz="2800" dirty="0">
                <a:ln w="0"/>
                <a:solidFill>
                  <a:srgbClr val="00B050"/>
                </a:solidFill>
                <a:latin typeface="Shobuj Nolua" panose="02000506000000020003" pitchFamily="2" charset="0"/>
                <a:cs typeface="Shobuj Nolua" panose="02000506000000020003" pitchFamily="2" charset="0"/>
              </a:rPr>
              <a:t> </a:t>
            </a:r>
            <a:r>
              <a:rPr lang="en-US" sz="2800" dirty="0" err="1">
                <a:ln w="0"/>
                <a:solidFill>
                  <a:srgbClr val="00B050"/>
                </a:solidFill>
                <a:latin typeface="Shobuj Nolua" panose="02000506000000020003" pitchFamily="2" charset="0"/>
                <a:cs typeface="Shobuj Nolua" panose="02000506000000020003" pitchFamily="2" charset="0"/>
              </a:rPr>
              <a:t>বলতে</a:t>
            </a:r>
            <a:r>
              <a:rPr lang="en-US" sz="2800" dirty="0">
                <a:ln w="0"/>
                <a:solidFill>
                  <a:srgbClr val="00B050"/>
                </a:solidFill>
                <a:latin typeface="Shobuj Nolua" panose="02000506000000020003" pitchFamily="2" charset="0"/>
                <a:cs typeface="Shobuj Nolua" panose="02000506000000020003" pitchFamily="2" charset="0"/>
              </a:rPr>
              <a:t> </a:t>
            </a:r>
            <a:r>
              <a:rPr lang="en-US" sz="2800" dirty="0" err="1">
                <a:ln w="0"/>
                <a:solidFill>
                  <a:srgbClr val="00B050"/>
                </a:solidFill>
                <a:latin typeface="Shobuj Nolua" panose="02000506000000020003" pitchFamily="2" charset="0"/>
                <a:cs typeface="Shobuj Nolua" panose="02000506000000020003" pitchFamily="2" charset="0"/>
              </a:rPr>
              <a:t>পারবে</a:t>
            </a:r>
            <a:r>
              <a:rPr lang="en-US" sz="2800" dirty="0">
                <a:ln w="0"/>
                <a:solidFill>
                  <a:srgbClr val="00B050"/>
                </a:solidFill>
                <a:latin typeface="Shobuj Nolua" panose="02000506000000020003" pitchFamily="2" charset="0"/>
                <a:cs typeface="Shobuj Nolua" panose="02000506000000020003" pitchFamily="2" charset="0"/>
              </a:rPr>
              <a:t> </a:t>
            </a:r>
            <a:r>
              <a:rPr lang="bn-BD" sz="2800" dirty="0">
                <a:ln w="0"/>
                <a:solidFill>
                  <a:srgbClr val="00B050"/>
                </a:solidFill>
                <a:latin typeface="Shobuj Nolua" panose="02000506000000020003" pitchFamily="2" charset="0"/>
                <a:cs typeface="Shobuj Nolua" panose="02000506000000020003" pitchFamily="2" charset="0"/>
              </a:rPr>
              <a:t>।</a:t>
            </a:r>
          </a:p>
        </p:txBody>
      </p:sp>
      <p:sp>
        <p:nvSpPr>
          <p:cNvPr id="14" name="Speech Bubble: Oval 13">
            <a:extLst>
              <a:ext uri="{FF2B5EF4-FFF2-40B4-BE49-F238E27FC236}">
                <a16:creationId xmlns:a16="http://schemas.microsoft.com/office/drawing/2014/main" id="{33F8F5D3-A628-459A-9C6F-3500E87A2CEF}"/>
              </a:ext>
            </a:extLst>
          </p:cNvPr>
          <p:cNvSpPr/>
          <p:nvPr/>
        </p:nvSpPr>
        <p:spPr>
          <a:xfrm>
            <a:off x="4530294" y="3694481"/>
            <a:ext cx="2977116" cy="2479307"/>
          </a:xfrm>
          <a:prstGeom prst="wedgeEllipseCallout">
            <a:avLst>
              <a:gd name="adj1" fmla="val -622"/>
              <a:gd name="adj2" fmla="val -107510"/>
            </a:avLst>
          </a:prstGeom>
          <a:solidFill>
            <a:srgbClr val="FFFF00"/>
          </a:solid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err="1">
                <a:ln w="0"/>
                <a:solidFill>
                  <a:srgbClr val="ED2BD6"/>
                </a:solidFill>
                <a:latin typeface="Shobuj Nolua" panose="02000506000000020003" pitchFamily="2" charset="0"/>
                <a:cs typeface="Shobuj Nolua" panose="02000506000000020003" pitchFamily="2" charset="0"/>
              </a:rPr>
              <a:t>এই</a:t>
            </a:r>
            <a:r>
              <a:rPr lang="en-US" sz="3600" dirty="0">
                <a:ln w="0"/>
                <a:solidFill>
                  <a:srgbClr val="ED2BD6"/>
                </a:solidFill>
                <a:latin typeface="Shobuj Nolua" panose="02000506000000020003" pitchFamily="2" charset="0"/>
                <a:cs typeface="Shobuj Nolua" panose="02000506000000020003" pitchFamily="2" charset="0"/>
              </a:rPr>
              <a:t> </a:t>
            </a:r>
            <a:r>
              <a:rPr lang="en-US" sz="3600" dirty="0" err="1">
                <a:ln w="0"/>
                <a:solidFill>
                  <a:srgbClr val="ED2BD6"/>
                </a:solidFill>
                <a:latin typeface="Shobuj Nolua" panose="02000506000000020003" pitchFamily="2" charset="0"/>
                <a:cs typeface="Shobuj Nolua" panose="02000506000000020003" pitchFamily="2" charset="0"/>
              </a:rPr>
              <a:t>আয়াতের</a:t>
            </a:r>
            <a:r>
              <a:rPr lang="en-US" sz="3600" dirty="0">
                <a:ln w="0"/>
                <a:solidFill>
                  <a:srgbClr val="ED2BD6"/>
                </a:solidFill>
                <a:latin typeface="Shobuj Nolua" panose="02000506000000020003" pitchFamily="2" charset="0"/>
                <a:cs typeface="Shobuj Nolua" panose="02000506000000020003" pitchFamily="2" charset="0"/>
              </a:rPr>
              <a:t> </a:t>
            </a:r>
            <a:r>
              <a:rPr lang="en-US" sz="3600" dirty="0" err="1">
                <a:ln w="0"/>
                <a:solidFill>
                  <a:srgbClr val="ED2BD6"/>
                </a:solidFill>
                <a:latin typeface="Shobuj Nolua" panose="02000506000000020003" pitchFamily="2" charset="0"/>
                <a:cs typeface="Shobuj Nolua" panose="02000506000000020003" pitchFamily="2" charset="0"/>
              </a:rPr>
              <a:t>অর্থ</a:t>
            </a:r>
            <a:r>
              <a:rPr lang="en-US" sz="3600" dirty="0">
                <a:ln w="0"/>
                <a:solidFill>
                  <a:srgbClr val="ED2BD6"/>
                </a:solidFill>
                <a:latin typeface="Shobuj Nolua" panose="02000506000000020003" pitchFamily="2" charset="0"/>
                <a:cs typeface="Shobuj Nolua" panose="02000506000000020003" pitchFamily="2" charset="0"/>
              </a:rPr>
              <a:t> </a:t>
            </a:r>
            <a:r>
              <a:rPr lang="en-US" sz="3600" dirty="0" err="1">
                <a:ln w="0"/>
                <a:solidFill>
                  <a:srgbClr val="ED2BD6"/>
                </a:solidFill>
                <a:latin typeface="Shobuj Nolua" panose="02000506000000020003" pitchFamily="2" charset="0"/>
                <a:cs typeface="Shobuj Nolua" panose="02000506000000020003" pitchFamily="2" charset="0"/>
              </a:rPr>
              <a:t>বলতে</a:t>
            </a:r>
            <a:r>
              <a:rPr lang="en-US" sz="3600" dirty="0">
                <a:ln w="0"/>
                <a:solidFill>
                  <a:srgbClr val="ED2BD6"/>
                </a:solidFill>
                <a:latin typeface="Shobuj Nolua" panose="02000506000000020003" pitchFamily="2" charset="0"/>
                <a:cs typeface="Shobuj Nolua" panose="02000506000000020003" pitchFamily="2" charset="0"/>
              </a:rPr>
              <a:t> </a:t>
            </a:r>
            <a:r>
              <a:rPr lang="en-US" sz="3600" dirty="0" err="1">
                <a:ln w="0"/>
                <a:solidFill>
                  <a:srgbClr val="ED2BD6"/>
                </a:solidFill>
                <a:latin typeface="Shobuj Nolua" panose="02000506000000020003" pitchFamily="2" charset="0"/>
                <a:cs typeface="Shobuj Nolua" panose="02000506000000020003" pitchFamily="2" charset="0"/>
              </a:rPr>
              <a:t>পারবে</a:t>
            </a:r>
            <a:r>
              <a:rPr lang="en-US" sz="3600" dirty="0">
                <a:ln w="0"/>
                <a:solidFill>
                  <a:srgbClr val="ED2BD6"/>
                </a:solidFill>
                <a:latin typeface="Shobuj Nolua" panose="02000506000000020003" pitchFamily="2" charset="0"/>
                <a:cs typeface="Shobuj Nolua" panose="02000506000000020003" pitchFamily="2" charset="0"/>
              </a:rPr>
              <a:t> ।</a:t>
            </a:r>
            <a:endParaRPr lang="bn-BD" sz="3600" dirty="0">
              <a:ln w="0"/>
              <a:solidFill>
                <a:srgbClr val="ED2BD6"/>
              </a:solidFill>
              <a:latin typeface="Shobuj Nolua" panose="02000506000000020003" pitchFamily="2" charset="0"/>
              <a:cs typeface="Shobuj Nolua" panose="02000506000000020003" pitchFamily="2" charset="0"/>
            </a:endParaRPr>
          </a:p>
        </p:txBody>
      </p:sp>
    </p:spTree>
    <p:extLst>
      <p:ext uri="{BB962C8B-B14F-4D97-AF65-F5344CB8AC3E}">
        <p14:creationId xmlns:p14="http://schemas.microsoft.com/office/powerpoint/2010/main" val="120406902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80">
                                          <p:stCondLst>
                                            <p:cond delay="0"/>
                                          </p:stCondLst>
                                        </p:cTn>
                                        <p:tgtEl>
                                          <p:spTgt spid="10"/>
                                        </p:tgtEl>
                                      </p:cBhvr>
                                    </p:animEffect>
                                    <p:anim calcmode="lin" valueType="num">
                                      <p:cBhvr>
                                        <p:cTn id="8"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13" dur="26">
                                          <p:stCondLst>
                                            <p:cond delay="650"/>
                                          </p:stCondLst>
                                        </p:cTn>
                                        <p:tgtEl>
                                          <p:spTgt spid="10"/>
                                        </p:tgtEl>
                                      </p:cBhvr>
                                      <p:to x="100000" y="60000"/>
                                    </p:animScale>
                                    <p:animScale>
                                      <p:cBhvr>
                                        <p:cTn id="14" dur="166" decel="50000">
                                          <p:stCondLst>
                                            <p:cond delay="676"/>
                                          </p:stCondLst>
                                        </p:cTn>
                                        <p:tgtEl>
                                          <p:spTgt spid="10"/>
                                        </p:tgtEl>
                                      </p:cBhvr>
                                      <p:to x="100000" y="100000"/>
                                    </p:animScale>
                                    <p:animScale>
                                      <p:cBhvr>
                                        <p:cTn id="15" dur="26">
                                          <p:stCondLst>
                                            <p:cond delay="1312"/>
                                          </p:stCondLst>
                                        </p:cTn>
                                        <p:tgtEl>
                                          <p:spTgt spid="10"/>
                                        </p:tgtEl>
                                      </p:cBhvr>
                                      <p:to x="100000" y="80000"/>
                                    </p:animScale>
                                    <p:animScale>
                                      <p:cBhvr>
                                        <p:cTn id="16" dur="166" decel="50000">
                                          <p:stCondLst>
                                            <p:cond delay="1338"/>
                                          </p:stCondLst>
                                        </p:cTn>
                                        <p:tgtEl>
                                          <p:spTgt spid="10"/>
                                        </p:tgtEl>
                                      </p:cBhvr>
                                      <p:to x="100000" y="100000"/>
                                    </p:animScale>
                                    <p:animScale>
                                      <p:cBhvr>
                                        <p:cTn id="17" dur="26">
                                          <p:stCondLst>
                                            <p:cond delay="1642"/>
                                          </p:stCondLst>
                                        </p:cTn>
                                        <p:tgtEl>
                                          <p:spTgt spid="10"/>
                                        </p:tgtEl>
                                      </p:cBhvr>
                                      <p:to x="100000" y="90000"/>
                                    </p:animScale>
                                    <p:animScale>
                                      <p:cBhvr>
                                        <p:cTn id="18" dur="166" decel="50000">
                                          <p:stCondLst>
                                            <p:cond delay="1668"/>
                                          </p:stCondLst>
                                        </p:cTn>
                                        <p:tgtEl>
                                          <p:spTgt spid="10"/>
                                        </p:tgtEl>
                                      </p:cBhvr>
                                      <p:to x="100000" y="100000"/>
                                    </p:animScale>
                                    <p:animScale>
                                      <p:cBhvr>
                                        <p:cTn id="19" dur="26">
                                          <p:stCondLst>
                                            <p:cond delay="1808"/>
                                          </p:stCondLst>
                                        </p:cTn>
                                        <p:tgtEl>
                                          <p:spTgt spid="10"/>
                                        </p:tgtEl>
                                      </p:cBhvr>
                                      <p:to x="100000" y="95000"/>
                                    </p:animScale>
                                    <p:animScale>
                                      <p:cBhvr>
                                        <p:cTn id="20" dur="166" decel="50000">
                                          <p:stCondLst>
                                            <p:cond delay="1834"/>
                                          </p:stCondLst>
                                        </p:cTn>
                                        <p:tgtEl>
                                          <p:spTgt spid="10"/>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wipe(down)">
                                      <p:cBhvr>
                                        <p:cTn id="25" dur="500"/>
                                        <p:tgtEl>
                                          <p:spTgt spid="13"/>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wipe(down)">
                                      <p:cBhvr>
                                        <p:cTn id="30" dur="500"/>
                                        <p:tgtEl>
                                          <p:spTgt spid="14"/>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ipe(down)">
                                      <p:cBhvr>
                                        <p:cTn id="3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FEAB8F7-2DA4-4A0D-AE0A-774F4CF6F927}"/>
              </a:ext>
            </a:extLst>
          </p:cNvPr>
          <p:cNvSpPr>
            <a:spLocks noGrp="1"/>
          </p:cNvSpPr>
          <p:nvPr>
            <p:ph type="dt" sz="half" idx="10"/>
          </p:nvPr>
        </p:nvSpPr>
        <p:spPr/>
        <p:txBody>
          <a:bodyPr/>
          <a:lstStyle/>
          <a:p>
            <a:fld id="{CEF24E2A-7861-405B-85DA-C780E6E74AD8}" type="datetime1">
              <a:rPr lang="en-US" smtClean="0"/>
              <a:t>10/31/2020</a:t>
            </a:fld>
            <a:endParaRPr lang="en-US"/>
          </a:p>
        </p:txBody>
      </p:sp>
      <p:sp>
        <p:nvSpPr>
          <p:cNvPr id="3" name="Footer Placeholder 2">
            <a:extLst>
              <a:ext uri="{FF2B5EF4-FFF2-40B4-BE49-F238E27FC236}">
                <a16:creationId xmlns:a16="http://schemas.microsoft.com/office/drawing/2014/main" id="{41CBE5C3-ED74-4884-ADD8-CD4EED6E247B}"/>
              </a:ext>
            </a:extLst>
          </p:cNvPr>
          <p:cNvSpPr>
            <a:spLocks noGrp="1"/>
          </p:cNvSpPr>
          <p:nvPr>
            <p:ph type="ftr" sz="quarter" idx="11"/>
          </p:nvPr>
        </p:nvSpPr>
        <p:spPr/>
        <p:txBody>
          <a:bodyPr/>
          <a:lstStyle/>
          <a:p>
            <a:r>
              <a:rPr lang="as-IN"/>
              <a:t>মোহাম্মদ ফরিদুর রহমান। সহকারী অধ্যাপক, মোহসেনুদ্দীন নূরিয়া ফাজিল মাদরাসা। মোবাইল নং ০১৭২৮৯৪২৭৬৩</a:t>
            </a:r>
            <a:endParaRPr lang="en-US" dirty="0"/>
          </a:p>
        </p:txBody>
      </p:sp>
      <p:sp>
        <p:nvSpPr>
          <p:cNvPr id="4" name="Slide Number Placeholder 3">
            <a:extLst>
              <a:ext uri="{FF2B5EF4-FFF2-40B4-BE49-F238E27FC236}">
                <a16:creationId xmlns:a16="http://schemas.microsoft.com/office/drawing/2014/main" id="{A6E1C4CD-D339-451F-9DB4-E8731B86A253}"/>
              </a:ext>
            </a:extLst>
          </p:cNvPr>
          <p:cNvSpPr>
            <a:spLocks noGrp="1"/>
          </p:cNvSpPr>
          <p:nvPr>
            <p:ph type="sldNum" sz="quarter" idx="12"/>
          </p:nvPr>
        </p:nvSpPr>
        <p:spPr/>
        <p:txBody>
          <a:bodyPr/>
          <a:lstStyle/>
          <a:p>
            <a:fld id="{2FCC7136-71D0-42FE-B518-24F55251E654}" type="slidenum">
              <a:rPr lang="en-US" smtClean="0"/>
              <a:t>5</a:t>
            </a:fld>
            <a:endParaRPr lang="en-US" dirty="0"/>
          </a:p>
        </p:txBody>
      </p:sp>
      <p:sp>
        <p:nvSpPr>
          <p:cNvPr id="5" name="TextBox 4">
            <a:extLst>
              <a:ext uri="{FF2B5EF4-FFF2-40B4-BE49-F238E27FC236}">
                <a16:creationId xmlns:a16="http://schemas.microsoft.com/office/drawing/2014/main" id="{30F2194C-7A1D-4651-A4BF-EAB67EC9C4D6}"/>
              </a:ext>
            </a:extLst>
          </p:cNvPr>
          <p:cNvSpPr txBox="1"/>
          <p:nvPr/>
        </p:nvSpPr>
        <p:spPr>
          <a:xfrm>
            <a:off x="2580443" y="736847"/>
            <a:ext cx="7031115" cy="584775"/>
          </a:xfrm>
          <a:prstGeom prst="rect">
            <a:avLst/>
          </a:prstGeom>
          <a:noFill/>
          <a:ln w="9525"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wrap="square" rtlCol="0">
            <a:spAutoFit/>
          </a:bodyPr>
          <a:lstStyle/>
          <a:p>
            <a:pPr algn="ctr"/>
            <a:r>
              <a:rPr lang="en-US" sz="3200" dirty="0" err="1">
                <a:solidFill>
                  <a:srgbClr val="00B050"/>
                </a:solidFill>
                <a:latin typeface="Shobuj Nolua" panose="02000506000000020003" pitchFamily="2" charset="0"/>
                <a:cs typeface="Shobuj Nolua" panose="02000506000000020003" pitchFamily="2" charset="0"/>
              </a:rPr>
              <a:t>আজকের</a:t>
            </a:r>
            <a:r>
              <a:rPr lang="en-US" sz="3200" dirty="0">
                <a:solidFill>
                  <a:srgbClr val="00B050"/>
                </a:solidFill>
                <a:latin typeface="Shobuj Nolua" panose="02000506000000020003" pitchFamily="2" charset="0"/>
                <a:cs typeface="Shobuj Nolua" panose="02000506000000020003" pitchFamily="2" charset="0"/>
              </a:rPr>
              <a:t> </a:t>
            </a:r>
            <a:r>
              <a:rPr lang="en-US" sz="3200" dirty="0" err="1">
                <a:solidFill>
                  <a:srgbClr val="00B050"/>
                </a:solidFill>
                <a:latin typeface="Shobuj Nolua" panose="02000506000000020003" pitchFamily="2" charset="0"/>
                <a:cs typeface="Shobuj Nolua" panose="02000506000000020003" pitchFamily="2" charset="0"/>
              </a:rPr>
              <a:t>আল</a:t>
            </a:r>
            <a:r>
              <a:rPr lang="as-IN" sz="3200" dirty="0">
                <a:solidFill>
                  <a:srgbClr val="00B050"/>
                </a:solidFill>
                <a:latin typeface="Shobuj Nolua" panose="02000506000000020003" pitchFamily="2" charset="0"/>
                <a:cs typeface="Shobuj Nolua" panose="02000506000000020003" pitchFamily="2" charset="0"/>
              </a:rPr>
              <a:t>ো</a:t>
            </a:r>
            <a:r>
              <a:rPr lang="en-US" sz="3200" dirty="0">
                <a:solidFill>
                  <a:srgbClr val="00B050"/>
                </a:solidFill>
                <a:latin typeface="Shobuj Nolua" panose="02000506000000020003" pitchFamily="2" charset="0"/>
                <a:cs typeface="Shobuj Nolua" panose="02000506000000020003" pitchFamily="2" charset="0"/>
              </a:rPr>
              <a:t>চ</a:t>
            </a:r>
            <a:r>
              <a:rPr lang="as-IN" sz="3200" dirty="0">
                <a:solidFill>
                  <a:srgbClr val="00B050"/>
                </a:solidFill>
                <a:latin typeface="Shobuj Nolua" panose="02000506000000020003" pitchFamily="2" charset="0"/>
                <a:cs typeface="Shobuj Nolua" panose="02000506000000020003" pitchFamily="2" charset="0"/>
              </a:rPr>
              <a:t>ন</a:t>
            </a:r>
            <a:r>
              <a:rPr lang="en-US" sz="3200" dirty="0">
                <a:solidFill>
                  <a:srgbClr val="00B050"/>
                </a:solidFill>
                <a:latin typeface="Shobuj Nolua" panose="02000506000000020003" pitchFamily="2" charset="0"/>
                <a:cs typeface="Shobuj Nolua" panose="02000506000000020003" pitchFamily="2" charset="0"/>
              </a:rPr>
              <a:t>া:- </a:t>
            </a:r>
            <a:r>
              <a:rPr lang="as-IN" sz="3200" dirty="0">
                <a:solidFill>
                  <a:srgbClr val="00B050"/>
                </a:solidFill>
                <a:latin typeface="Shobuj Nolua" panose="02000506000000020003" pitchFamily="2" charset="0"/>
                <a:cs typeface="Shobuj Nolua" panose="02000506000000020003" pitchFamily="2" charset="0"/>
              </a:rPr>
              <a:t>স</a:t>
            </a:r>
            <a:r>
              <a:rPr lang="en-US" sz="3200" dirty="0">
                <a:solidFill>
                  <a:srgbClr val="00B050"/>
                </a:solidFill>
                <a:latin typeface="Shobuj Nolua" panose="02000506000000020003" pitchFamily="2" charset="0"/>
                <a:cs typeface="Shobuj Nolua" panose="02000506000000020003" pitchFamily="2" charset="0"/>
              </a:rPr>
              <a:t>ূ</a:t>
            </a:r>
            <a:r>
              <a:rPr lang="as-IN" sz="3200" dirty="0">
                <a:solidFill>
                  <a:srgbClr val="00B050"/>
                </a:solidFill>
                <a:latin typeface="Shobuj Nolua" panose="02000506000000020003" pitchFamily="2" charset="0"/>
                <a:cs typeface="Shobuj Nolua" panose="02000506000000020003" pitchFamily="2" charset="0"/>
              </a:rPr>
              <a:t>র</a:t>
            </a:r>
            <a:r>
              <a:rPr lang="en-US" sz="3200" dirty="0">
                <a:solidFill>
                  <a:srgbClr val="00B050"/>
                </a:solidFill>
                <a:latin typeface="Shobuj Nolua" panose="02000506000000020003" pitchFamily="2" charset="0"/>
                <a:cs typeface="Shobuj Nolua" panose="02000506000000020003" pitchFamily="2" charset="0"/>
              </a:rPr>
              <a:t>া </a:t>
            </a:r>
            <a:r>
              <a:rPr lang="en-US" sz="3200" dirty="0" err="1">
                <a:solidFill>
                  <a:srgbClr val="00B050"/>
                </a:solidFill>
                <a:latin typeface="Shobuj Nolua" panose="02000506000000020003" pitchFamily="2" charset="0"/>
                <a:cs typeface="Shobuj Nolua" panose="02000506000000020003" pitchFamily="2" charset="0"/>
              </a:rPr>
              <a:t>আল</a:t>
            </a:r>
            <a:r>
              <a:rPr lang="en-US" sz="3200" dirty="0">
                <a:solidFill>
                  <a:srgbClr val="00B050"/>
                </a:solidFill>
                <a:latin typeface="Shobuj Nolua" panose="02000506000000020003" pitchFamily="2" charset="0"/>
                <a:cs typeface="Shobuj Nolua" panose="02000506000000020003" pitchFamily="2" charset="0"/>
              </a:rPr>
              <a:t> </a:t>
            </a:r>
            <a:r>
              <a:rPr lang="en-US" sz="3200" dirty="0" err="1">
                <a:solidFill>
                  <a:srgbClr val="00B050"/>
                </a:solidFill>
                <a:latin typeface="Shobuj Nolua" panose="02000506000000020003" pitchFamily="2" charset="0"/>
                <a:cs typeface="Shobuj Nolua" panose="02000506000000020003" pitchFamily="2" charset="0"/>
              </a:rPr>
              <a:t>আনয়াম</a:t>
            </a:r>
            <a:r>
              <a:rPr lang="en-US" sz="3200" dirty="0">
                <a:solidFill>
                  <a:srgbClr val="00B050"/>
                </a:solidFill>
                <a:latin typeface="Shobuj Nolua" panose="02000506000000020003" pitchFamily="2" charset="0"/>
                <a:cs typeface="Shobuj Nolua" panose="02000506000000020003" pitchFamily="2" charset="0"/>
              </a:rPr>
              <a:t>, </a:t>
            </a:r>
            <a:r>
              <a:rPr lang="en-US" sz="3200" dirty="0" err="1">
                <a:solidFill>
                  <a:srgbClr val="00B050"/>
                </a:solidFill>
                <a:latin typeface="Shobuj Nolua" panose="02000506000000020003" pitchFamily="2" charset="0"/>
                <a:cs typeface="Shobuj Nolua" panose="02000506000000020003" pitchFamily="2" charset="0"/>
              </a:rPr>
              <a:t>আয়াত</a:t>
            </a:r>
            <a:r>
              <a:rPr lang="en-US" sz="3200" dirty="0">
                <a:solidFill>
                  <a:srgbClr val="00B050"/>
                </a:solidFill>
                <a:latin typeface="Shobuj Nolua" panose="02000506000000020003" pitchFamily="2" charset="0"/>
                <a:cs typeface="Shobuj Nolua" panose="02000506000000020003" pitchFamily="2" charset="0"/>
              </a:rPr>
              <a:t> </a:t>
            </a:r>
            <a:r>
              <a:rPr lang="en-US" sz="3200" dirty="0" err="1">
                <a:solidFill>
                  <a:srgbClr val="00B050"/>
                </a:solidFill>
                <a:latin typeface="Shobuj Nolua" panose="02000506000000020003" pitchFamily="2" charset="0"/>
                <a:cs typeface="Shobuj Nolua" panose="02000506000000020003" pitchFamily="2" charset="0"/>
              </a:rPr>
              <a:t>নং</a:t>
            </a:r>
            <a:r>
              <a:rPr lang="en-US" sz="3200" dirty="0">
                <a:solidFill>
                  <a:srgbClr val="00B050"/>
                </a:solidFill>
                <a:latin typeface="Shobuj Nolua" panose="02000506000000020003" pitchFamily="2" charset="0"/>
                <a:cs typeface="Shobuj Nolua" panose="02000506000000020003" pitchFamily="2" charset="0"/>
              </a:rPr>
              <a:t> ১,২,৩</a:t>
            </a:r>
          </a:p>
        </p:txBody>
      </p:sp>
      <p:sp>
        <p:nvSpPr>
          <p:cNvPr id="6" name="TextBox 5">
            <a:extLst>
              <a:ext uri="{FF2B5EF4-FFF2-40B4-BE49-F238E27FC236}">
                <a16:creationId xmlns:a16="http://schemas.microsoft.com/office/drawing/2014/main" id="{F814F7A8-6BE4-4DBD-A158-A3975D2DCB23}"/>
              </a:ext>
            </a:extLst>
          </p:cNvPr>
          <p:cNvSpPr txBox="1"/>
          <p:nvPr/>
        </p:nvSpPr>
        <p:spPr>
          <a:xfrm>
            <a:off x="3619129" y="2064440"/>
            <a:ext cx="4953739" cy="1077218"/>
          </a:xfrm>
          <a:prstGeom prst="rect">
            <a:avLst/>
          </a:prstGeom>
          <a:noFill/>
        </p:spPr>
        <p:txBody>
          <a:bodyPr wrap="square" rtlCol="0">
            <a:spAutoFit/>
          </a:bodyPr>
          <a:lstStyle/>
          <a:p>
            <a:pPr algn="ctr"/>
            <a:r>
              <a:rPr lang="ar-SA" sz="3200" dirty="0">
                <a:solidFill>
                  <a:srgbClr val="00B0F0"/>
                </a:solidFill>
                <a:latin typeface="Shonar Bangla" panose="020B0502040204020203" pitchFamily="34" charset="0"/>
                <a:cs typeface="Shonar Bangla" panose="020B0502040204020203" pitchFamily="34" charset="0"/>
              </a:rPr>
              <a:t>اعوذبالله من شيطان الرجيم</a:t>
            </a:r>
          </a:p>
          <a:p>
            <a:pPr algn="ctr"/>
            <a:r>
              <a:rPr lang="ar-SA" sz="3200" dirty="0">
                <a:solidFill>
                  <a:srgbClr val="00B0F0"/>
                </a:solidFill>
                <a:latin typeface="Shonar Bangla" panose="020B0502040204020203" pitchFamily="34" charset="0"/>
                <a:cs typeface="Shonar Bangla" panose="020B0502040204020203" pitchFamily="34" charset="0"/>
              </a:rPr>
              <a:t>بسم الله الرحمن الرحيم</a:t>
            </a:r>
            <a:endParaRPr lang="en-US" sz="3200" dirty="0">
              <a:solidFill>
                <a:srgbClr val="00B0F0"/>
              </a:solidFill>
              <a:latin typeface="Shonar Bangla" panose="020B0502040204020203" pitchFamily="34" charset="0"/>
              <a:cs typeface="Shonar Bangla" panose="020B0502040204020203" pitchFamily="34" charset="0"/>
            </a:endParaRPr>
          </a:p>
        </p:txBody>
      </p:sp>
      <p:sp>
        <p:nvSpPr>
          <p:cNvPr id="7" name="TextBox 6">
            <a:extLst>
              <a:ext uri="{FF2B5EF4-FFF2-40B4-BE49-F238E27FC236}">
                <a16:creationId xmlns:a16="http://schemas.microsoft.com/office/drawing/2014/main" id="{7939F79E-DF98-41B2-89BC-6446E7555B58}"/>
              </a:ext>
            </a:extLst>
          </p:cNvPr>
          <p:cNvSpPr txBox="1"/>
          <p:nvPr/>
        </p:nvSpPr>
        <p:spPr>
          <a:xfrm>
            <a:off x="1173155" y="3696539"/>
            <a:ext cx="10217584" cy="1077218"/>
          </a:xfrm>
          <a:prstGeom prst="rect">
            <a:avLst/>
          </a:prstGeom>
          <a:noFill/>
        </p:spPr>
        <p:txBody>
          <a:bodyPr wrap="square" rtlCol="0">
            <a:spAutoFit/>
          </a:bodyPr>
          <a:lstStyle/>
          <a:p>
            <a:pPr algn="ctr"/>
            <a:r>
              <a:rPr lang="ar-SA" sz="3200" dirty="0">
                <a:solidFill>
                  <a:srgbClr val="002060"/>
                </a:solidFill>
              </a:rPr>
              <a:t> الحمد لله الذي خلق السموت والارض وجعل الظلمت والنور- ثم الذين كفروا بربهم يعدلون-</a:t>
            </a:r>
            <a:endParaRPr lang="en-US" sz="3200" dirty="0">
              <a:solidFill>
                <a:srgbClr val="002060"/>
              </a:solidFill>
            </a:endParaRPr>
          </a:p>
        </p:txBody>
      </p:sp>
      <p:sp>
        <p:nvSpPr>
          <p:cNvPr id="8" name="TextBox 7">
            <a:extLst>
              <a:ext uri="{FF2B5EF4-FFF2-40B4-BE49-F238E27FC236}">
                <a16:creationId xmlns:a16="http://schemas.microsoft.com/office/drawing/2014/main" id="{21AE9113-F82A-42EB-8F20-4BC58EECBC86}"/>
              </a:ext>
            </a:extLst>
          </p:cNvPr>
          <p:cNvSpPr txBox="1"/>
          <p:nvPr/>
        </p:nvSpPr>
        <p:spPr>
          <a:xfrm flipH="1">
            <a:off x="841403" y="4724252"/>
            <a:ext cx="10734520" cy="1077218"/>
          </a:xfrm>
          <a:prstGeom prst="rect">
            <a:avLst/>
          </a:prstGeom>
          <a:noFill/>
        </p:spPr>
        <p:txBody>
          <a:bodyPr wrap="square" rtlCol="0">
            <a:spAutoFit/>
          </a:bodyPr>
          <a:lstStyle/>
          <a:p>
            <a:pPr algn="ctr"/>
            <a:r>
              <a:rPr lang="en-US" sz="3200" dirty="0">
                <a:solidFill>
                  <a:srgbClr val="002060"/>
                </a:solidFill>
                <a:latin typeface="Shobuj Nolua" panose="02000506000000020003" pitchFamily="2" charset="0"/>
                <a:cs typeface="Shobuj Nolua" panose="02000506000000020003" pitchFamily="2" charset="0"/>
              </a:rPr>
              <a:t>১. অ</a:t>
            </a:r>
            <a:r>
              <a:rPr lang="as-IN" sz="3200" dirty="0">
                <a:solidFill>
                  <a:srgbClr val="002060"/>
                </a:solidFill>
                <a:latin typeface="Shobuj Nolua" panose="02000506000000020003" pitchFamily="2" charset="0"/>
                <a:cs typeface="Shobuj Nolua" panose="02000506000000020003" pitchFamily="2" charset="0"/>
              </a:rPr>
              <a:t>র</a:t>
            </a:r>
            <a:r>
              <a:rPr lang="en-US" sz="3200" dirty="0">
                <a:solidFill>
                  <a:srgbClr val="002060"/>
                </a:solidFill>
                <a:latin typeface="Shobuj Nolua" panose="02000506000000020003" pitchFamily="2" charset="0"/>
                <a:cs typeface="Shobuj Nolua" panose="02000506000000020003" pitchFamily="2" charset="0"/>
              </a:rPr>
              <a:t>্</a:t>
            </a:r>
            <a:r>
              <a:rPr lang="as-IN" sz="3200" dirty="0">
                <a:solidFill>
                  <a:srgbClr val="002060"/>
                </a:solidFill>
                <a:latin typeface="Shobuj Nolua" panose="02000506000000020003" pitchFamily="2" charset="0"/>
                <a:cs typeface="Shobuj Nolua" panose="02000506000000020003" pitchFamily="2" charset="0"/>
              </a:rPr>
              <a:t>থ</a:t>
            </a:r>
            <a:r>
              <a:rPr lang="en-US" sz="3200" dirty="0">
                <a:solidFill>
                  <a:srgbClr val="002060"/>
                </a:solidFill>
                <a:latin typeface="Shobuj Nolua" panose="02000506000000020003" pitchFamily="2" charset="0"/>
                <a:cs typeface="Shobuj Nolua" panose="02000506000000020003" pitchFamily="2" charset="0"/>
              </a:rPr>
              <a:t>:  </a:t>
            </a:r>
            <a:r>
              <a:rPr lang="as-IN" sz="3200" dirty="0">
                <a:solidFill>
                  <a:srgbClr val="002060"/>
                </a:solidFill>
                <a:latin typeface="Shobuj Nolua" panose="02000506000000020003" pitchFamily="2" charset="0"/>
                <a:cs typeface="Shobuj Nolua" panose="02000506000000020003" pitchFamily="2" charset="0"/>
              </a:rPr>
              <a:t>স</a:t>
            </a:r>
            <a:r>
              <a:rPr lang="en-US" sz="3200" dirty="0">
                <a:solidFill>
                  <a:srgbClr val="002060"/>
                </a:solidFill>
                <a:latin typeface="Shobuj Nolua" panose="02000506000000020003" pitchFamily="2" charset="0"/>
                <a:cs typeface="Shobuj Nolua" panose="02000506000000020003" pitchFamily="2" charset="0"/>
              </a:rPr>
              <a:t>ক</a:t>
            </a:r>
            <a:r>
              <a:rPr lang="as-IN" sz="3200" dirty="0">
                <a:solidFill>
                  <a:srgbClr val="002060"/>
                </a:solidFill>
                <a:latin typeface="Shobuj Nolua" panose="02000506000000020003" pitchFamily="2" charset="0"/>
                <a:cs typeface="Shobuj Nolua" panose="02000506000000020003" pitchFamily="2" charset="0"/>
              </a:rPr>
              <a:t>ল</a:t>
            </a:r>
            <a:r>
              <a:rPr lang="en-US" sz="3200" dirty="0">
                <a:solidFill>
                  <a:srgbClr val="002060"/>
                </a:solidFill>
                <a:latin typeface="Shobuj Nolua" panose="02000506000000020003" pitchFamily="2" charset="0"/>
                <a:cs typeface="Shobuj Nolua" panose="02000506000000020003" pitchFamily="2" charset="0"/>
              </a:rPr>
              <a:t> </a:t>
            </a:r>
            <a:r>
              <a:rPr lang="as-IN" sz="3200" dirty="0">
                <a:solidFill>
                  <a:srgbClr val="002060"/>
                </a:solidFill>
                <a:latin typeface="Shobuj Nolua" panose="02000506000000020003" pitchFamily="2" charset="0"/>
                <a:cs typeface="Shobuj Nolua" panose="02000506000000020003" pitchFamily="2" charset="0"/>
              </a:rPr>
              <a:t>প</a:t>
            </a:r>
            <a:r>
              <a:rPr lang="en-US" sz="3200" dirty="0">
                <a:solidFill>
                  <a:srgbClr val="002060"/>
                </a:solidFill>
                <a:latin typeface="Shobuj Nolua" panose="02000506000000020003" pitchFamily="2" charset="0"/>
                <a:cs typeface="Shobuj Nolua" panose="02000506000000020003" pitchFamily="2" charset="0"/>
              </a:rPr>
              <a:t>্</a:t>
            </a:r>
            <a:r>
              <a:rPr lang="as-IN" sz="3200" dirty="0">
                <a:solidFill>
                  <a:srgbClr val="002060"/>
                </a:solidFill>
                <a:latin typeface="Shobuj Nolua" panose="02000506000000020003" pitchFamily="2" charset="0"/>
                <a:cs typeface="Shobuj Nolua" panose="02000506000000020003" pitchFamily="2" charset="0"/>
              </a:rPr>
              <a:t>র</a:t>
            </a:r>
            <a:r>
              <a:rPr lang="en-US" sz="3200" dirty="0">
                <a:solidFill>
                  <a:srgbClr val="002060"/>
                </a:solidFill>
                <a:latin typeface="Shobuj Nolua" panose="02000506000000020003" pitchFamily="2" charset="0"/>
                <a:cs typeface="Shobuj Nolua" panose="02000506000000020003" pitchFamily="2" charset="0"/>
              </a:rPr>
              <a:t>স</a:t>
            </a:r>
            <a:r>
              <a:rPr lang="as-IN" sz="3200" dirty="0">
                <a:solidFill>
                  <a:srgbClr val="002060"/>
                </a:solidFill>
                <a:latin typeface="Shobuj Nolua" panose="02000506000000020003" pitchFamily="2" charset="0"/>
                <a:cs typeface="Shobuj Nolua" panose="02000506000000020003" pitchFamily="2" charset="0"/>
              </a:rPr>
              <a:t>ং</a:t>
            </a:r>
            <a:r>
              <a:rPr lang="en-US" sz="3200" dirty="0">
                <a:solidFill>
                  <a:srgbClr val="002060"/>
                </a:solidFill>
                <a:latin typeface="Shobuj Nolua" panose="02000506000000020003" pitchFamily="2" charset="0"/>
                <a:cs typeface="Shobuj Nolua" panose="02000506000000020003" pitchFamily="2" charset="0"/>
              </a:rPr>
              <a:t>স</a:t>
            </a:r>
            <a:r>
              <a:rPr lang="as-IN" sz="3200" dirty="0">
                <a:solidFill>
                  <a:srgbClr val="002060"/>
                </a:solidFill>
                <a:latin typeface="Shobuj Nolua" panose="02000506000000020003" pitchFamily="2" charset="0"/>
                <a:cs typeface="Shobuj Nolua" panose="02000506000000020003" pitchFamily="2" charset="0"/>
              </a:rPr>
              <a:t>া</a:t>
            </a:r>
            <a:r>
              <a:rPr lang="en-US" sz="3200" dirty="0">
                <a:solidFill>
                  <a:srgbClr val="002060"/>
                </a:solidFill>
                <a:latin typeface="Shobuj Nolua" panose="02000506000000020003" pitchFamily="2" charset="0"/>
                <a:cs typeface="Shobuj Nolua" panose="02000506000000020003" pitchFamily="2" charset="0"/>
              </a:rPr>
              <a:t> ঐ </a:t>
            </a:r>
            <a:r>
              <a:rPr lang="en-US" sz="3200" dirty="0" err="1">
                <a:solidFill>
                  <a:srgbClr val="002060"/>
                </a:solidFill>
                <a:latin typeface="Shobuj Nolua" panose="02000506000000020003" pitchFamily="2" charset="0"/>
                <a:cs typeface="Shobuj Nolua" panose="02000506000000020003" pitchFamily="2" charset="0"/>
              </a:rPr>
              <a:t>আল্লাহ</a:t>
            </a:r>
            <a:r>
              <a:rPr lang="en-US" sz="3200" dirty="0">
                <a:solidFill>
                  <a:srgbClr val="002060"/>
                </a:solidFill>
                <a:latin typeface="Shobuj Nolua" panose="02000506000000020003" pitchFamily="2" charset="0"/>
                <a:cs typeface="Shobuj Nolua" panose="02000506000000020003" pitchFamily="2" charset="0"/>
              </a:rPr>
              <a:t> </a:t>
            </a:r>
            <a:r>
              <a:rPr lang="en-US" sz="3200" dirty="0" err="1">
                <a:solidFill>
                  <a:srgbClr val="002060"/>
                </a:solidFill>
                <a:latin typeface="Shobuj Nolua" panose="02000506000000020003" pitchFamily="2" charset="0"/>
                <a:cs typeface="Shobuj Nolua" panose="02000506000000020003" pitchFamily="2" charset="0"/>
              </a:rPr>
              <a:t>তায়ালার</a:t>
            </a:r>
            <a:r>
              <a:rPr lang="en-US" sz="3200" dirty="0">
                <a:solidFill>
                  <a:srgbClr val="002060"/>
                </a:solidFill>
                <a:latin typeface="Shobuj Nolua" panose="02000506000000020003" pitchFamily="2" charset="0"/>
                <a:cs typeface="Shobuj Nolua" panose="02000506000000020003" pitchFamily="2" charset="0"/>
              </a:rPr>
              <a:t> </a:t>
            </a:r>
            <a:r>
              <a:rPr lang="en-US" sz="3200" dirty="0" err="1">
                <a:solidFill>
                  <a:srgbClr val="002060"/>
                </a:solidFill>
                <a:latin typeface="Shobuj Nolua" panose="02000506000000020003" pitchFamily="2" charset="0"/>
                <a:cs typeface="Shobuj Nolua" panose="02000506000000020003" pitchFamily="2" charset="0"/>
              </a:rPr>
              <a:t>জন্য</a:t>
            </a:r>
            <a:r>
              <a:rPr lang="en-US" sz="3200" dirty="0">
                <a:solidFill>
                  <a:srgbClr val="002060"/>
                </a:solidFill>
                <a:latin typeface="Shobuj Nolua" panose="02000506000000020003" pitchFamily="2" charset="0"/>
                <a:cs typeface="Shobuj Nolua" panose="02000506000000020003" pitchFamily="2" charset="0"/>
              </a:rPr>
              <a:t>, </a:t>
            </a:r>
            <a:r>
              <a:rPr lang="en-US" sz="3200" dirty="0" err="1">
                <a:solidFill>
                  <a:srgbClr val="002060"/>
                </a:solidFill>
                <a:latin typeface="Shobuj Nolua" panose="02000506000000020003" pitchFamily="2" charset="0"/>
                <a:cs typeface="Shobuj Nolua" panose="02000506000000020003" pitchFamily="2" charset="0"/>
              </a:rPr>
              <a:t>যিনি</a:t>
            </a:r>
            <a:r>
              <a:rPr lang="en-US" sz="3200" dirty="0">
                <a:solidFill>
                  <a:srgbClr val="002060"/>
                </a:solidFill>
                <a:latin typeface="Shobuj Nolua" panose="02000506000000020003" pitchFamily="2" charset="0"/>
                <a:cs typeface="Shobuj Nolua" panose="02000506000000020003" pitchFamily="2" charset="0"/>
              </a:rPr>
              <a:t> </a:t>
            </a:r>
            <a:r>
              <a:rPr lang="en-US" sz="3200" dirty="0" err="1">
                <a:solidFill>
                  <a:srgbClr val="002060"/>
                </a:solidFill>
                <a:latin typeface="Shobuj Nolua" panose="02000506000000020003" pitchFamily="2" charset="0"/>
                <a:cs typeface="Shobuj Nolua" panose="02000506000000020003" pitchFamily="2" charset="0"/>
              </a:rPr>
              <a:t>আসমান</a:t>
            </a:r>
            <a:r>
              <a:rPr lang="en-US" sz="3200" dirty="0">
                <a:solidFill>
                  <a:srgbClr val="002060"/>
                </a:solidFill>
                <a:latin typeface="Shobuj Nolua" panose="02000506000000020003" pitchFamily="2" charset="0"/>
                <a:cs typeface="Shobuj Nolua" panose="02000506000000020003" pitchFamily="2" charset="0"/>
              </a:rPr>
              <a:t> ও </a:t>
            </a:r>
            <a:r>
              <a:rPr lang="en-US" sz="3200" dirty="0" err="1">
                <a:solidFill>
                  <a:srgbClr val="002060"/>
                </a:solidFill>
                <a:latin typeface="Shobuj Nolua" panose="02000506000000020003" pitchFamily="2" charset="0"/>
                <a:cs typeface="Shobuj Nolua" panose="02000506000000020003" pitchFamily="2" charset="0"/>
              </a:rPr>
              <a:t>জমিন</a:t>
            </a:r>
            <a:r>
              <a:rPr lang="en-US" sz="3200" dirty="0">
                <a:solidFill>
                  <a:srgbClr val="002060"/>
                </a:solidFill>
                <a:latin typeface="Shobuj Nolua" panose="02000506000000020003" pitchFamily="2" charset="0"/>
                <a:cs typeface="Shobuj Nolua" panose="02000506000000020003" pitchFamily="2" charset="0"/>
              </a:rPr>
              <a:t> </a:t>
            </a:r>
            <a:r>
              <a:rPr lang="en-US" sz="3200" dirty="0" err="1">
                <a:solidFill>
                  <a:srgbClr val="002060"/>
                </a:solidFill>
                <a:latin typeface="Shobuj Nolua" panose="02000506000000020003" pitchFamily="2" charset="0"/>
                <a:cs typeface="Shobuj Nolua" panose="02000506000000020003" pitchFamily="2" charset="0"/>
              </a:rPr>
              <a:t>সৃষ্টি</a:t>
            </a:r>
            <a:r>
              <a:rPr lang="en-US" sz="3200" dirty="0">
                <a:solidFill>
                  <a:srgbClr val="002060"/>
                </a:solidFill>
                <a:latin typeface="Shobuj Nolua" panose="02000506000000020003" pitchFamily="2" charset="0"/>
                <a:cs typeface="Shobuj Nolua" panose="02000506000000020003" pitchFamily="2" charset="0"/>
              </a:rPr>
              <a:t> </a:t>
            </a:r>
            <a:r>
              <a:rPr lang="en-US" sz="3200" dirty="0" err="1">
                <a:solidFill>
                  <a:srgbClr val="002060"/>
                </a:solidFill>
                <a:latin typeface="Shobuj Nolua" panose="02000506000000020003" pitchFamily="2" charset="0"/>
                <a:cs typeface="Shobuj Nolua" panose="02000506000000020003" pitchFamily="2" charset="0"/>
              </a:rPr>
              <a:t>করেছেন</a:t>
            </a:r>
            <a:r>
              <a:rPr lang="en-US" sz="3200" dirty="0">
                <a:solidFill>
                  <a:srgbClr val="002060"/>
                </a:solidFill>
                <a:latin typeface="Shobuj Nolua" panose="02000506000000020003" pitchFamily="2" charset="0"/>
                <a:cs typeface="Shobuj Nolua" panose="02000506000000020003" pitchFamily="2" charset="0"/>
              </a:rPr>
              <a:t> </a:t>
            </a:r>
            <a:r>
              <a:rPr lang="as-IN" sz="3200" dirty="0">
                <a:solidFill>
                  <a:srgbClr val="002060"/>
                </a:solidFill>
                <a:latin typeface="Shobuj Nolua" panose="02000506000000020003" pitchFamily="2" charset="0"/>
                <a:cs typeface="Shobuj Nolua" panose="02000506000000020003" pitchFamily="2" charset="0"/>
              </a:rPr>
              <a:t>এ</a:t>
            </a:r>
            <a:r>
              <a:rPr lang="en-US" sz="3200" dirty="0">
                <a:solidFill>
                  <a:srgbClr val="002060"/>
                </a:solidFill>
                <a:latin typeface="Shobuj Nolua" panose="02000506000000020003" pitchFamily="2" charset="0"/>
                <a:cs typeface="Shobuj Nolua" panose="02000506000000020003" pitchFamily="2" charset="0"/>
              </a:rPr>
              <a:t>ব</a:t>
            </a:r>
            <a:r>
              <a:rPr lang="as-IN" sz="3200" dirty="0">
                <a:solidFill>
                  <a:srgbClr val="002060"/>
                </a:solidFill>
                <a:latin typeface="Shobuj Nolua" panose="02000506000000020003" pitchFamily="2" charset="0"/>
                <a:cs typeface="Shobuj Nolua" panose="02000506000000020003" pitchFamily="2" charset="0"/>
              </a:rPr>
              <a:t>ং</a:t>
            </a:r>
            <a:r>
              <a:rPr lang="en-US" sz="3200" dirty="0">
                <a:solidFill>
                  <a:srgbClr val="002060"/>
                </a:solidFill>
                <a:latin typeface="Shobuj Nolua" panose="02000506000000020003" pitchFamily="2" charset="0"/>
                <a:cs typeface="Shobuj Nolua" panose="02000506000000020003" pitchFamily="2" charset="0"/>
              </a:rPr>
              <a:t> </a:t>
            </a:r>
            <a:r>
              <a:rPr lang="as-IN" sz="3200" dirty="0">
                <a:solidFill>
                  <a:srgbClr val="002060"/>
                </a:solidFill>
                <a:latin typeface="Shobuj Nolua" panose="02000506000000020003" pitchFamily="2" charset="0"/>
                <a:cs typeface="Shobuj Nolua" panose="02000506000000020003" pitchFamily="2" charset="0"/>
              </a:rPr>
              <a:t>অ</a:t>
            </a:r>
            <a:r>
              <a:rPr lang="en-US" sz="3200" dirty="0">
                <a:solidFill>
                  <a:srgbClr val="002060"/>
                </a:solidFill>
                <a:latin typeface="Shobuj Nolua" panose="02000506000000020003" pitchFamily="2" charset="0"/>
                <a:cs typeface="Shobuj Nolua" panose="02000506000000020003" pitchFamily="2" charset="0"/>
              </a:rPr>
              <a:t>ন</a:t>
            </a:r>
            <a:r>
              <a:rPr lang="as-IN" sz="3200" dirty="0">
                <a:solidFill>
                  <a:srgbClr val="002060"/>
                </a:solidFill>
                <a:latin typeface="Shobuj Nolua" panose="02000506000000020003" pitchFamily="2" charset="0"/>
                <a:cs typeface="Shobuj Nolua" panose="02000506000000020003" pitchFamily="2" charset="0"/>
              </a:rPr>
              <a:t>্</a:t>
            </a:r>
            <a:r>
              <a:rPr lang="en-US" sz="3200" dirty="0">
                <a:solidFill>
                  <a:srgbClr val="002060"/>
                </a:solidFill>
                <a:latin typeface="Shobuj Nolua" panose="02000506000000020003" pitchFamily="2" charset="0"/>
                <a:cs typeface="Shobuj Nolua" panose="02000506000000020003" pitchFamily="2" charset="0"/>
              </a:rPr>
              <a:t>ধ</a:t>
            </a:r>
            <a:r>
              <a:rPr lang="as-IN" sz="3200" dirty="0">
                <a:solidFill>
                  <a:srgbClr val="002060"/>
                </a:solidFill>
                <a:latin typeface="Shobuj Nolua" panose="02000506000000020003" pitchFamily="2" charset="0"/>
                <a:cs typeface="Shobuj Nolua" panose="02000506000000020003" pitchFamily="2" charset="0"/>
              </a:rPr>
              <a:t>ক</a:t>
            </a:r>
            <a:r>
              <a:rPr lang="en-US" sz="3200" dirty="0" err="1">
                <a:solidFill>
                  <a:srgbClr val="002060"/>
                </a:solidFill>
                <a:latin typeface="Shobuj Nolua" panose="02000506000000020003" pitchFamily="2" charset="0"/>
                <a:cs typeface="Shobuj Nolua" panose="02000506000000020003" pitchFamily="2" charset="0"/>
              </a:rPr>
              <a:t>ারাজি</a:t>
            </a:r>
            <a:r>
              <a:rPr lang="en-US" sz="3200" dirty="0">
                <a:solidFill>
                  <a:srgbClr val="002060"/>
                </a:solidFill>
                <a:latin typeface="Shobuj Nolua" panose="02000506000000020003" pitchFamily="2" charset="0"/>
                <a:cs typeface="Shobuj Nolua" panose="02000506000000020003" pitchFamily="2" charset="0"/>
              </a:rPr>
              <a:t> ও </a:t>
            </a:r>
            <a:r>
              <a:rPr lang="as-IN" sz="3200" dirty="0">
                <a:solidFill>
                  <a:srgbClr val="002060"/>
                </a:solidFill>
                <a:latin typeface="Shobuj Nolua" panose="02000506000000020003" pitchFamily="2" charset="0"/>
                <a:cs typeface="Shobuj Nolua" panose="02000506000000020003" pitchFamily="2" charset="0"/>
              </a:rPr>
              <a:t>আ</a:t>
            </a:r>
            <a:r>
              <a:rPr lang="en-US" sz="3200" dirty="0" err="1">
                <a:solidFill>
                  <a:srgbClr val="002060"/>
                </a:solidFill>
                <a:latin typeface="Shobuj Nolua" panose="02000506000000020003" pitchFamily="2" charset="0"/>
                <a:cs typeface="Shobuj Nolua" panose="02000506000000020003" pitchFamily="2" charset="0"/>
              </a:rPr>
              <a:t>লোর</a:t>
            </a:r>
            <a:r>
              <a:rPr lang="en-US" sz="3200" dirty="0">
                <a:solidFill>
                  <a:srgbClr val="002060"/>
                </a:solidFill>
                <a:latin typeface="Shobuj Nolua" panose="02000506000000020003" pitchFamily="2" charset="0"/>
                <a:cs typeface="Shobuj Nolua" panose="02000506000000020003" pitchFamily="2" charset="0"/>
              </a:rPr>
              <a:t> </a:t>
            </a:r>
            <a:r>
              <a:rPr lang="en-US" sz="3200" dirty="0" err="1">
                <a:solidFill>
                  <a:srgbClr val="002060"/>
                </a:solidFill>
                <a:latin typeface="Shobuj Nolua" panose="02000506000000020003" pitchFamily="2" charset="0"/>
                <a:cs typeface="Shobuj Nolua" panose="02000506000000020003" pitchFamily="2" charset="0"/>
              </a:rPr>
              <a:t>সৃষ্টি</a:t>
            </a:r>
            <a:r>
              <a:rPr lang="en-US" sz="3200" dirty="0">
                <a:solidFill>
                  <a:srgbClr val="002060"/>
                </a:solidFill>
                <a:latin typeface="Shobuj Nolua" panose="02000506000000020003" pitchFamily="2" charset="0"/>
                <a:cs typeface="Shobuj Nolua" panose="02000506000000020003" pitchFamily="2" charset="0"/>
              </a:rPr>
              <a:t> </a:t>
            </a:r>
            <a:r>
              <a:rPr lang="en-US" sz="3200" dirty="0" err="1">
                <a:solidFill>
                  <a:srgbClr val="002060"/>
                </a:solidFill>
                <a:latin typeface="Shobuj Nolua" panose="02000506000000020003" pitchFamily="2" charset="0"/>
                <a:cs typeface="Shobuj Nolua" panose="02000506000000020003" pitchFamily="2" charset="0"/>
              </a:rPr>
              <a:t>করেছেন</a:t>
            </a:r>
            <a:r>
              <a:rPr lang="en-US" sz="3200" dirty="0">
                <a:solidFill>
                  <a:srgbClr val="002060"/>
                </a:solidFill>
                <a:latin typeface="Shobuj Nolua" panose="02000506000000020003" pitchFamily="2" charset="0"/>
                <a:cs typeface="Shobuj Nolua" panose="02000506000000020003" pitchFamily="2" charset="0"/>
              </a:rPr>
              <a:t> । </a:t>
            </a:r>
            <a:r>
              <a:rPr lang="en-US" sz="3200" dirty="0" err="1">
                <a:solidFill>
                  <a:srgbClr val="002060"/>
                </a:solidFill>
                <a:latin typeface="Shobuj Nolua" panose="02000506000000020003" pitchFamily="2" charset="0"/>
                <a:cs typeface="Shobuj Nolua" panose="02000506000000020003" pitchFamily="2" charset="0"/>
              </a:rPr>
              <a:t>এতৎসত</a:t>
            </a:r>
            <a:r>
              <a:rPr lang="as-IN" sz="3200" dirty="0">
                <a:solidFill>
                  <a:srgbClr val="002060"/>
                </a:solidFill>
                <a:latin typeface="Shobuj Nolua" panose="02000506000000020003" pitchFamily="2" charset="0"/>
                <a:cs typeface="Shobuj Nolua" panose="02000506000000020003" pitchFamily="2" charset="0"/>
              </a:rPr>
              <a:t>্</a:t>
            </a:r>
            <a:r>
              <a:rPr lang="en-US" sz="3200" dirty="0">
                <a:solidFill>
                  <a:srgbClr val="002060"/>
                </a:solidFill>
                <a:latin typeface="Shobuj Nolua" panose="02000506000000020003" pitchFamily="2" charset="0"/>
                <a:cs typeface="Shobuj Nolua" panose="02000506000000020003" pitchFamily="2" charset="0"/>
              </a:rPr>
              <a:t>ব</a:t>
            </a:r>
            <a:r>
              <a:rPr lang="as-IN" sz="3200" dirty="0">
                <a:solidFill>
                  <a:srgbClr val="002060"/>
                </a:solidFill>
                <a:latin typeface="Shobuj Nolua" panose="02000506000000020003" pitchFamily="2" charset="0"/>
                <a:cs typeface="Shobuj Nolua" panose="02000506000000020003" pitchFamily="2" charset="0"/>
              </a:rPr>
              <a:t>ে</a:t>
            </a:r>
            <a:r>
              <a:rPr lang="en-US" sz="3200" dirty="0">
                <a:solidFill>
                  <a:srgbClr val="002060"/>
                </a:solidFill>
                <a:latin typeface="Shobuj Nolua" panose="02000506000000020003" pitchFamily="2" charset="0"/>
                <a:cs typeface="Shobuj Nolua" panose="02000506000000020003" pitchFamily="2" charset="0"/>
              </a:rPr>
              <a:t>ও </a:t>
            </a:r>
            <a:r>
              <a:rPr lang="as-IN" sz="3200" dirty="0">
                <a:solidFill>
                  <a:srgbClr val="002060"/>
                </a:solidFill>
                <a:latin typeface="Shobuj Nolua" panose="02000506000000020003" pitchFamily="2" charset="0"/>
                <a:cs typeface="Shobuj Nolua" panose="02000506000000020003" pitchFamily="2" charset="0"/>
              </a:rPr>
              <a:t>ক</a:t>
            </a:r>
            <a:r>
              <a:rPr lang="en-US" sz="3200" dirty="0">
                <a:solidFill>
                  <a:srgbClr val="002060"/>
                </a:solidFill>
                <a:latin typeface="Shobuj Nolua" panose="02000506000000020003" pitchFamily="2" charset="0"/>
                <a:cs typeface="Shobuj Nolua" panose="02000506000000020003" pitchFamily="2" charset="0"/>
              </a:rPr>
              <a:t>া</a:t>
            </a:r>
            <a:r>
              <a:rPr lang="as-IN" sz="3200" dirty="0">
                <a:solidFill>
                  <a:srgbClr val="002060"/>
                </a:solidFill>
                <a:latin typeface="Shobuj Nolua" panose="02000506000000020003" pitchFamily="2" charset="0"/>
                <a:cs typeface="Shobuj Nolua" panose="02000506000000020003" pitchFamily="2" charset="0"/>
              </a:rPr>
              <a:t>ফ</a:t>
            </a:r>
            <a:r>
              <a:rPr lang="en-US" sz="3200" dirty="0">
                <a:solidFill>
                  <a:srgbClr val="002060"/>
                </a:solidFill>
                <a:latin typeface="Shobuj Nolua" panose="02000506000000020003" pitchFamily="2" charset="0"/>
                <a:cs typeface="Shobuj Nolua" panose="02000506000000020003" pitchFamily="2" charset="0"/>
              </a:rPr>
              <a:t>ে</a:t>
            </a:r>
            <a:r>
              <a:rPr lang="as-IN" sz="3200" dirty="0">
                <a:solidFill>
                  <a:srgbClr val="002060"/>
                </a:solidFill>
                <a:latin typeface="Shobuj Nolua" panose="02000506000000020003" pitchFamily="2" charset="0"/>
                <a:cs typeface="Shobuj Nolua" panose="02000506000000020003" pitchFamily="2" charset="0"/>
              </a:rPr>
              <a:t>র</a:t>
            </a:r>
            <a:r>
              <a:rPr lang="en-US" sz="3200" dirty="0">
                <a:solidFill>
                  <a:srgbClr val="002060"/>
                </a:solidFill>
                <a:latin typeface="Shobuj Nolua" panose="02000506000000020003" pitchFamily="2" charset="0"/>
                <a:cs typeface="Shobuj Nolua" panose="02000506000000020003" pitchFamily="2" charset="0"/>
              </a:rPr>
              <a:t>র</a:t>
            </a:r>
            <a:r>
              <a:rPr lang="as-IN" sz="3200" dirty="0">
                <a:solidFill>
                  <a:srgbClr val="002060"/>
                </a:solidFill>
                <a:latin typeface="Shobuj Nolua" panose="02000506000000020003" pitchFamily="2" charset="0"/>
                <a:cs typeface="Shobuj Nolua" panose="02000506000000020003" pitchFamily="2" charset="0"/>
              </a:rPr>
              <a:t>া</a:t>
            </a:r>
            <a:r>
              <a:rPr lang="en-US" sz="3200" dirty="0">
                <a:solidFill>
                  <a:srgbClr val="002060"/>
                </a:solidFill>
                <a:latin typeface="Shobuj Nolua" panose="02000506000000020003" pitchFamily="2" charset="0"/>
                <a:cs typeface="Shobuj Nolua" panose="02000506000000020003" pitchFamily="2" charset="0"/>
              </a:rPr>
              <a:t> </a:t>
            </a:r>
            <a:r>
              <a:rPr lang="as-IN" sz="3200" dirty="0">
                <a:solidFill>
                  <a:srgbClr val="002060"/>
                </a:solidFill>
                <a:latin typeface="Shobuj Nolua" panose="02000506000000020003" pitchFamily="2" charset="0"/>
                <a:cs typeface="Shobuj Nolua" panose="02000506000000020003" pitchFamily="2" charset="0"/>
              </a:rPr>
              <a:t>ত</a:t>
            </a:r>
            <a:r>
              <a:rPr lang="en-US" sz="3200" dirty="0">
                <a:solidFill>
                  <a:srgbClr val="002060"/>
                </a:solidFill>
                <a:latin typeface="Shobuj Nolua" panose="02000506000000020003" pitchFamily="2" charset="0"/>
                <a:cs typeface="Shobuj Nolua" panose="02000506000000020003" pitchFamily="2" charset="0"/>
              </a:rPr>
              <a:t>া</a:t>
            </a:r>
            <a:r>
              <a:rPr lang="as-IN" sz="3200" dirty="0">
                <a:solidFill>
                  <a:srgbClr val="002060"/>
                </a:solidFill>
                <a:latin typeface="Shobuj Nolua" panose="02000506000000020003" pitchFamily="2" charset="0"/>
                <a:cs typeface="Shobuj Nolua" panose="02000506000000020003" pitchFamily="2" charset="0"/>
              </a:rPr>
              <a:t>দ</a:t>
            </a:r>
            <a:r>
              <a:rPr lang="en-US" sz="3200" dirty="0">
                <a:solidFill>
                  <a:srgbClr val="002060"/>
                </a:solidFill>
                <a:latin typeface="Shobuj Nolua" panose="02000506000000020003" pitchFamily="2" charset="0"/>
                <a:cs typeface="Shobuj Nolua" panose="02000506000000020003" pitchFamily="2" charset="0"/>
              </a:rPr>
              <a:t>ে</a:t>
            </a:r>
            <a:r>
              <a:rPr lang="as-IN" sz="3200" dirty="0">
                <a:solidFill>
                  <a:srgbClr val="002060"/>
                </a:solidFill>
                <a:latin typeface="Shobuj Nolua" panose="02000506000000020003" pitchFamily="2" charset="0"/>
                <a:cs typeface="Shobuj Nolua" panose="02000506000000020003" pitchFamily="2" charset="0"/>
              </a:rPr>
              <a:t>র</a:t>
            </a:r>
            <a:r>
              <a:rPr lang="en-US" sz="3200" dirty="0">
                <a:solidFill>
                  <a:srgbClr val="002060"/>
                </a:solidFill>
                <a:latin typeface="Shobuj Nolua" panose="02000506000000020003" pitchFamily="2" charset="0"/>
                <a:cs typeface="Shobuj Nolua" panose="02000506000000020003" pitchFamily="2" charset="0"/>
              </a:rPr>
              <a:t> </a:t>
            </a:r>
            <a:r>
              <a:rPr lang="as-IN" sz="3200" dirty="0">
                <a:solidFill>
                  <a:srgbClr val="002060"/>
                </a:solidFill>
                <a:latin typeface="Shobuj Nolua" panose="02000506000000020003" pitchFamily="2" charset="0"/>
                <a:cs typeface="Shobuj Nolua" panose="02000506000000020003" pitchFamily="2" charset="0"/>
              </a:rPr>
              <a:t>প</a:t>
            </a:r>
            <a:r>
              <a:rPr lang="en-US" sz="3200" dirty="0">
                <a:solidFill>
                  <a:srgbClr val="002060"/>
                </a:solidFill>
                <a:latin typeface="Shobuj Nolua" panose="02000506000000020003" pitchFamily="2" charset="0"/>
                <a:cs typeface="Shobuj Nolua" panose="02000506000000020003" pitchFamily="2" charset="0"/>
              </a:rPr>
              <a:t>্</a:t>
            </a:r>
            <a:r>
              <a:rPr lang="as-IN" sz="3200" dirty="0">
                <a:solidFill>
                  <a:srgbClr val="002060"/>
                </a:solidFill>
                <a:latin typeface="Shobuj Nolua" panose="02000506000000020003" pitchFamily="2" charset="0"/>
                <a:cs typeface="Shobuj Nolua" panose="02000506000000020003" pitchFamily="2" charset="0"/>
              </a:rPr>
              <a:t>র</a:t>
            </a:r>
            <a:r>
              <a:rPr lang="en-US" sz="3200" dirty="0">
                <a:solidFill>
                  <a:srgbClr val="002060"/>
                </a:solidFill>
                <a:latin typeface="Shobuj Nolua" panose="02000506000000020003" pitchFamily="2" charset="0"/>
                <a:cs typeface="Shobuj Nolua" panose="02000506000000020003" pitchFamily="2" charset="0"/>
              </a:rPr>
              <a:t>ত</a:t>
            </a:r>
            <a:r>
              <a:rPr lang="as-IN" sz="3200" dirty="0">
                <a:solidFill>
                  <a:srgbClr val="002060"/>
                </a:solidFill>
                <a:latin typeface="Shobuj Nolua" panose="02000506000000020003" pitchFamily="2" charset="0"/>
                <a:cs typeface="Shobuj Nolua" panose="02000506000000020003" pitchFamily="2" charset="0"/>
              </a:rPr>
              <a:t>ি</a:t>
            </a:r>
            <a:r>
              <a:rPr lang="en-US" sz="3200" dirty="0">
                <a:solidFill>
                  <a:srgbClr val="002060"/>
                </a:solidFill>
                <a:latin typeface="Shobuj Nolua" panose="02000506000000020003" pitchFamily="2" charset="0"/>
                <a:cs typeface="Shobuj Nolua" panose="02000506000000020003" pitchFamily="2" charset="0"/>
              </a:rPr>
              <a:t>প</a:t>
            </a:r>
            <a:r>
              <a:rPr lang="as-IN" sz="3200" dirty="0">
                <a:solidFill>
                  <a:srgbClr val="002060"/>
                </a:solidFill>
                <a:latin typeface="Shobuj Nolua" panose="02000506000000020003" pitchFamily="2" charset="0"/>
                <a:cs typeface="Shobuj Nolua" panose="02000506000000020003" pitchFamily="2" charset="0"/>
              </a:rPr>
              <a:t>া</a:t>
            </a:r>
            <a:r>
              <a:rPr lang="en-US" sz="3200" dirty="0">
                <a:solidFill>
                  <a:srgbClr val="002060"/>
                </a:solidFill>
                <a:latin typeface="Shobuj Nolua" panose="02000506000000020003" pitchFamily="2" charset="0"/>
                <a:cs typeface="Shobuj Nolua" panose="02000506000000020003" pitchFamily="2" charset="0"/>
              </a:rPr>
              <a:t>ল</a:t>
            </a:r>
            <a:r>
              <a:rPr lang="as-IN" sz="3200" dirty="0">
                <a:solidFill>
                  <a:srgbClr val="002060"/>
                </a:solidFill>
                <a:latin typeface="Shobuj Nolua" panose="02000506000000020003" pitchFamily="2" charset="0"/>
                <a:cs typeface="Shobuj Nolua" panose="02000506000000020003" pitchFamily="2" charset="0"/>
              </a:rPr>
              <a:t>ক</a:t>
            </a:r>
            <a:r>
              <a:rPr lang="en-US" sz="3200" dirty="0">
                <a:solidFill>
                  <a:srgbClr val="002060"/>
                </a:solidFill>
                <a:latin typeface="Shobuj Nolua" panose="02000506000000020003" pitchFamily="2" charset="0"/>
                <a:cs typeface="Shobuj Nolua" panose="02000506000000020003" pitchFamily="2" charset="0"/>
              </a:rPr>
              <a:t>ে</a:t>
            </a:r>
            <a:r>
              <a:rPr lang="as-IN" sz="3200" dirty="0">
                <a:solidFill>
                  <a:srgbClr val="002060"/>
                </a:solidFill>
                <a:latin typeface="Shobuj Nolua" panose="02000506000000020003" pitchFamily="2" charset="0"/>
                <a:cs typeface="Shobuj Nolua" panose="02000506000000020003" pitchFamily="2" charset="0"/>
              </a:rPr>
              <a:t>র</a:t>
            </a:r>
            <a:r>
              <a:rPr lang="en-US" sz="3200" dirty="0">
                <a:solidFill>
                  <a:srgbClr val="002060"/>
                </a:solidFill>
                <a:latin typeface="Shobuj Nolua" panose="02000506000000020003" pitchFamily="2" charset="0"/>
                <a:cs typeface="Shobuj Nolua" panose="02000506000000020003" pitchFamily="2" charset="0"/>
              </a:rPr>
              <a:t> </a:t>
            </a:r>
            <a:r>
              <a:rPr lang="as-IN" sz="3200" dirty="0">
                <a:solidFill>
                  <a:srgbClr val="002060"/>
                </a:solidFill>
                <a:latin typeface="Shobuj Nolua" panose="02000506000000020003" pitchFamily="2" charset="0"/>
                <a:cs typeface="Shobuj Nolua" panose="02000506000000020003" pitchFamily="2" charset="0"/>
              </a:rPr>
              <a:t>স</a:t>
            </a:r>
            <a:r>
              <a:rPr lang="en-US" sz="3200" dirty="0">
                <a:solidFill>
                  <a:srgbClr val="002060"/>
                </a:solidFill>
                <a:latin typeface="Shobuj Nolua" panose="02000506000000020003" pitchFamily="2" charset="0"/>
                <a:cs typeface="Shobuj Nolua" panose="02000506000000020003" pitchFamily="2" charset="0"/>
              </a:rPr>
              <a:t>ম</a:t>
            </a:r>
            <a:r>
              <a:rPr lang="as-IN" sz="3200" dirty="0">
                <a:solidFill>
                  <a:srgbClr val="002060"/>
                </a:solidFill>
                <a:latin typeface="Shobuj Nolua" panose="02000506000000020003" pitchFamily="2" charset="0"/>
                <a:cs typeface="Shobuj Nolua" panose="02000506000000020003" pitchFamily="2" charset="0"/>
              </a:rPr>
              <a:t>ক</a:t>
            </a:r>
            <a:r>
              <a:rPr lang="en-US" sz="3200" dirty="0">
                <a:solidFill>
                  <a:srgbClr val="002060"/>
                </a:solidFill>
                <a:latin typeface="Shobuj Nolua" panose="02000506000000020003" pitchFamily="2" charset="0"/>
                <a:cs typeface="Shobuj Nolua" panose="02000506000000020003" pitchFamily="2" charset="0"/>
              </a:rPr>
              <a:t>ক</a:t>
            </a:r>
            <a:r>
              <a:rPr lang="as-IN" sz="3200" dirty="0">
                <a:solidFill>
                  <a:srgbClr val="002060"/>
                </a:solidFill>
                <a:latin typeface="Shobuj Nolua" panose="02000506000000020003" pitchFamily="2" charset="0"/>
                <a:cs typeface="Shobuj Nolua" panose="02000506000000020003" pitchFamily="2" charset="0"/>
              </a:rPr>
              <a:t>্</a:t>
            </a:r>
            <a:r>
              <a:rPr lang="en-US" sz="3200" dirty="0">
                <a:solidFill>
                  <a:srgbClr val="002060"/>
                </a:solidFill>
                <a:latin typeface="Shobuj Nolua" panose="02000506000000020003" pitchFamily="2" charset="0"/>
                <a:cs typeface="Shobuj Nolua" panose="02000506000000020003" pitchFamily="2" charset="0"/>
              </a:rPr>
              <a:t>ষ </a:t>
            </a:r>
            <a:r>
              <a:rPr lang="as-IN" sz="3200" dirty="0">
                <a:solidFill>
                  <a:srgbClr val="002060"/>
                </a:solidFill>
                <a:latin typeface="Shobuj Nolua" panose="02000506000000020003" pitchFamily="2" charset="0"/>
                <a:cs typeface="Shobuj Nolua" panose="02000506000000020003" pitchFamily="2" charset="0"/>
              </a:rPr>
              <a:t>ন</a:t>
            </a:r>
            <a:r>
              <a:rPr lang="en-US" sz="3200" dirty="0">
                <a:solidFill>
                  <a:srgbClr val="002060"/>
                </a:solidFill>
                <a:latin typeface="Shobuj Nolua" panose="02000506000000020003" pitchFamily="2" charset="0"/>
                <a:cs typeface="Shobuj Nolua" panose="02000506000000020003" pitchFamily="2" charset="0"/>
              </a:rPr>
              <a:t>ি</a:t>
            </a:r>
            <a:r>
              <a:rPr lang="as-IN" sz="3200" dirty="0">
                <a:solidFill>
                  <a:srgbClr val="002060"/>
                </a:solidFill>
                <a:latin typeface="Shobuj Nolua" panose="02000506000000020003" pitchFamily="2" charset="0"/>
                <a:cs typeface="Shobuj Nolua" panose="02000506000000020003" pitchFamily="2" charset="0"/>
              </a:rPr>
              <a:t>র</a:t>
            </a:r>
            <a:r>
              <a:rPr lang="en-US" sz="3200" dirty="0">
                <a:solidFill>
                  <a:srgbClr val="002060"/>
                </a:solidFill>
                <a:latin typeface="Shobuj Nolua" panose="02000506000000020003" pitchFamily="2" charset="0"/>
                <a:cs typeface="Shobuj Nolua" panose="02000506000000020003" pitchFamily="2" charset="0"/>
              </a:rPr>
              <a:t>ূ</a:t>
            </a:r>
            <a:r>
              <a:rPr lang="as-IN" sz="3200" dirty="0">
                <a:solidFill>
                  <a:srgbClr val="002060"/>
                </a:solidFill>
                <a:latin typeface="Shobuj Nolua" panose="02000506000000020003" pitchFamily="2" charset="0"/>
                <a:cs typeface="Shobuj Nolua" panose="02000506000000020003" pitchFamily="2" charset="0"/>
              </a:rPr>
              <a:t>প</a:t>
            </a:r>
            <a:r>
              <a:rPr lang="en-US" sz="3200" dirty="0">
                <a:solidFill>
                  <a:srgbClr val="002060"/>
                </a:solidFill>
                <a:latin typeface="Shobuj Nolua" panose="02000506000000020003" pitchFamily="2" charset="0"/>
                <a:cs typeface="Shobuj Nolua" panose="02000506000000020003" pitchFamily="2" charset="0"/>
              </a:rPr>
              <a:t>ন </a:t>
            </a:r>
            <a:r>
              <a:rPr lang="as-IN" sz="3200" dirty="0">
                <a:solidFill>
                  <a:srgbClr val="002060"/>
                </a:solidFill>
                <a:latin typeface="Shobuj Nolua" panose="02000506000000020003" pitchFamily="2" charset="0"/>
                <a:cs typeface="Shobuj Nolua" panose="02000506000000020003" pitchFamily="2" charset="0"/>
              </a:rPr>
              <a:t>ক</a:t>
            </a:r>
            <a:r>
              <a:rPr lang="en-US" sz="3200" dirty="0">
                <a:solidFill>
                  <a:srgbClr val="002060"/>
                </a:solidFill>
                <a:latin typeface="Shobuj Nolua" panose="02000506000000020003" pitchFamily="2" charset="0"/>
                <a:cs typeface="Shobuj Nolua" panose="02000506000000020003" pitchFamily="2" charset="0"/>
              </a:rPr>
              <a:t>র</a:t>
            </a:r>
            <a:r>
              <a:rPr lang="as-IN" sz="3200" dirty="0">
                <a:solidFill>
                  <a:srgbClr val="002060"/>
                </a:solidFill>
                <a:latin typeface="Shobuj Nolua" panose="02000506000000020003" pitchFamily="2" charset="0"/>
                <a:cs typeface="Shobuj Nolua" panose="02000506000000020003" pitchFamily="2" charset="0"/>
              </a:rPr>
              <a:t>ে</a:t>
            </a:r>
            <a:r>
              <a:rPr lang="en-US" sz="3200" dirty="0">
                <a:solidFill>
                  <a:srgbClr val="002060"/>
                </a:solidFill>
                <a:latin typeface="Shobuj Nolua" panose="02000506000000020003" pitchFamily="2" charset="0"/>
                <a:cs typeface="Shobuj Nolua" panose="02000506000000020003" pitchFamily="2" charset="0"/>
              </a:rPr>
              <a:t> ।</a:t>
            </a:r>
          </a:p>
        </p:txBody>
      </p:sp>
      <p:sp>
        <p:nvSpPr>
          <p:cNvPr id="10" name="TextBox 9">
            <a:extLst>
              <a:ext uri="{FF2B5EF4-FFF2-40B4-BE49-F238E27FC236}">
                <a16:creationId xmlns:a16="http://schemas.microsoft.com/office/drawing/2014/main" id="{1DA9A698-49B5-4F11-858D-3C40134E6E38}"/>
              </a:ext>
            </a:extLst>
          </p:cNvPr>
          <p:cNvSpPr txBox="1"/>
          <p:nvPr/>
        </p:nvSpPr>
        <p:spPr>
          <a:xfrm>
            <a:off x="2237174" y="3897297"/>
            <a:ext cx="1677879" cy="369332"/>
          </a:xfrm>
          <a:prstGeom prst="rect">
            <a:avLst/>
          </a:prstGeom>
          <a:noFill/>
        </p:spPr>
        <p:txBody>
          <a:bodyPr wrap="square" rtlCol="0">
            <a:spAutoFit/>
          </a:bodyPr>
          <a:lstStyle/>
          <a:p>
            <a:endParaRPr lang="en-US" dirty="0">
              <a:latin typeface="SutonnyMJ" pitchFamily="2" charset="0"/>
              <a:cs typeface="SutonnyMJ" pitchFamily="2" charset="0"/>
            </a:endParaRPr>
          </a:p>
        </p:txBody>
      </p:sp>
    </p:spTree>
    <p:extLst>
      <p:ext uri="{BB962C8B-B14F-4D97-AF65-F5344CB8AC3E}">
        <p14:creationId xmlns:p14="http://schemas.microsoft.com/office/powerpoint/2010/main" val="9989515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by="(-#ppt_w*2)" calcmode="lin" valueType="num">
                                      <p:cBhvr rctx="PPT">
                                        <p:cTn id="7" dur="500" autoRev="1" fill="hold">
                                          <p:stCondLst>
                                            <p:cond delay="0"/>
                                          </p:stCondLst>
                                        </p:cTn>
                                        <p:tgtEl>
                                          <p:spTgt spid="5"/>
                                        </p:tgtEl>
                                        <p:attrNameLst>
                                          <p:attrName>ppt_w</p:attrName>
                                        </p:attrNameLst>
                                      </p:cBhvr>
                                    </p:anim>
                                    <p:anim by="(#ppt_w*0.50)" calcmode="lin" valueType="num">
                                      <p:cBhvr>
                                        <p:cTn id="8" dur="500" decel="50000" autoRev="1" fill="hold">
                                          <p:stCondLst>
                                            <p:cond delay="0"/>
                                          </p:stCondLst>
                                        </p:cTn>
                                        <p:tgtEl>
                                          <p:spTgt spid="5"/>
                                        </p:tgtEl>
                                        <p:attrNameLst>
                                          <p:attrName>ppt_x</p:attrName>
                                        </p:attrNameLst>
                                      </p:cBhvr>
                                    </p:anim>
                                    <p:anim from="(-#ppt_h/2)" to="(#ppt_y)" calcmode="lin" valueType="num">
                                      <p:cBhvr>
                                        <p:cTn id="9" dur="1000" fill="hold">
                                          <p:stCondLst>
                                            <p:cond delay="0"/>
                                          </p:stCondLst>
                                        </p:cTn>
                                        <p:tgtEl>
                                          <p:spTgt spid="5"/>
                                        </p:tgtEl>
                                        <p:attrNameLst>
                                          <p:attrName>ppt_y</p:attrName>
                                        </p:attrNameLst>
                                      </p:cBhvr>
                                    </p:anim>
                                    <p:animRot by="21600000">
                                      <p:cBhvr>
                                        <p:cTn id="10" dur="1000" fill="hold">
                                          <p:stCondLst>
                                            <p:cond delay="0"/>
                                          </p:stCondLst>
                                        </p:cTn>
                                        <p:tgtEl>
                                          <p:spTgt spid="5"/>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down)">
                                      <p:cBhvr>
                                        <p:cTn id="15" dur="580">
                                          <p:stCondLst>
                                            <p:cond delay="0"/>
                                          </p:stCondLst>
                                        </p:cTn>
                                        <p:tgtEl>
                                          <p:spTgt spid="6"/>
                                        </p:tgtEl>
                                      </p:cBhvr>
                                    </p:animEffect>
                                    <p:anim calcmode="lin" valueType="num">
                                      <p:cBhvr>
                                        <p:cTn id="16"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21" dur="26">
                                          <p:stCondLst>
                                            <p:cond delay="650"/>
                                          </p:stCondLst>
                                        </p:cTn>
                                        <p:tgtEl>
                                          <p:spTgt spid="6"/>
                                        </p:tgtEl>
                                      </p:cBhvr>
                                      <p:to x="100000" y="60000"/>
                                    </p:animScale>
                                    <p:animScale>
                                      <p:cBhvr>
                                        <p:cTn id="22" dur="166" decel="50000">
                                          <p:stCondLst>
                                            <p:cond delay="676"/>
                                          </p:stCondLst>
                                        </p:cTn>
                                        <p:tgtEl>
                                          <p:spTgt spid="6"/>
                                        </p:tgtEl>
                                      </p:cBhvr>
                                      <p:to x="100000" y="100000"/>
                                    </p:animScale>
                                    <p:animScale>
                                      <p:cBhvr>
                                        <p:cTn id="23" dur="26">
                                          <p:stCondLst>
                                            <p:cond delay="1312"/>
                                          </p:stCondLst>
                                        </p:cTn>
                                        <p:tgtEl>
                                          <p:spTgt spid="6"/>
                                        </p:tgtEl>
                                      </p:cBhvr>
                                      <p:to x="100000" y="80000"/>
                                    </p:animScale>
                                    <p:animScale>
                                      <p:cBhvr>
                                        <p:cTn id="24" dur="166" decel="50000">
                                          <p:stCondLst>
                                            <p:cond delay="1338"/>
                                          </p:stCondLst>
                                        </p:cTn>
                                        <p:tgtEl>
                                          <p:spTgt spid="6"/>
                                        </p:tgtEl>
                                      </p:cBhvr>
                                      <p:to x="100000" y="100000"/>
                                    </p:animScale>
                                    <p:animScale>
                                      <p:cBhvr>
                                        <p:cTn id="25" dur="26">
                                          <p:stCondLst>
                                            <p:cond delay="1642"/>
                                          </p:stCondLst>
                                        </p:cTn>
                                        <p:tgtEl>
                                          <p:spTgt spid="6"/>
                                        </p:tgtEl>
                                      </p:cBhvr>
                                      <p:to x="100000" y="90000"/>
                                    </p:animScale>
                                    <p:animScale>
                                      <p:cBhvr>
                                        <p:cTn id="26" dur="166" decel="50000">
                                          <p:stCondLst>
                                            <p:cond delay="1668"/>
                                          </p:stCondLst>
                                        </p:cTn>
                                        <p:tgtEl>
                                          <p:spTgt spid="6"/>
                                        </p:tgtEl>
                                      </p:cBhvr>
                                      <p:to x="100000" y="100000"/>
                                    </p:animScale>
                                    <p:animScale>
                                      <p:cBhvr>
                                        <p:cTn id="27" dur="26">
                                          <p:stCondLst>
                                            <p:cond delay="1808"/>
                                          </p:stCondLst>
                                        </p:cTn>
                                        <p:tgtEl>
                                          <p:spTgt spid="6"/>
                                        </p:tgtEl>
                                      </p:cBhvr>
                                      <p:to x="100000" y="95000"/>
                                    </p:animScale>
                                    <p:animScale>
                                      <p:cBhvr>
                                        <p:cTn id="28" dur="166" decel="50000">
                                          <p:stCondLst>
                                            <p:cond delay="1834"/>
                                          </p:stCondLst>
                                        </p:cTn>
                                        <p:tgtEl>
                                          <p:spTgt spid="6"/>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45" presetClass="entr" presetSubtype="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fade">
                                      <p:cBhvr>
                                        <p:cTn id="33" dur="2000"/>
                                        <p:tgtEl>
                                          <p:spTgt spid="7"/>
                                        </p:tgtEl>
                                      </p:cBhvr>
                                    </p:animEffect>
                                    <p:anim calcmode="lin" valueType="num">
                                      <p:cBhvr>
                                        <p:cTn id="34" dur="2000" fill="hold"/>
                                        <p:tgtEl>
                                          <p:spTgt spid="7"/>
                                        </p:tgtEl>
                                        <p:attrNameLst>
                                          <p:attrName>ppt_w</p:attrName>
                                        </p:attrNameLst>
                                      </p:cBhvr>
                                      <p:tavLst>
                                        <p:tav tm="0" fmla="#ppt_w*sin(2.5*pi*$)">
                                          <p:val>
                                            <p:fltVal val="0"/>
                                          </p:val>
                                        </p:tav>
                                        <p:tav tm="100000">
                                          <p:val>
                                            <p:fltVal val="1"/>
                                          </p:val>
                                        </p:tav>
                                      </p:tavLst>
                                    </p:anim>
                                    <p:anim calcmode="lin" valueType="num">
                                      <p:cBhvr>
                                        <p:cTn id="35" dur="20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36" fill="hold">
                      <p:stCondLst>
                        <p:cond delay="indefinite"/>
                      </p:stCondLst>
                      <p:childTnLst>
                        <p:par>
                          <p:cTn id="37" fill="hold">
                            <p:stCondLst>
                              <p:cond delay="0"/>
                            </p:stCondLst>
                            <p:childTnLst>
                              <p:par>
                                <p:cTn id="38" presetID="45" presetClass="entr" presetSubtype="0" fill="hold" grpId="0" nodeType="click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fade">
                                      <p:cBhvr>
                                        <p:cTn id="40" dur="2000"/>
                                        <p:tgtEl>
                                          <p:spTgt spid="8"/>
                                        </p:tgtEl>
                                      </p:cBhvr>
                                    </p:animEffect>
                                    <p:anim calcmode="lin" valueType="num">
                                      <p:cBhvr>
                                        <p:cTn id="41" dur="2000" fill="hold"/>
                                        <p:tgtEl>
                                          <p:spTgt spid="8"/>
                                        </p:tgtEl>
                                        <p:attrNameLst>
                                          <p:attrName>ppt_w</p:attrName>
                                        </p:attrNameLst>
                                      </p:cBhvr>
                                      <p:tavLst>
                                        <p:tav tm="0" fmla="#ppt_w*sin(2.5*pi*$)">
                                          <p:val>
                                            <p:fltVal val="0"/>
                                          </p:val>
                                        </p:tav>
                                        <p:tav tm="100000">
                                          <p:val>
                                            <p:fltVal val="1"/>
                                          </p:val>
                                        </p:tav>
                                      </p:tavLst>
                                    </p:anim>
                                    <p:anim calcmode="lin" valueType="num">
                                      <p:cBhvr>
                                        <p:cTn id="42" dur="2000" fill="hold"/>
                                        <p:tgtEl>
                                          <p:spTgt spid="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E068262-1BB7-4CAE-8E95-2115099BBBE8}"/>
              </a:ext>
            </a:extLst>
          </p:cNvPr>
          <p:cNvSpPr>
            <a:spLocks noGrp="1"/>
          </p:cNvSpPr>
          <p:nvPr>
            <p:ph type="dt" sz="half" idx="10"/>
          </p:nvPr>
        </p:nvSpPr>
        <p:spPr/>
        <p:txBody>
          <a:bodyPr/>
          <a:lstStyle/>
          <a:p>
            <a:fld id="{CEF24E2A-7861-405B-85DA-C780E6E74AD8}" type="datetime1">
              <a:rPr lang="en-US" smtClean="0"/>
              <a:t>10/31/2020</a:t>
            </a:fld>
            <a:endParaRPr lang="en-US"/>
          </a:p>
        </p:txBody>
      </p:sp>
      <p:sp>
        <p:nvSpPr>
          <p:cNvPr id="3" name="Footer Placeholder 2">
            <a:extLst>
              <a:ext uri="{FF2B5EF4-FFF2-40B4-BE49-F238E27FC236}">
                <a16:creationId xmlns:a16="http://schemas.microsoft.com/office/drawing/2014/main" id="{83F1FB64-28D4-4005-80AC-3B2C3701A485}"/>
              </a:ext>
            </a:extLst>
          </p:cNvPr>
          <p:cNvSpPr>
            <a:spLocks noGrp="1"/>
          </p:cNvSpPr>
          <p:nvPr>
            <p:ph type="ftr" sz="quarter" idx="11"/>
          </p:nvPr>
        </p:nvSpPr>
        <p:spPr/>
        <p:txBody>
          <a:bodyPr/>
          <a:lstStyle/>
          <a:p>
            <a:r>
              <a:rPr lang="as-IN"/>
              <a:t>মোহাম্মদ ফরিদুর রহমান। সহকারী অধ্যাপক, মোহসেনুদ্দীন নূরিয়া ফাজিল মাদরাসা। মোবাইল নং ০১৭২৮৯৪২৭৬৩</a:t>
            </a:r>
            <a:endParaRPr lang="en-US" dirty="0"/>
          </a:p>
        </p:txBody>
      </p:sp>
      <p:sp>
        <p:nvSpPr>
          <p:cNvPr id="4" name="Slide Number Placeholder 3">
            <a:extLst>
              <a:ext uri="{FF2B5EF4-FFF2-40B4-BE49-F238E27FC236}">
                <a16:creationId xmlns:a16="http://schemas.microsoft.com/office/drawing/2014/main" id="{7533030E-EC8F-4714-AB11-8D4F90F49E04}"/>
              </a:ext>
            </a:extLst>
          </p:cNvPr>
          <p:cNvSpPr>
            <a:spLocks noGrp="1"/>
          </p:cNvSpPr>
          <p:nvPr>
            <p:ph type="sldNum" sz="quarter" idx="12"/>
          </p:nvPr>
        </p:nvSpPr>
        <p:spPr/>
        <p:txBody>
          <a:bodyPr/>
          <a:lstStyle/>
          <a:p>
            <a:fld id="{2FCC7136-71D0-42FE-B518-24F55251E654}" type="slidenum">
              <a:rPr lang="en-US" smtClean="0"/>
              <a:t>6</a:t>
            </a:fld>
            <a:endParaRPr lang="en-US" dirty="0"/>
          </a:p>
        </p:txBody>
      </p:sp>
      <p:sp>
        <p:nvSpPr>
          <p:cNvPr id="7" name="TextBox 6">
            <a:extLst>
              <a:ext uri="{FF2B5EF4-FFF2-40B4-BE49-F238E27FC236}">
                <a16:creationId xmlns:a16="http://schemas.microsoft.com/office/drawing/2014/main" id="{DA7C59D6-2365-458E-8E6C-754D7DC3BC66}"/>
              </a:ext>
            </a:extLst>
          </p:cNvPr>
          <p:cNvSpPr txBox="1"/>
          <p:nvPr/>
        </p:nvSpPr>
        <p:spPr>
          <a:xfrm>
            <a:off x="647327" y="613653"/>
            <a:ext cx="11236088" cy="646331"/>
          </a:xfrm>
          <a:prstGeom prst="rect">
            <a:avLst/>
          </a:prstGeom>
          <a:noFill/>
        </p:spPr>
        <p:txBody>
          <a:bodyPr wrap="square" rtlCol="0">
            <a:spAutoFit/>
          </a:bodyPr>
          <a:lstStyle/>
          <a:p>
            <a:pPr algn="ctr"/>
            <a:r>
              <a:rPr lang="ar-SA" sz="3600" dirty="0">
                <a:solidFill>
                  <a:srgbClr val="00B050"/>
                </a:solidFill>
              </a:rPr>
              <a:t>هو الذي خلقكم من طين ثم قضي اجلا واجل مسمي عنده ثم انثم تمترون-</a:t>
            </a:r>
            <a:endParaRPr lang="en-US" sz="3600" dirty="0">
              <a:solidFill>
                <a:srgbClr val="00B050"/>
              </a:solidFill>
            </a:endParaRPr>
          </a:p>
        </p:txBody>
      </p:sp>
      <p:sp>
        <p:nvSpPr>
          <p:cNvPr id="8" name="TextBox 7">
            <a:extLst>
              <a:ext uri="{FF2B5EF4-FFF2-40B4-BE49-F238E27FC236}">
                <a16:creationId xmlns:a16="http://schemas.microsoft.com/office/drawing/2014/main" id="{94F96C57-1BA1-4505-8826-ED75329A1E6F}"/>
              </a:ext>
            </a:extLst>
          </p:cNvPr>
          <p:cNvSpPr txBox="1"/>
          <p:nvPr/>
        </p:nvSpPr>
        <p:spPr>
          <a:xfrm>
            <a:off x="793548" y="1758233"/>
            <a:ext cx="10782377" cy="954107"/>
          </a:xfrm>
          <a:prstGeom prst="rect">
            <a:avLst/>
          </a:prstGeom>
          <a:noFill/>
        </p:spPr>
        <p:txBody>
          <a:bodyPr wrap="square" rtlCol="0">
            <a:spAutoFit/>
          </a:bodyPr>
          <a:lstStyle/>
          <a:p>
            <a:pPr algn="ctr"/>
            <a:r>
              <a:rPr lang="as-IN" sz="2800" dirty="0">
                <a:solidFill>
                  <a:srgbClr val="00B050"/>
                </a:solidFill>
                <a:latin typeface="Shobuj Nolua" panose="02000506000000020003" pitchFamily="2" charset="0"/>
                <a:cs typeface="Shobuj Nolua" panose="02000506000000020003" pitchFamily="2" charset="0"/>
              </a:rPr>
              <a:t>২</a:t>
            </a:r>
            <a:r>
              <a:rPr lang="en-US" sz="2800" dirty="0">
                <a:solidFill>
                  <a:srgbClr val="00B050"/>
                </a:solidFill>
                <a:latin typeface="Shobuj Nolua" panose="02000506000000020003" pitchFamily="2" charset="0"/>
                <a:cs typeface="Shobuj Nolua" panose="02000506000000020003" pitchFamily="2" charset="0"/>
              </a:rPr>
              <a:t>. অ</a:t>
            </a:r>
            <a:r>
              <a:rPr lang="as-IN" sz="2800" dirty="0">
                <a:solidFill>
                  <a:srgbClr val="00B050"/>
                </a:solidFill>
                <a:latin typeface="Shobuj Nolua" panose="02000506000000020003" pitchFamily="2" charset="0"/>
                <a:cs typeface="Shobuj Nolua" panose="02000506000000020003" pitchFamily="2" charset="0"/>
              </a:rPr>
              <a:t>র</a:t>
            </a:r>
            <a:r>
              <a:rPr lang="en-US" sz="2800" dirty="0">
                <a:solidFill>
                  <a:srgbClr val="00B050"/>
                </a:solidFill>
                <a:latin typeface="Shobuj Nolua" panose="02000506000000020003" pitchFamily="2" charset="0"/>
                <a:cs typeface="Shobuj Nolua" panose="02000506000000020003" pitchFamily="2" charset="0"/>
              </a:rPr>
              <a:t>্</a:t>
            </a:r>
            <a:r>
              <a:rPr lang="as-IN" sz="2800" dirty="0">
                <a:solidFill>
                  <a:srgbClr val="00B050"/>
                </a:solidFill>
                <a:latin typeface="Shobuj Nolua" panose="02000506000000020003" pitchFamily="2" charset="0"/>
                <a:cs typeface="Shobuj Nolua" panose="02000506000000020003" pitchFamily="2" charset="0"/>
              </a:rPr>
              <a:t>থ</a:t>
            </a:r>
            <a:r>
              <a:rPr lang="en-US" sz="2800" dirty="0">
                <a:solidFill>
                  <a:srgbClr val="00B050"/>
                </a:solidFill>
                <a:latin typeface="Shobuj Nolua" panose="02000506000000020003" pitchFamily="2" charset="0"/>
                <a:cs typeface="Shobuj Nolua" panose="02000506000000020003" pitchFamily="2" charset="0"/>
              </a:rPr>
              <a:t>: </a:t>
            </a:r>
            <a:r>
              <a:rPr lang="as-IN" sz="2800" dirty="0">
                <a:solidFill>
                  <a:srgbClr val="00B050"/>
                </a:solidFill>
                <a:latin typeface="Shobuj Nolua" panose="02000506000000020003" pitchFamily="2" charset="0"/>
                <a:cs typeface="Shobuj Nolua" panose="02000506000000020003" pitchFamily="2" charset="0"/>
              </a:rPr>
              <a:t>ত</a:t>
            </a:r>
            <a:r>
              <a:rPr lang="en-US" sz="2800" dirty="0">
                <a:solidFill>
                  <a:srgbClr val="00B050"/>
                </a:solidFill>
                <a:latin typeface="Shobuj Nolua" panose="02000506000000020003" pitchFamily="2" charset="0"/>
                <a:cs typeface="Shobuj Nolua" panose="02000506000000020003" pitchFamily="2" charset="0"/>
              </a:rPr>
              <a:t>ি</a:t>
            </a:r>
            <a:r>
              <a:rPr lang="as-IN" sz="2800" dirty="0">
                <a:solidFill>
                  <a:srgbClr val="00B050"/>
                </a:solidFill>
                <a:latin typeface="Shobuj Nolua" panose="02000506000000020003" pitchFamily="2" charset="0"/>
                <a:cs typeface="Shobuj Nolua" panose="02000506000000020003" pitchFamily="2" charset="0"/>
              </a:rPr>
              <a:t>ন</a:t>
            </a:r>
            <a:r>
              <a:rPr lang="en-US" sz="2800" dirty="0">
                <a:solidFill>
                  <a:srgbClr val="00B050"/>
                </a:solidFill>
                <a:latin typeface="Shobuj Nolua" panose="02000506000000020003" pitchFamily="2" charset="0"/>
                <a:cs typeface="Shobuj Nolua" panose="02000506000000020003" pitchFamily="2" charset="0"/>
              </a:rPr>
              <a:t>ি </a:t>
            </a:r>
            <a:r>
              <a:rPr lang="as-IN" sz="2800" dirty="0">
                <a:solidFill>
                  <a:srgbClr val="00B050"/>
                </a:solidFill>
                <a:latin typeface="Shobuj Nolua" panose="02000506000000020003" pitchFamily="2" charset="0"/>
                <a:cs typeface="Shobuj Nolua" panose="02000506000000020003" pitchFamily="2" charset="0"/>
              </a:rPr>
              <a:t>ত</a:t>
            </a:r>
            <a:r>
              <a:rPr lang="en-US" sz="2800" dirty="0" err="1">
                <a:solidFill>
                  <a:srgbClr val="00B050"/>
                </a:solidFill>
                <a:latin typeface="Shobuj Nolua" panose="02000506000000020003" pitchFamily="2" charset="0"/>
                <a:cs typeface="Shobuj Nolua" panose="02000506000000020003" pitchFamily="2" charset="0"/>
              </a:rPr>
              <a:t>োমাদেরকে</a:t>
            </a:r>
            <a:r>
              <a:rPr lang="en-US" sz="2800" dirty="0">
                <a:solidFill>
                  <a:srgbClr val="00B050"/>
                </a:solidFill>
                <a:latin typeface="Shobuj Nolua" panose="02000506000000020003" pitchFamily="2" charset="0"/>
                <a:cs typeface="Shobuj Nolua" panose="02000506000000020003" pitchFamily="2" charset="0"/>
              </a:rPr>
              <a:t> </a:t>
            </a:r>
            <a:r>
              <a:rPr lang="en-US" sz="2800" dirty="0" err="1">
                <a:solidFill>
                  <a:srgbClr val="00B050"/>
                </a:solidFill>
                <a:latin typeface="Shobuj Nolua" panose="02000506000000020003" pitchFamily="2" charset="0"/>
                <a:cs typeface="Shobuj Nolua" panose="02000506000000020003" pitchFamily="2" charset="0"/>
              </a:rPr>
              <a:t>মাটি</a:t>
            </a:r>
            <a:r>
              <a:rPr lang="en-US" sz="2800" dirty="0">
                <a:solidFill>
                  <a:srgbClr val="00B050"/>
                </a:solidFill>
                <a:latin typeface="Shobuj Nolua" panose="02000506000000020003" pitchFamily="2" charset="0"/>
                <a:cs typeface="Shobuj Nolua" panose="02000506000000020003" pitchFamily="2" charset="0"/>
              </a:rPr>
              <a:t> </a:t>
            </a:r>
            <a:r>
              <a:rPr lang="en-US" sz="2800" dirty="0" err="1">
                <a:solidFill>
                  <a:srgbClr val="00B050"/>
                </a:solidFill>
                <a:latin typeface="Shobuj Nolua" panose="02000506000000020003" pitchFamily="2" charset="0"/>
                <a:cs typeface="Shobuj Nolua" panose="02000506000000020003" pitchFamily="2" charset="0"/>
              </a:rPr>
              <a:t>হতে</a:t>
            </a:r>
            <a:r>
              <a:rPr lang="en-US" sz="2800" dirty="0">
                <a:solidFill>
                  <a:srgbClr val="00B050"/>
                </a:solidFill>
                <a:latin typeface="Shobuj Nolua" panose="02000506000000020003" pitchFamily="2" charset="0"/>
                <a:cs typeface="Shobuj Nolua" panose="02000506000000020003" pitchFamily="2" charset="0"/>
              </a:rPr>
              <a:t> </a:t>
            </a:r>
            <a:r>
              <a:rPr lang="en-US" sz="2800" dirty="0" err="1">
                <a:solidFill>
                  <a:srgbClr val="00B050"/>
                </a:solidFill>
                <a:latin typeface="Shobuj Nolua" panose="02000506000000020003" pitchFamily="2" charset="0"/>
                <a:cs typeface="Shobuj Nolua" panose="02000506000000020003" pitchFamily="2" charset="0"/>
              </a:rPr>
              <a:t>সৃষ্টি</a:t>
            </a:r>
            <a:r>
              <a:rPr lang="en-US" sz="2800" dirty="0">
                <a:solidFill>
                  <a:srgbClr val="00B050"/>
                </a:solidFill>
                <a:latin typeface="Shobuj Nolua" panose="02000506000000020003" pitchFamily="2" charset="0"/>
                <a:cs typeface="Shobuj Nolua" panose="02000506000000020003" pitchFamily="2" charset="0"/>
              </a:rPr>
              <a:t> </a:t>
            </a:r>
            <a:r>
              <a:rPr lang="en-US" sz="2800" dirty="0" err="1">
                <a:solidFill>
                  <a:srgbClr val="00B050"/>
                </a:solidFill>
                <a:latin typeface="Shobuj Nolua" panose="02000506000000020003" pitchFamily="2" charset="0"/>
                <a:cs typeface="Shobuj Nolua" panose="02000506000000020003" pitchFamily="2" charset="0"/>
              </a:rPr>
              <a:t>করেছেন</a:t>
            </a:r>
            <a:r>
              <a:rPr lang="en-US" sz="2800" dirty="0">
                <a:solidFill>
                  <a:srgbClr val="00B050"/>
                </a:solidFill>
                <a:latin typeface="Shobuj Nolua" panose="02000506000000020003" pitchFamily="2" charset="0"/>
                <a:cs typeface="Shobuj Nolua" panose="02000506000000020003" pitchFamily="2" charset="0"/>
              </a:rPr>
              <a:t>, </a:t>
            </a:r>
            <a:r>
              <a:rPr lang="en-US" sz="2800" dirty="0" err="1">
                <a:solidFill>
                  <a:srgbClr val="00B050"/>
                </a:solidFill>
                <a:latin typeface="Shobuj Nolua" panose="02000506000000020003" pitchFamily="2" charset="0"/>
                <a:cs typeface="Shobuj Nolua" panose="02000506000000020003" pitchFamily="2" charset="0"/>
              </a:rPr>
              <a:t>অতঃপর</a:t>
            </a:r>
            <a:r>
              <a:rPr lang="en-US" sz="2800" dirty="0">
                <a:solidFill>
                  <a:srgbClr val="00B050"/>
                </a:solidFill>
                <a:latin typeface="Shobuj Nolua" panose="02000506000000020003" pitchFamily="2" charset="0"/>
                <a:cs typeface="Shobuj Nolua" panose="02000506000000020003" pitchFamily="2" charset="0"/>
              </a:rPr>
              <a:t> (</a:t>
            </a:r>
            <a:r>
              <a:rPr lang="en-US" sz="2800" dirty="0" err="1">
                <a:solidFill>
                  <a:srgbClr val="00B050"/>
                </a:solidFill>
                <a:latin typeface="Shobuj Nolua" panose="02000506000000020003" pitchFamily="2" charset="0"/>
                <a:cs typeface="Shobuj Nolua" panose="02000506000000020003" pitchFamily="2" charset="0"/>
              </a:rPr>
              <a:t>পৃথিবীতে</a:t>
            </a:r>
            <a:r>
              <a:rPr lang="en-US" sz="2800" dirty="0">
                <a:solidFill>
                  <a:srgbClr val="00B050"/>
                </a:solidFill>
                <a:latin typeface="Shobuj Nolua" panose="02000506000000020003" pitchFamily="2" charset="0"/>
                <a:cs typeface="Shobuj Nolua" panose="02000506000000020003" pitchFamily="2" charset="0"/>
              </a:rPr>
              <a:t> </a:t>
            </a:r>
            <a:r>
              <a:rPr lang="en-US" sz="2800" dirty="0" err="1">
                <a:solidFill>
                  <a:srgbClr val="00B050"/>
                </a:solidFill>
                <a:latin typeface="Shobuj Nolua" panose="02000506000000020003" pitchFamily="2" charset="0"/>
                <a:cs typeface="Shobuj Nolua" panose="02000506000000020003" pitchFamily="2" charset="0"/>
              </a:rPr>
              <a:t>বেচে</a:t>
            </a:r>
            <a:r>
              <a:rPr lang="en-US" sz="2800" dirty="0">
                <a:solidFill>
                  <a:srgbClr val="00B050"/>
                </a:solidFill>
                <a:latin typeface="Shobuj Nolua" panose="02000506000000020003" pitchFamily="2" charset="0"/>
                <a:cs typeface="Shobuj Nolua" panose="02000506000000020003" pitchFamily="2" charset="0"/>
              </a:rPr>
              <a:t> </a:t>
            </a:r>
            <a:r>
              <a:rPr lang="as-IN" sz="2800" dirty="0">
                <a:solidFill>
                  <a:srgbClr val="00B050"/>
                </a:solidFill>
                <a:latin typeface="Shobuj Nolua" panose="02000506000000020003" pitchFamily="2" charset="0"/>
                <a:cs typeface="Shobuj Nolua" panose="02000506000000020003" pitchFamily="2" charset="0"/>
              </a:rPr>
              <a:t>থ</a:t>
            </a:r>
            <a:r>
              <a:rPr lang="en-US" sz="2800" dirty="0" err="1">
                <a:solidFill>
                  <a:srgbClr val="00B050"/>
                </a:solidFill>
                <a:latin typeface="Shobuj Nolua" panose="02000506000000020003" pitchFamily="2" charset="0"/>
                <a:cs typeface="Shobuj Nolua" panose="02000506000000020003" pitchFamily="2" charset="0"/>
              </a:rPr>
              <a:t>াকার</a:t>
            </a:r>
            <a:r>
              <a:rPr lang="en-US" sz="2800" dirty="0">
                <a:solidFill>
                  <a:srgbClr val="00B050"/>
                </a:solidFill>
                <a:latin typeface="Shobuj Nolua" panose="02000506000000020003" pitchFamily="2" charset="0"/>
                <a:cs typeface="Shobuj Nolua" panose="02000506000000020003" pitchFamily="2" charset="0"/>
              </a:rPr>
              <a:t>  </a:t>
            </a:r>
            <a:r>
              <a:rPr lang="as-IN" sz="2800" dirty="0">
                <a:solidFill>
                  <a:srgbClr val="00B050"/>
                </a:solidFill>
                <a:latin typeface="Shobuj Nolua" panose="02000506000000020003" pitchFamily="2" charset="0"/>
                <a:cs typeface="Shobuj Nolua" panose="02000506000000020003" pitchFamily="2" charset="0"/>
              </a:rPr>
              <a:t>জ</a:t>
            </a:r>
            <a:r>
              <a:rPr lang="en-US" sz="2800" dirty="0">
                <a:solidFill>
                  <a:srgbClr val="00B050"/>
                </a:solidFill>
                <a:latin typeface="Shobuj Nolua" panose="02000506000000020003" pitchFamily="2" charset="0"/>
                <a:cs typeface="Shobuj Nolua" panose="02000506000000020003" pitchFamily="2" charset="0"/>
              </a:rPr>
              <a:t>ন</a:t>
            </a:r>
            <a:r>
              <a:rPr lang="as-IN" sz="2800" dirty="0">
                <a:solidFill>
                  <a:srgbClr val="00B050"/>
                </a:solidFill>
                <a:latin typeface="Shobuj Nolua" panose="02000506000000020003" pitchFamily="2" charset="0"/>
                <a:cs typeface="Shobuj Nolua" panose="02000506000000020003" pitchFamily="2" charset="0"/>
              </a:rPr>
              <a:t>্</a:t>
            </a:r>
            <a:r>
              <a:rPr lang="en-US" sz="2800" dirty="0">
                <a:solidFill>
                  <a:srgbClr val="00B050"/>
                </a:solidFill>
                <a:latin typeface="Shobuj Nolua" panose="02000506000000020003" pitchFamily="2" charset="0"/>
                <a:cs typeface="Shobuj Nolua" panose="02000506000000020003" pitchFamily="2" charset="0"/>
              </a:rPr>
              <a:t>য) </a:t>
            </a:r>
            <a:r>
              <a:rPr lang="en-US" sz="2800" dirty="0" err="1">
                <a:solidFill>
                  <a:srgbClr val="00B050"/>
                </a:solidFill>
                <a:latin typeface="Shobuj Nolua" panose="02000506000000020003" pitchFamily="2" charset="0"/>
                <a:cs typeface="Shobuj Nolua" panose="02000506000000020003" pitchFamily="2" charset="0"/>
              </a:rPr>
              <a:t>একটি</a:t>
            </a:r>
            <a:r>
              <a:rPr lang="en-US" sz="2800" dirty="0">
                <a:solidFill>
                  <a:srgbClr val="00B050"/>
                </a:solidFill>
                <a:latin typeface="Shobuj Nolua" panose="02000506000000020003" pitchFamily="2" charset="0"/>
                <a:cs typeface="Shobuj Nolua" panose="02000506000000020003" pitchFamily="2" charset="0"/>
              </a:rPr>
              <a:t> </a:t>
            </a:r>
            <a:r>
              <a:rPr lang="en-US" sz="2800" dirty="0" err="1">
                <a:solidFill>
                  <a:srgbClr val="00B050"/>
                </a:solidFill>
                <a:latin typeface="Shobuj Nolua" panose="02000506000000020003" pitchFamily="2" charset="0"/>
                <a:cs typeface="Shobuj Nolua" panose="02000506000000020003" pitchFamily="2" charset="0"/>
              </a:rPr>
              <a:t>সময়</a:t>
            </a:r>
            <a:r>
              <a:rPr lang="en-US" sz="2800" dirty="0">
                <a:solidFill>
                  <a:srgbClr val="00B050"/>
                </a:solidFill>
                <a:latin typeface="Shobuj Nolua" panose="02000506000000020003" pitchFamily="2" charset="0"/>
                <a:cs typeface="Shobuj Nolua" panose="02000506000000020003" pitchFamily="2" charset="0"/>
              </a:rPr>
              <a:t> </a:t>
            </a:r>
            <a:r>
              <a:rPr lang="en-US" sz="2800" dirty="0" err="1">
                <a:solidFill>
                  <a:srgbClr val="00B050"/>
                </a:solidFill>
                <a:latin typeface="Shobuj Nolua" panose="02000506000000020003" pitchFamily="2" charset="0"/>
                <a:cs typeface="Shobuj Nolua" panose="02000506000000020003" pitchFamily="2" charset="0"/>
              </a:rPr>
              <a:t>নি</a:t>
            </a:r>
            <a:r>
              <a:rPr lang="as-IN" sz="2800" dirty="0">
                <a:solidFill>
                  <a:srgbClr val="00B050"/>
                </a:solidFill>
                <a:latin typeface="Shobuj Nolua" panose="02000506000000020003" pitchFamily="2" charset="0"/>
                <a:cs typeface="Shobuj Nolua" panose="02000506000000020003" pitchFamily="2" charset="0"/>
              </a:rPr>
              <a:t>র</a:t>
            </a:r>
            <a:r>
              <a:rPr lang="en-US" sz="2800" dirty="0" err="1">
                <a:solidFill>
                  <a:srgbClr val="00B050"/>
                </a:solidFill>
                <a:latin typeface="Shobuj Nolua" panose="02000506000000020003" pitchFamily="2" charset="0"/>
                <a:cs typeface="Shobuj Nolua" panose="02000506000000020003" pitchFamily="2" charset="0"/>
              </a:rPr>
              <a:t>্ধ</a:t>
            </a:r>
            <a:r>
              <a:rPr lang="as-IN" sz="2800" dirty="0">
                <a:solidFill>
                  <a:srgbClr val="00B050"/>
                </a:solidFill>
                <a:latin typeface="Shobuj Nolua" panose="02000506000000020003" pitchFamily="2" charset="0"/>
                <a:cs typeface="Shobuj Nolua" panose="02000506000000020003" pitchFamily="2" charset="0"/>
              </a:rPr>
              <a:t>া</a:t>
            </a:r>
            <a:r>
              <a:rPr lang="en-US" sz="2800" dirty="0">
                <a:solidFill>
                  <a:srgbClr val="00B050"/>
                </a:solidFill>
                <a:latin typeface="Shobuj Nolua" panose="02000506000000020003" pitchFamily="2" charset="0"/>
                <a:cs typeface="Shobuj Nolua" panose="02000506000000020003" pitchFamily="2" charset="0"/>
              </a:rPr>
              <a:t>র</a:t>
            </a:r>
            <a:r>
              <a:rPr lang="as-IN" sz="2800" dirty="0">
                <a:solidFill>
                  <a:srgbClr val="00B050"/>
                </a:solidFill>
                <a:latin typeface="Shobuj Nolua" panose="02000506000000020003" pitchFamily="2" charset="0"/>
                <a:cs typeface="Shobuj Nolua" panose="02000506000000020003" pitchFamily="2" charset="0"/>
              </a:rPr>
              <a:t>ন</a:t>
            </a:r>
            <a:r>
              <a:rPr lang="en-US" sz="2800" dirty="0">
                <a:solidFill>
                  <a:srgbClr val="00B050"/>
                </a:solidFill>
                <a:latin typeface="Shobuj Nolua" panose="02000506000000020003" pitchFamily="2" charset="0"/>
                <a:cs typeface="Shobuj Nolua" panose="02000506000000020003" pitchFamily="2" charset="0"/>
              </a:rPr>
              <a:t> </a:t>
            </a:r>
            <a:r>
              <a:rPr lang="as-IN" sz="2800" dirty="0">
                <a:solidFill>
                  <a:srgbClr val="00B050"/>
                </a:solidFill>
                <a:latin typeface="Shobuj Nolua" panose="02000506000000020003" pitchFamily="2" charset="0"/>
                <a:cs typeface="Shobuj Nolua" panose="02000506000000020003" pitchFamily="2" charset="0"/>
              </a:rPr>
              <a:t>ক</a:t>
            </a:r>
            <a:r>
              <a:rPr lang="en-US" sz="2800" dirty="0">
                <a:solidFill>
                  <a:srgbClr val="00B050"/>
                </a:solidFill>
                <a:latin typeface="Shobuj Nolua" panose="02000506000000020003" pitchFamily="2" charset="0"/>
                <a:cs typeface="Shobuj Nolua" panose="02000506000000020003" pitchFamily="2" charset="0"/>
              </a:rPr>
              <a:t>র</a:t>
            </a:r>
            <a:r>
              <a:rPr lang="as-IN" sz="2800" dirty="0">
                <a:solidFill>
                  <a:srgbClr val="00B050"/>
                </a:solidFill>
                <a:latin typeface="Shobuj Nolua" panose="02000506000000020003" pitchFamily="2" charset="0"/>
                <a:cs typeface="Shobuj Nolua" panose="02000506000000020003" pitchFamily="2" charset="0"/>
              </a:rPr>
              <a:t>ে</a:t>
            </a:r>
            <a:r>
              <a:rPr lang="en-US" sz="2800" dirty="0">
                <a:solidFill>
                  <a:srgbClr val="00B050"/>
                </a:solidFill>
                <a:latin typeface="Shobuj Nolua" panose="02000506000000020003" pitchFamily="2" charset="0"/>
                <a:cs typeface="Shobuj Nolua" panose="02000506000000020003" pitchFamily="2" charset="0"/>
              </a:rPr>
              <a:t> </a:t>
            </a:r>
            <a:r>
              <a:rPr lang="en-US" sz="2800" dirty="0" err="1">
                <a:solidFill>
                  <a:srgbClr val="00B050"/>
                </a:solidFill>
                <a:latin typeface="Shobuj Nolua" panose="02000506000000020003" pitchFamily="2" charset="0"/>
                <a:cs typeface="Shobuj Nolua" panose="02000506000000020003" pitchFamily="2" charset="0"/>
              </a:rPr>
              <a:t>দিয়েছেন</a:t>
            </a:r>
            <a:r>
              <a:rPr lang="en-US" sz="2800" dirty="0">
                <a:solidFill>
                  <a:srgbClr val="00B050"/>
                </a:solidFill>
                <a:latin typeface="Shobuj Nolua" panose="02000506000000020003" pitchFamily="2" charset="0"/>
                <a:cs typeface="Shobuj Nolua" panose="02000506000000020003" pitchFamily="2" charset="0"/>
              </a:rPr>
              <a:t> </a:t>
            </a:r>
            <a:r>
              <a:rPr lang="en-US" sz="2800" dirty="0" err="1">
                <a:solidFill>
                  <a:srgbClr val="00B050"/>
                </a:solidFill>
                <a:latin typeface="Shobuj Nolua" panose="02000506000000020003" pitchFamily="2" charset="0"/>
                <a:cs typeface="Shobuj Nolua" panose="02000506000000020003" pitchFamily="2" charset="0"/>
              </a:rPr>
              <a:t>এবং</a:t>
            </a:r>
            <a:r>
              <a:rPr lang="en-US" sz="2800" dirty="0">
                <a:solidFill>
                  <a:srgbClr val="00B050"/>
                </a:solidFill>
                <a:latin typeface="Shobuj Nolua" panose="02000506000000020003" pitchFamily="2" charset="0"/>
                <a:cs typeface="Shobuj Nolua" panose="02000506000000020003" pitchFamily="2" charset="0"/>
              </a:rPr>
              <a:t> (</a:t>
            </a:r>
            <a:r>
              <a:rPr lang="en-US" sz="2800" dirty="0" err="1">
                <a:solidFill>
                  <a:srgbClr val="00B050"/>
                </a:solidFill>
                <a:latin typeface="Shobuj Nolua" panose="02000506000000020003" pitchFamily="2" charset="0"/>
                <a:cs typeface="Shobuj Nolua" panose="02000506000000020003" pitchFamily="2" charset="0"/>
              </a:rPr>
              <a:t>পরকালে</a:t>
            </a:r>
            <a:r>
              <a:rPr lang="en-US" sz="2800" dirty="0">
                <a:solidFill>
                  <a:srgbClr val="00B050"/>
                </a:solidFill>
                <a:latin typeface="Shobuj Nolua" panose="02000506000000020003" pitchFamily="2" charset="0"/>
                <a:cs typeface="Shobuj Nolua" panose="02000506000000020003" pitchFamily="2" charset="0"/>
              </a:rPr>
              <a:t>) </a:t>
            </a:r>
            <a:r>
              <a:rPr lang="as-IN" sz="2800" dirty="0">
                <a:solidFill>
                  <a:srgbClr val="00B050"/>
                </a:solidFill>
                <a:latin typeface="Shobuj Nolua" panose="02000506000000020003" pitchFamily="2" charset="0"/>
                <a:cs typeface="Shobuj Nolua" panose="02000506000000020003" pitchFamily="2" charset="0"/>
              </a:rPr>
              <a:t>আ</a:t>
            </a:r>
            <a:r>
              <a:rPr lang="en-US" sz="2800" dirty="0" err="1">
                <a:solidFill>
                  <a:srgbClr val="00B050"/>
                </a:solidFill>
                <a:latin typeface="Shobuj Nolua" panose="02000506000000020003" pitchFamily="2" charset="0"/>
                <a:cs typeface="Shobuj Nolua" panose="02000506000000020003" pitchFamily="2" charset="0"/>
              </a:rPr>
              <a:t>রো</a:t>
            </a:r>
            <a:r>
              <a:rPr lang="en-US" sz="2800" dirty="0">
                <a:solidFill>
                  <a:srgbClr val="00B050"/>
                </a:solidFill>
                <a:latin typeface="Shobuj Nolua" panose="02000506000000020003" pitchFamily="2" charset="0"/>
                <a:cs typeface="Shobuj Nolua" panose="02000506000000020003" pitchFamily="2" charset="0"/>
              </a:rPr>
              <a:t> </a:t>
            </a:r>
            <a:r>
              <a:rPr lang="en-US" sz="2800" dirty="0" err="1">
                <a:solidFill>
                  <a:srgbClr val="00B050"/>
                </a:solidFill>
                <a:latin typeface="Shobuj Nolua" panose="02000506000000020003" pitchFamily="2" charset="0"/>
                <a:cs typeface="Shobuj Nolua" panose="02000506000000020003" pitchFamily="2" charset="0"/>
              </a:rPr>
              <a:t>একটি</a:t>
            </a:r>
            <a:r>
              <a:rPr lang="en-US" sz="2800" dirty="0">
                <a:solidFill>
                  <a:srgbClr val="00B050"/>
                </a:solidFill>
                <a:latin typeface="Shobuj Nolua" panose="02000506000000020003" pitchFamily="2" charset="0"/>
                <a:cs typeface="Shobuj Nolua" panose="02000506000000020003" pitchFamily="2" charset="0"/>
              </a:rPr>
              <a:t> </a:t>
            </a:r>
            <a:r>
              <a:rPr lang="as-IN" sz="2800" dirty="0">
                <a:solidFill>
                  <a:srgbClr val="00B050"/>
                </a:solidFill>
                <a:latin typeface="Shobuj Nolua" panose="02000506000000020003" pitchFamily="2" charset="0"/>
                <a:cs typeface="Shobuj Nolua" panose="02000506000000020003" pitchFamily="2" charset="0"/>
              </a:rPr>
              <a:t>ন</a:t>
            </a:r>
            <a:r>
              <a:rPr lang="en-US" sz="2800" dirty="0">
                <a:solidFill>
                  <a:srgbClr val="00B050"/>
                </a:solidFill>
                <a:latin typeface="Shobuj Nolua" panose="02000506000000020003" pitchFamily="2" charset="0"/>
                <a:cs typeface="Shobuj Nolua" panose="02000506000000020003" pitchFamily="2" charset="0"/>
              </a:rPr>
              <a:t>ি</a:t>
            </a:r>
            <a:r>
              <a:rPr lang="as-IN" sz="2800" dirty="0">
                <a:solidFill>
                  <a:srgbClr val="00B050"/>
                </a:solidFill>
                <a:latin typeface="Shobuj Nolua" panose="02000506000000020003" pitchFamily="2" charset="0"/>
                <a:cs typeface="Shobuj Nolua" panose="02000506000000020003" pitchFamily="2" charset="0"/>
              </a:rPr>
              <a:t>র</a:t>
            </a:r>
            <a:r>
              <a:rPr lang="en-US" sz="2800" dirty="0">
                <a:solidFill>
                  <a:srgbClr val="00B050"/>
                </a:solidFill>
                <a:latin typeface="Shobuj Nolua" panose="02000506000000020003" pitchFamily="2" charset="0"/>
                <a:cs typeface="Shobuj Nolua" panose="02000506000000020003" pitchFamily="2" charset="0"/>
              </a:rPr>
              <a:t>্</a:t>
            </a:r>
            <a:r>
              <a:rPr lang="as-IN" sz="2800" dirty="0">
                <a:solidFill>
                  <a:srgbClr val="00B050"/>
                </a:solidFill>
                <a:latin typeface="Shobuj Nolua" panose="02000506000000020003" pitchFamily="2" charset="0"/>
                <a:cs typeface="Shobuj Nolua" panose="02000506000000020003" pitchFamily="2" charset="0"/>
              </a:rPr>
              <a:t>ধ</a:t>
            </a:r>
            <a:r>
              <a:rPr lang="en-US" sz="2800" dirty="0" err="1">
                <a:solidFill>
                  <a:srgbClr val="00B050"/>
                </a:solidFill>
                <a:latin typeface="Shobuj Nolua" panose="02000506000000020003" pitchFamily="2" charset="0"/>
                <a:cs typeface="Shobuj Nolua" panose="02000506000000020003" pitchFamily="2" charset="0"/>
              </a:rPr>
              <a:t>ারিত</a:t>
            </a:r>
            <a:r>
              <a:rPr lang="en-US" sz="2800" dirty="0">
                <a:solidFill>
                  <a:srgbClr val="00B050"/>
                </a:solidFill>
                <a:latin typeface="Shobuj Nolua" panose="02000506000000020003" pitchFamily="2" charset="0"/>
                <a:cs typeface="Shobuj Nolua" panose="02000506000000020003" pitchFamily="2" charset="0"/>
              </a:rPr>
              <a:t> </a:t>
            </a:r>
            <a:r>
              <a:rPr lang="en-US" sz="2800" dirty="0" err="1">
                <a:solidFill>
                  <a:srgbClr val="00B050"/>
                </a:solidFill>
                <a:latin typeface="Shobuj Nolua" panose="02000506000000020003" pitchFamily="2" charset="0"/>
                <a:cs typeface="Shobuj Nolua" panose="02000506000000020003" pitchFamily="2" charset="0"/>
              </a:rPr>
              <a:t>সময়</a:t>
            </a:r>
            <a:r>
              <a:rPr lang="en-US" sz="2800" dirty="0">
                <a:solidFill>
                  <a:srgbClr val="00B050"/>
                </a:solidFill>
                <a:latin typeface="Shobuj Nolua" panose="02000506000000020003" pitchFamily="2" charset="0"/>
                <a:cs typeface="Shobuj Nolua" panose="02000506000000020003" pitchFamily="2" charset="0"/>
              </a:rPr>
              <a:t> </a:t>
            </a:r>
            <a:r>
              <a:rPr lang="as-IN" sz="2800" dirty="0">
                <a:solidFill>
                  <a:srgbClr val="00B050"/>
                </a:solidFill>
                <a:latin typeface="Shobuj Nolua" panose="02000506000000020003" pitchFamily="2" charset="0"/>
                <a:cs typeface="Shobuj Nolua" panose="02000506000000020003" pitchFamily="2" charset="0"/>
              </a:rPr>
              <a:t>ত</a:t>
            </a:r>
            <a:r>
              <a:rPr lang="en-US" sz="2800" dirty="0">
                <a:solidFill>
                  <a:srgbClr val="00B050"/>
                </a:solidFill>
                <a:latin typeface="Shobuj Nolua" panose="02000506000000020003" pitchFamily="2" charset="0"/>
                <a:cs typeface="Shobuj Nolua" panose="02000506000000020003" pitchFamily="2" charset="0"/>
              </a:rPr>
              <a:t>া</a:t>
            </a:r>
            <a:r>
              <a:rPr lang="as-IN" sz="2800" dirty="0">
                <a:solidFill>
                  <a:srgbClr val="00B050"/>
                </a:solidFill>
                <a:latin typeface="Shobuj Nolua" panose="02000506000000020003" pitchFamily="2" charset="0"/>
                <a:cs typeface="Shobuj Nolua" panose="02000506000000020003" pitchFamily="2" charset="0"/>
              </a:rPr>
              <a:t>র</a:t>
            </a:r>
            <a:r>
              <a:rPr lang="en-US" sz="2800" dirty="0">
                <a:solidFill>
                  <a:srgbClr val="00B050"/>
                </a:solidFill>
                <a:latin typeface="Shobuj Nolua" panose="02000506000000020003" pitchFamily="2" charset="0"/>
                <a:cs typeface="Shobuj Nolua" panose="02000506000000020003" pitchFamily="2" charset="0"/>
              </a:rPr>
              <a:t> </a:t>
            </a:r>
            <a:r>
              <a:rPr lang="as-IN" sz="2800" dirty="0">
                <a:solidFill>
                  <a:srgbClr val="00B050"/>
                </a:solidFill>
                <a:latin typeface="Shobuj Nolua" panose="02000506000000020003" pitchFamily="2" charset="0"/>
                <a:cs typeface="Shobuj Nolua" panose="02000506000000020003" pitchFamily="2" charset="0"/>
              </a:rPr>
              <a:t>ক</a:t>
            </a:r>
            <a:r>
              <a:rPr lang="en-US" sz="2800" dirty="0">
                <a:solidFill>
                  <a:srgbClr val="00B050"/>
                </a:solidFill>
                <a:latin typeface="Shobuj Nolua" panose="02000506000000020003" pitchFamily="2" charset="0"/>
                <a:cs typeface="Shobuj Nolua" panose="02000506000000020003" pitchFamily="2" charset="0"/>
              </a:rPr>
              <a:t>া</a:t>
            </a:r>
            <a:r>
              <a:rPr lang="as-IN" sz="2800" dirty="0">
                <a:solidFill>
                  <a:srgbClr val="00B050"/>
                </a:solidFill>
                <a:latin typeface="Shobuj Nolua" panose="02000506000000020003" pitchFamily="2" charset="0"/>
                <a:cs typeface="Shobuj Nolua" panose="02000506000000020003" pitchFamily="2" charset="0"/>
              </a:rPr>
              <a:t>ছ</a:t>
            </a:r>
            <a:r>
              <a:rPr lang="en-US" sz="2800" dirty="0">
                <a:solidFill>
                  <a:srgbClr val="00B050"/>
                </a:solidFill>
                <a:latin typeface="Shobuj Nolua" panose="02000506000000020003" pitchFamily="2" charset="0"/>
                <a:cs typeface="Shobuj Nolua" panose="02000506000000020003" pitchFamily="2" charset="0"/>
              </a:rPr>
              <a:t>ে </a:t>
            </a:r>
            <a:r>
              <a:rPr lang="en-US" sz="2800" dirty="0" err="1">
                <a:solidFill>
                  <a:srgbClr val="00B050"/>
                </a:solidFill>
                <a:latin typeface="Shobuj Nolua" panose="02000506000000020003" pitchFamily="2" charset="0"/>
                <a:cs typeface="Shobuj Nolua" panose="02000506000000020003" pitchFamily="2" charset="0"/>
              </a:rPr>
              <a:t>আছে</a:t>
            </a:r>
            <a:r>
              <a:rPr lang="en-US" sz="2800" dirty="0">
                <a:solidFill>
                  <a:srgbClr val="00B050"/>
                </a:solidFill>
                <a:latin typeface="Shobuj Nolua" panose="02000506000000020003" pitchFamily="2" charset="0"/>
                <a:cs typeface="Shobuj Nolua" panose="02000506000000020003" pitchFamily="2" charset="0"/>
              </a:rPr>
              <a:t> । </a:t>
            </a:r>
            <a:r>
              <a:rPr lang="en-US" sz="2800" dirty="0" err="1">
                <a:solidFill>
                  <a:srgbClr val="00B050"/>
                </a:solidFill>
                <a:latin typeface="Shobuj Nolua" panose="02000506000000020003" pitchFamily="2" charset="0"/>
                <a:cs typeface="Shobuj Nolua" panose="02000506000000020003" pitchFamily="2" charset="0"/>
              </a:rPr>
              <a:t>এতৎসত</a:t>
            </a:r>
            <a:r>
              <a:rPr lang="as-IN" sz="2800" dirty="0">
                <a:solidFill>
                  <a:srgbClr val="00B050"/>
                </a:solidFill>
                <a:latin typeface="Shobuj Nolua" panose="02000506000000020003" pitchFamily="2" charset="0"/>
                <a:cs typeface="Shobuj Nolua" panose="02000506000000020003" pitchFamily="2" charset="0"/>
              </a:rPr>
              <a:t>্</a:t>
            </a:r>
            <a:r>
              <a:rPr lang="en-US" sz="2800" dirty="0">
                <a:solidFill>
                  <a:srgbClr val="00B050"/>
                </a:solidFill>
                <a:latin typeface="Shobuj Nolua" panose="02000506000000020003" pitchFamily="2" charset="0"/>
                <a:cs typeface="Shobuj Nolua" panose="02000506000000020003" pitchFamily="2" charset="0"/>
              </a:rPr>
              <a:t>ব</a:t>
            </a:r>
            <a:r>
              <a:rPr lang="as-IN" sz="2800" dirty="0">
                <a:solidFill>
                  <a:srgbClr val="00B050"/>
                </a:solidFill>
                <a:latin typeface="Shobuj Nolua" panose="02000506000000020003" pitchFamily="2" charset="0"/>
                <a:cs typeface="Shobuj Nolua" panose="02000506000000020003" pitchFamily="2" charset="0"/>
              </a:rPr>
              <a:t>ে</a:t>
            </a:r>
            <a:r>
              <a:rPr lang="en-US" sz="2800" dirty="0">
                <a:solidFill>
                  <a:srgbClr val="00B050"/>
                </a:solidFill>
                <a:latin typeface="Shobuj Nolua" panose="02000506000000020003" pitchFamily="2" charset="0"/>
                <a:cs typeface="Shobuj Nolua" panose="02000506000000020003" pitchFamily="2" charset="0"/>
              </a:rPr>
              <a:t>ও </a:t>
            </a:r>
            <a:r>
              <a:rPr lang="as-IN" sz="2800" dirty="0">
                <a:solidFill>
                  <a:srgbClr val="00B050"/>
                </a:solidFill>
                <a:latin typeface="Shobuj Nolua" panose="02000506000000020003" pitchFamily="2" charset="0"/>
                <a:cs typeface="Shobuj Nolua" panose="02000506000000020003" pitchFamily="2" charset="0"/>
              </a:rPr>
              <a:t>ত</a:t>
            </a:r>
            <a:r>
              <a:rPr lang="en-US" sz="2800" dirty="0" err="1">
                <a:solidFill>
                  <a:srgbClr val="00B050"/>
                </a:solidFill>
                <a:latin typeface="Shobuj Nolua" panose="02000506000000020003" pitchFamily="2" charset="0"/>
                <a:cs typeface="Shobuj Nolua" panose="02000506000000020003" pitchFamily="2" charset="0"/>
              </a:rPr>
              <a:t>োমরা</a:t>
            </a:r>
            <a:r>
              <a:rPr lang="en-US" sz="2800" dirty="0">
                <a:solidFill>
                  <a:srgbClr val="00B050"/>
                </a:solidFill>
                <a:latin typeface="Shobuj Nolua" panose="02000506000000020003" pitchFamily="2" charset="0"/>
                <a:cs typeface="Shobuj Nolua" panose="02000506000000020003" pitchFamily="2" charset="0"/>
              </a:rPr>
              <a:t> স</a:t>
            </a:r>
            <a:r>
              <a:rPr lang="as-IN" sz="2800" dirty="0">
                <a:solidFill>
                  <a:srgbClr val="00B050"/>
                </a:solidFill>
                <a:latin typeface="Shobuj Nolua" panose="02000506000000020003" pitchFamily="2" charset="0"/>
                <a:cs typeface="Shobuj Nolua" panose="02000506000000020003" pitchFamily="2" charset="0"/>
              </a:rPr>
              <a:t>ন</a:t>
            </a:r>
            <a:r>
              <a:rPr lang="en-US" sz="2800" dirty="0" err="1">
                <a:solidFill>
                  <a:srgbClr val="00B050"/>
                </a:solidFill>
                <a:latin typeface="Shobuj Nolua" panose="02000506000000020003" pitchFamily="2" charset="0"/>
                <a:cs typeface="Shobuj Nolua" panose="02000506000000020003" pitchFamily="2" charset="0"/>
              </a:rPr>
              <a:t>্দেহ</a:t>
            </a:r>
            <a:r>
              <a:rPr lang="en-US" sz="2800" dirty="0">
                <a:solidFill>
                  <a:srgbClr val="00B050"/>
                </a:solidFill>
                <a:latin typeface="Shobuj Nolua" panose="02000506000000020003" pitchFamily="2" charset="0"/>
                <a:cs typeface="Shobuj Nolua" panose="02000506000000020003" pitchFamily="2" charset="0"/>
              </a:rPr>
              <a:t> প</a:t>
            </a:r>
            <a:r>
              <a:rPr lang="as-IN" sz="2800" dirty="0">
                <a:solidFill>
                  <a:srgbClr val="00B050"/>
                </a:solidFill>
                <a:latin typeface="Shobuj Nolua" panose="02000506000000020003" pitchFamily="2" charset="0"/>
                <a:cs typeface="Shobuj Nolua" panose="02000506000000020003" pitchFamily="2" charset="0"/>
              </a:rPr>
              <a:t>ো</a:t>
            </a:r>
            <a:r>
              <a:rPr lang="en-US" sz="2800" dirty="0">
                <a:solidFill>
                  <a:srgbClr val="00B050"/>
                </a:solidFill>
                <a:latin typeface="Shobuj Nolua" panose="02000506000000020003" pitchFamily="2" charset="0"/>
                <a:cs typeface="Shobuj Nolua" panose="02000506000000020003" pitchFamily="2" charset="0"/>
              </a:rPr>
              <a:t>ষ</a:t>
            </a:r>
            <a:r>
              <a:rPr lang="as-IN" sz="2800" dirty="0">
                <a:solidFill>
                  <a:srgbClr val="00B050"/>
                </a:solidFill>
                <a:latin typeface="Shobuj Nolua" panose="02000506000000020003" pitchFamily="2" charset="0"/>
                <a:cs typeface="Shobuj Nolua" panose="02000506000000020003" pitchFamily="2" charset="0"/>
              </a:rPr>
              <a:t>ন</a:t>
            </a:r>
            <a:r>
              <a:rPr lang="en-US" sz="2800" dirty="0">
                <a:solidFill>
                  <a:srgbClr val="00B050"/>
                </a:solidFill>
                <a:latin typeface="Shobuj Nolua" panose="02000506000000020003" pitchFamily="2" charset="0"/>
                <a:cs typeface="Shobuj Nolua" panose="02000506000000020003" pitchFamily="2" charset="0"/>
              </a:rPr>
              <a:t> </a:t>
            </a:r>
            <a:r>
              <a:rPr lang="as-IN" sz="2800" dirty="0">
                <a:solidFill>
                  <a:srgbClr val="00B050"/>
                </a:solidFill>
                <a:latin typeface="Shobuj Nolua" panose="02000506000000020003" pitchFamily="2" charset="0"/>
                <a:cs typeface="Shobuj Nolua" panose="02000506000000020003" pitchFamily="2" charset="0"/>
              </a:rPr>
              <a:t>ক</a:t>
            </a:r>
            <a:r>
              <a:rPr lang="en-US" sz="2800" dirty="0">
                <a:solidFill>
                  <a:srgbClr val="00B050"/>
                </a:solidFill>
                <a:latin typeface="Shobuj Nolua" panose="02000506000000020003" pitchFamily="2" charset="0"/>
                <a:cs typeface="Shobuj Nolua" panose="02000506000000020003" pitchFamily="2" charset="0"/>
              </a:rPr>
              <a:t>র ।</a:t>
            </a:r>
          </a:p>
        </p:txBody>
      </p:sp>
      <p:sp>
        <p:nvSpPr>
          <p:cNvPr id="9" name="TextBox 8">
            <a:extLst>
              <a:ext uri="{FF2B5EF4-FFF2-40B4-BE49-F238E27FC236}">
                <a16:creationId xmlns:a16="http://schemas.microsoft.com/office/drawing/2014/main" id="{B1313083-F303-465D-8271-57179CE3E5A7}"/>
              </a:ext>
            </a:extLst>
          </p:cNvPr>
          <p:cNvSpPr txBox="1"/>
          <p:nvPr/>
        </p:nvSpPr>
        <p:spPr>
          <a:xfrm>
            <a:off x="693683" y="3105566"/>
            <a:ext cx="11625468" cy="646331"/>
          </a:xfrm>
          <a:prstGeom prst="rect">
            <a:avLst/>
          </a:prstGeom>
          <a:noFill/>
          <a:ln>
            <a:noFill/>
          </a:ln>
        </p:spPr>
        <p:style>
          <a:lnRef idx="0">
            <a:scrgbClr r="0" g="0" b="0"/>
          </a:lnRef>
          <a:fillRef idx="0">
            <a:scrgbClr r="0" g="0" b="0"/>
          </a:fillRef>
          <a:effectRef idx="0">
            <a:scrgbClr r="0" g="0" b="0"/>
          </a:effectRef>
          <a:fontRef idx="minor">
            <a:schemeClr val="accent4"/>
          </a:fontRef>
        </p:style>
        <p:txBody>
          <a:bodyPr wrap="square" rtlCol="0">
            <a:spAutoFit/>
          </a:bodyPr>
          <a:lstStyle/>
          <a:p>
            <a:pPr algn="ctr"/>
            <a:r>
              <a:rPr lang="ar-SA" sz="3600" dirty="0">
                <a:solidFill>
                  <a:srgbClr val="FFC000"/>
                </a:solidFill>
              </a:rPr>
              <a:t>وهولله في السموت وفي الارض يعلم سركم وجهركم ويعلم ما تكسبون- </a:t>
            </a:r>
            <a:endParaRPr lang="en-US" sz="3600" dirty="0">
              <a:solidFill>
                <a:srgbClr val="FFC000"/>
              </a:solidFill>
            </a:endParaRPr>
          </a:p>
        </p:txBody>
      </p:sp>
      <p:sp>
        <p:nvSpPr>
          <p:cNvPr id="10" name="TextBox 9">
            <a:extLst>
              <a:ext uri="{FF2B5EF4-FFF2-40B4-BE49-F238E27FC236}">
                <a16:creationId xmlns:a16="http://schemas.microsoft.com/office/drawing/2014/main" id="{D346278E-4441-4F88-98B9-CC6F78E940A4}"/>
              </a:ext>
            </a:extLst>
          </p:cNvPr>
          <p:cNvSpPr txBox="1"/>
          <p:nvPr/>
        </p:nvSpPr>
        <p:spPr>
          <a:xfrm>
            <a:off x="793547" y="3830667"/>
            <a:ext cx="10627508" cy="1938992"/>
          </a:xfrm>
          <a:prstGeom prst="rect">
            <a:avLst/>
          </a:prstGeom>
          <a:noFill/>
        </p:spPr>
        <p:txBody>
          <a:bodyPr wrap="square" rtlCol="0">
            <a:spAutoFit/>
          </a:bodyPr>
          <a:lstStyle/>
          <a:p>
            <a:r>
              <a:rPr lang="en-US" sz="4000" dirty="0">
                <a:solidFill>
                  <a:srgbClr val="FFC000"/>
                </a:solidFill>
                <a:latin typeface="Shobuj Nolua" panose="02000506000000020003" pitchFamily="2" charset="0"/>
                <a:cs typeface="Shobuj Nolua" panose="02000506000000020003" pitchFamily="2" charset="0"/>
              </a:rPr>
              <a:t>৩. অ</a:t>
            </a:r>
            <a:r>
              <a:rPr lang="as-IN" sz="4000" dirty="0">
                <a:solidFill>
                  <a:srgbClr val="FFC000"/>
                </a:solidFill>
                <a:latin typeface="Shobuj Nolua" panose="02000506000000020003" pitchFamily="2" charset="0"/>
                <a:cs typeface="Shobuj Nolua" panose="02000506000000020003" pitchFamily="2" charset="0"/>
              </a:rPr>
              <a:t>র</a:t>
            </a:r>
            <a:r>
              <a:rPr lang="en-US" sz="4000" dirty="0" err="1">
                <a:solidFill>
                  <a:srgbClr val="FFC000"/>
                </a:solidFill>
                <a:latin typeface="Shobuj Nolua" panose="02000506000000020003" pitchFamily="2" charset="0"/>
                <a:cs typeface="Shobuj Nolua" panose="02000506000000020003" pitchFamily="2" charset="0"/>
              </a:rPr>
              <a:t>্থ</a:t>
            </a:r>
            <a:r>
              <a:rPr lang="en-US" sz="4000" dirty="0">
                <a:solidFill>
                  <a:srgbClr val="FFC000"/>
                </a:solidFill>
                <a:latin typeface="Shobuj Nolua" panose="02000506000000020003" pitchFamily="2" charset="0"/>
                <a:cs typeface="Shobuj Nolua" panose="02000506000000020003" pitchFamily="2" charset="0"/>
              </a:rPr>
              <a:t>: </a:t>
            </a:r>
            <a:r>
              <a:rPr lang="en-US" sz="4000" dirty="0" err="1">
                <a:solidFill>
                  <a:srgbClr val="FFC000"/>
                </a:solidFill>
                <a:latin typeface="Shobuj Nolua" panose="02000506000000020003" pitchFamily="2" charset="0"/>
                <a:cs typeface="Shobuj Nolua" panose="02000506000000020003" pitchFamily="2" charset="0"/>
              </a:rPr>
              <a:t>আর</a:t>
            </a:r>
            <a:r>
              <a:rPr lang="en-US" sz="4000" dirty="0">
                <a:solidFill>
                  <a:srgbClr val="FFC000"/>
                </a:solidFill>
                <a:latin typeface="Shobuj Nolua" panose="02000506000000020003" pitchFamily="2" charset="0"/>
                <a:cs typeface="Shobuj Nolua" panose="02000506000000020003" pitchFamily="2" charset="0"/>
              </a:rPr>
              <a:t> </a:t>
            </a:r>
            <a:r>
              <a:rPr lang="en-US" sz="4000" dirty="0" err="1">
                <a:solidFill>
                  <a:srgbClr val="FFC000"/>
                </a:solidFill>
                <a:latin typeface="Shobuj Nolua" panose="02000506000000020003" pitchFamily="2" charset="0"/>
                <a:cs typeface="Shobuj Nolua" panose="02000506000000020003" pitchFamily="2" charset="0"/>
              </a:rPr>
              <a:t>তিনি</a:t>
            </a:r>
            <a:r>
              <a:rPr lang="en-US" sz="4000" dirty="0">
                <a:solidFill>
                  <a:srgbClr val="FFC000"/>
                </a:solidFill>
                <a:latin typeface="Shobuj Nolua" panose="02000506000000020003" pitchFamily="2" charset="0"/>
                <a:cs typeface="Shobuj Nolua" panose="02000506000000020003" pitchFamily="2" charset="0"/>
              </a:rPr>
              <a:t> </a:t>
            </a:r>
            <a:r>
              <a:rPr lang="en-US" sz="4000" dirty="0" err="1">
                <a:solidFill>
                  <a:srgbClr val="FFC000"/>
                </a:solidFill>
                <a:latin typeface="Shobuj Nolua" panose="02000506000000020003" pitchFamily="2" charset="0"/>
                <a:cs typeface="Shobuj Nolua" panose="02000506000000020003" pitchFamily="2" charset="0"/>
              </a:rPr>
              <a:t>আল্লাহ</a:t>
            </a:r>
            <a:r>
              <a:rPr lang="en-US" sz="4000" dirty="0">
                <a:solidFill>
                  <a:srgbClr val="FFC000"/>
                </a:solidFill>
                <a:latin typeface="Shobuj Nolua" panose="02000506000000020003" pitchFamily="2" charset="0"/>
                <a:cs typeface="Shobuj Nolua" panose="02000506000000020003" pitchFamily="2" charset="0"/>
              </a:rPr>
              <a:t> </a:t>
            </a:r>
            <a:r>
              <a:rPr lang="en-US" sz="4000" dirty="0" err="1">
                <a:solidFill>
                  <a:srgbClr val="FFC000"/>
                </a:solidFill>
                <a:latin typeface="Shobuj Nolua" panose="02000506000000020003" pitchFamily="2" charset="0"/>
                <a:cs typeface="Shobuj Nolua" panose="02000506000000020003" pitchFamily="2" charset="0"/>
              </a:rPr>
              <a:t>যি</a:t>
            </a:r>
            <a:r>
              <a:rPr lang="as-IN" sz="4000" dirty="0">
                <a:solidFill>
                  <a:srgbClr val="FFC000"/>
                </a:solidFill>
                <a:latin typeface="Shobuj Nolua" panose="02000506000000020003" pitchFamily="2" charset="0"/>
                <a:cs typeface="Shobuj Nolua" panose="02000506000000020003" pitchFamily="2" charset="0"/>
              </a:rPr>
              <a:t>ন</a:t>
            </a:r>
            <a:r>
              <a:rPr lang="en-US" sz="4000" dirty="0">
                <a:solidFill>
                  <a:srgbClr val="FFC000"/>
                </a:solidFill>
                <a:latin typeface="Shobuj Nolua" panose="02000506000000020003" pitchFamily="2" charset="0"/>
                <a:cs typeface="Shobuj Nolua" panose="02000506000000020003" pitchFamily="2" charset="0"/>
              </a:rPr>
              <a:t>ি </a:t>
            </a:r>
            <a:r>
              <a:rPr lang="en-US" sz="4000" dirty="0" err="1">
                <a:solidFill>
                  <a:srgbClr val="FFC000"/>
                </a:solidFill>
                <a:latin typeface="Shobuj Nolua" panose="02000506000000020003" pitchFamily="2" charset="0"/>
                <a:cs typeface="Shobuj Nolua" panose="02000506000000020003" pitchFamily="2" charset="0"/>
              </a:rPr>
              <a:t>আসমান</a:t>
            </a:r>
            <a:r>
              <a:rPr lang="en-US" sz="4000" dirty="0">
                <a:solidFill>
                  <a:srgbClr val="FFC000"/>
                </a:solidFill>
                <a:latin typeface="Shobuj Nolua" panose="02000506000000020003" pitchFamily="2" charset="0"/>
                <a:cs typeface="Shobuj Nolua" panose="02000506000000020003" pitchFamily="2" charset="0"/>
              </a:rPr>
              <a:t> ও </a:t>
            </a:r>
            <a:r>
              <a:rPr lang="en-US" sz="4000" dirty="0" err="1">
                <a:solidFill>
                  <a:srgbClr val="FFC000"/>
                </a:solidFill>
                <a:latin typeface="Shobuj Nolua" panose="02000506000000020003" pitchFamily="2" charset="0"/>
                <a:cs typeface="Shobuj Nolua" panose="02000506000000020003" pitchFamily="2" charset="0"/>
              </a:rPr>
              <a:t>জমিনে</a:t>
            </a:r>
            <a:r>
              <a:rPr lang="en-US" sz="4000" dirty="0">
                <a:solidFill>
                  <a:srgbClr val="FFC000"/>
                </a:solidFill>
                <a:latin typeface="Shobuj Nolua" panose="02000506000000020003" pitchFamily="2" charset="0"/>
                <a:cs typeface="Shobuj Nolua" panose="02000506000000020003" pitchFamily="2" charset="0"/>
              </a:rPr>
              <a:t> </a:t>
            </a:r>
            <a:r>
              <a:rPr lang="en-US" sz="4000" dirty="0" err="1">
                <a:solidFill>
                  <a:srgbClr val="FFC000"/>
                </a:solidFill>
                <a:latin typeface="Shobuj Nolua" panose="02000506000000020003" pitchFamily="2" charset="0"/>
                <a:cs typeface="Shobuj Nolua" panose="02000506000000020003" pitchFamily="2" charset="0"/>
              </a:rPr>
              <a:t>বিরাজমান</a:t>
            </a:r>
            <a:r>
              <a:rPr lang="en-US" sz="4000" dirty="0">
                <a:solidFill>
                  <a:srgbClr val="FFC000"/>
                </a:solidFill>
                <a:latin typeface="Shobuj Nolua" panose="02000506000000020003" pitchFamily="2" charset="0"/>
                <a:cs typeface="Shobuj Nolua" panose="02000506000000020003" pitchFamily="2" charset="0"/>
              </a:rPr>
              <a:t> । </a:t>
            </a:r>
            <a:r>
              <a:rPr lang="en-US" sz="4000" dirty="0" err="1">
                <a:solidFill>
                  <a:srgbClr val="FFC000"/>
                </a:solidFill>
                <a:latin typeface="Shobuj Nolua" panose="02000506000000020003" pitchFamily="2" charset="0"/>
                <a:cs typeface="Shobuj Nolua" panose="02000506000000020003" pitchFamily="2" charset="0"/>
              </a:rPr>
              <a:t>তিনি</a:t>
            </a:r>
            <a:r>
              <a:rPr lang="en-US" sz="4000" dirty="0">
                <a:solidFill>
                  <a:srgbClr val="FFC000"/>
                </a:solidFill>
                <a:latin typeface="Shobuj Nolua" panose="02000506000000020003" pitchFamily="2" charset="0"/>
                <a:cs typeface="Shobuj Nolua" panose="02000506000000020003" pitchFamily="2" charset="0"/>
              </a:rPr>
              <a:t> </a:t>
            </a:r>
            <a:r>
              <a:rPr lang="en-US" sz="4000" dirty="0" err="1">
                <a:solidFill>
                  <a:srgbClr val="FFC000"/>
                </a:solidFill>
                <a:latin typeface="Shobuj Nolua" panose="02000506000000020003" pitchFamily="2" charset="0"/>
                <a:cs typeface="Shobuj Nolua" panose="02000506000000020003" pitchFamily="2" charset="0"/>
              </a:rPr>
              <a:t>প্রকাশ্য</a:t>
            </a:r>
            <a:r>
              <a:rPr lang="en-US" sz="4000" dirty="0">
                <a:solidFill>
                  <a:srgbClr val="FFC000"/>
                </a:solidFill>
                <a:latin typeface="Shobuj Nolua" panose="02000506000000020003" pitchFamily="2" charset="0"/>
                <a:cs typeface="Shobuj Nolua" panose="02000506000000020003" pitchFamily="2" charset="0"/>
              </a:rPr>
              <a:t> ও গ</a:t>
            </a:r>
            <a:r>
              <a:rPr lang="as-IN" sz="4000" dirty="0">
                <a:solidFill>
                  <a:srgbClr val="FFC000"/>
                </a:solidFill>
                <a:latin typeface="Shobuj Nolua" panose="02000506000000020003" pitchFamily="2" charset="0"/>
                <a:cs typeface="Shobuj Nolua" panose="02000506000000020003" pitchFamily="2" charset="0"/>
              </a:rPr>
              <a:t>ো</a:t>
            </a:r>
            <a:r>
              <a:rPr lang="en-US" sz="4000" dirty="0">
                <a:solidFill>
                  <a:srgbClr val="FFC000"/>
                </a:solidFill>
                <a:latin typeface="Shobuj Nolua" panose="02000506000000020003" pitchFamily="2" charset="0"/>
                <a:cs typeface="Shobuj Nolua" panose="02000506000000020003" pitchFamily="2" charset="0"/>
              </a:rPr>
              <a:t>প</a:t>
            </a:r>
            <a:r>
              <a:rPr lang="as-IN" sz="4000" dirty="0">
                <a:solidFill>
                  <a:srgbClr val="FFC000"/>
                </a:solidFill>
                <a:latin typeface="Shobuj Nolua" panose="02000506000000020003" pitchFamily="2" charset="0"/>
                <a:cs typeface="Shobuj Nolua" panose="02000506000000020003" pitchFamily="2" charset="0"/>
              </a:rPr>
              <a:t>ন</a:t>
            </a:r>
            <a:r>
              <a:rPr lang="en-US" sz="4000" dirty="0" err="1">
                <a:solidFill>
                  <a:srgbClr val="FFC000"/>
                </a:solidFill>
                <a:latin typeface="Shobuj Nolua" panose="02000506000000020003" pitchFamily="2" charset="0"/>
                <a:cs typeface="Shobuj Nolua" panose="02000506000000020003" pitchFamily="2" charset="0"/>
              </a:rPr>
              <a:t>ীয়</a:t>
            </a:r>
            <a:r>
              <a:rPr lang="en-US" sz="4000" dirty="0">
                <a:solidFill>
                  <a:srgbClr val="FFC000"/>
                </a:solidFill>
                <a:latin typeface="Shobuj Nolua" panose="02000506000000020003" pitchFamily="2" charset="0"/>
                <a:cs typeface="Shobuj Nolua" panose="02000506000000020003" pitchFamily="2" charset="0"/>
              </a:rPr>
              <a:t> </a:t>
            </a:r>
            <a:r>
              <a:rPr lang="en-US" sz="4000" dirty="0" err="1">
                <a:solidFill>
                  <a:srgbClr val="FFC000"/>
                </a:solidFill>
                <a:latin typeface="Shobuj Nolua" panose="02000506000000020003" pitchFamily="2" charset="0"/>
                <a:cs typeface="Shobuj Nolua" panose="02000506000000020003" pitchFamily="2" charset="0"/>
              </a:rPr>
              <a:t>সকল</a:t>
            </a:r>
            <a:r>
              <a:rPr lang="en-US" sz="4000" dirty="0">
                <a:solidFill>
                  <a:srgbClr val="FFC000"/>
                </a:solidFill>
                <a:latin typeface="Shobuj Nolua" panose="02000506000000020003" pitchFamily="2" charset="0"/>
                <a:cs typeface="Shobuj Nolua" panose="02000506000000020003" pitchFamily="2" charset="0"/>
              </a:rPr>
              <a:t> </a:t>
            </a:r>
            <a:r>
              <a:rPr lang="en-US" sz="4000" dirty="0" err="1">
                <a:solidFill>
                  <a:srgbClr val="FFC000"/>
                </a:solidFill>
                <a:latin typeface="Shobuj Nolua" panose="02000506000000020003" pitchFamily="2" charset="0"/>
                <a:cs typeface="Shobuj Nolua" panose="02000506000000020003" pitchFamily="2" charset="0"/>
              </a:rPr>
              <a:t>বিষয়</a:t>
            </a:r>
            <a:r>
              <a:rPr lang="en-US" sz="4000" dirty="0">
                <a:solidFill>
                  <a:srgbClr val="FFC000"/>
                </a:solidFill>
                <a:latin typeface="Shobuj Nolua" panose="02000506000000020003" pitchFamily="2" charset="0"/>
                <a:cs typeface="Shobuj Nolua" panose="02000506000000020003" pitchFamily="2" charset="0"/>
              </a:rPr>
              <a:t> </a:t>
            </a:r>
            <a:r>
              <a:rPr lang="en-US" sz="4000" dirty="0" err="1">
                <a:solidFill>
                  <a:srgbClr val="FFC000"/>
                </a:solidFill>
                <a:latin typeface="Shobuj Nolua" panose="02000506000000020003" pitchFamily="2" charset="0"/>
                <a:cs typeface="Shobuj Nolua" panose="02000506000000020003" pitchFamily="2" charset="0"/>
              </a:rPr>
              <a:t>সম্পর্কে</a:t>
            </a:r>
            <a:r>
              <a:rPr lang="en-US" sz="4000" dirty="0">
                <a:solidFill>
                  <a:srgbClr val="FFC000"/>
                </a:solidFill>
                <a:latin typeface="Shobuj Nolua" panose="02000506000000020003" pitchFamily="2" charset="0"/>
                <a:cs typeface="Shobuj Nolua" panose="02000506000000020003" pitchFamily="2" charset="0"/>
              </a:rPr>
              <a:t>-ই </a:t>
            </a:r>
            <a:r>
              <a:rPr lang="en-US" sz="4000" dirty="0" err="1">
                <a:solidFill>
                  <a:srgbClr val="FFC000"/>
                </a:solidFill>
                <a:latin typeface="Shobuj Nolua" panose="02000506000000020003" pitchFamily="2" charset="0"/>
                <a:cs typeface="Shobuj Nolua" panose="02000506000000020003" pitchFamily="2" charset="0"/>
              </a:rPr>
              <a:t>জানেন</a:t>
            </a:r>
            <a:r>
              <a:rPr lang="en-US" sz="4000" dirty="0">
                <a:solidFill>
                  <a:srgbClr val="FFC000"/>
                </a:solidFill>
                <a:latin typeface="Shobuj Nolua" panose="02000506000000020003" pitchFamily="2" charset="0"/>
                <a:cs typeface="Shobuj Nolua" panose="02000506000000020003" pitchFamily="2" charset="0"/>
              </a:rPr>
              <a:t> </a:t>
            </a:r>
            <a:r>
              <a:rPr lang="as-IN" sz="4000" dirty="0">
                <a:solidFill>
                  <a:srgbClr val="FFC000"/>
                </a:solidFill>
                <a:latin typeface="Shobuj Nolua" panose="02000506000000020003" pitchFamily="2" charset="0"/>
                <a:cs typeface="Shobuj Nolua" panose="02000506000000020003" pitchFamily="2" charset="0"/>
              </a:rPr>
              <a:t>এ</a:t>
            </a:r>
            <a:r>
              <a:rPr lang="en-US" sz="4000" dirty="0">
                <a:solidFill>
                  <a:srgbClr val="FFC000"/>
                </a:solidFill>
                <a:latin typeface="Shobuj Nolua" panose="02000506000000020003" pitchFamily="2" charset="0"/>
                <a:cs typeface="Shobuj Nolua" panose="02000506000000020003" pitchFamily="2" charset="0"/>
              </a:rPr>
              <a:t>ব</a:t>
            </a:r>
            <a:r>
              <a:rPr lang="as-IN" sz="4000" dirty="0">
                <a:solidFill>
                  <a:srgbClr val="FFC000"/>
                </a:solidFill>
                <a:latin typeface="Shobuj Nolua" panose="02000506000000020003" pitchFamily="2" charset="0"/>
                <a:cs typeface="Shobuj Nolua" panose="02000506000000020003" pitchFamily="2" charset="0"/>
              </a:rPr>
              <a:t>ং</a:t>
            </a:r>
            <a:r>
              <a:rPr lang="en-US" sz="4000" dirty="0">
                <a:solidFill>
                  <a:srgbClr val="FFC000"/>
                </a:solidFill>
                <a:latin typeface="Shobuj Nolua" panose="02000506000000020003" pitchFamily="2" charset="0"/>
                <a:cs typeface="Shobuj Nolua" panose="02000506000000020003" pitchFamily="2" charset="0"/>
              </a:rPr>
              <a:t> </a:t>
            </a:r>
            <a:r>
              <a:rPr lang="as-IN" sz="4000" dirty="0">
                <a:solidFill>
                  <a:srgbClr val="FFC000"/>
                </a:solidFill>
                <a:latin typeface="Shobuj Nolua" panose="02000506000000020003" pitchFamily="2" charset="0"/>
                <a:cs typeface="Shobuj Nolua" panose="02000506000000020003" pitchFamily="2" charset="0"/>
              </a:rPr>
              <a:t>ত</a:t>
            </a:r>
            <a:r>
              <a:rPr lang="en-US" sz="4000" dirty="0" err="1">
                <a:solidFill>
                  <a:srgbClr val="FFC000"/>
                </a:solidFill>
                <a:latin typeface="Shobuj Nolua" panose="02000506000000020003" pitchFamily="2" charset="0"/>
                <a:cs typeface="Shobuj Nolua" panose="02000506000000020003" pitchFamily="2" charset="0"/>
              </a:rPr>
              <a:t>োমরা</a:t>
            </a:r>
            <a:r>
              <a:rPr lang="en-US" sz="4000" dirty="0">
                <a:solidFill>
                  <a:srgbClr val="FFC000"/>
                </a:solidFill>
                <a:latin typeface="Shobuj Nolua" panose="02000506000000020003" pitchFamily="2" charset="0"/>
                <a:cs typeface="Shobuj Nolua" panose="02000506000000020003" pitchFamily="2" charset="0"/>
              </a:rPr>
              <a:t> </a:t>
            </a:r>
            <a:r>
              <a:rPr lang="en-US" sz="4000" dirty="0" err="1">
                <a:solidFill>
                  <a:srgbClr val="FFC000"/>
                </a:solidFill>
                <a:latin typeface="Shobuj Nolua" panose="02000506000000020003" pitchFamily="2" charset="0"/>
                <a:cs typeface="Shobuj Nolua" panose="02000506000000020003" pitchFamily="2" charset="0"/>
              </a:rPr>
              <a:t>যা</a:t>
            </a:r>
            <a:r>
              <a:rPr lang="en-US" sz="4000" dirty="0">
                <a:solidFill>
                  <a:srgbClr val="FFC000"/>
                </a:solidFill>
                <a:latin typeface="Shobuj Nolua" panose="02000506000000020003" pitchFamily="2" charset="0"/>
                <a:cs typeface="Shobuj Nolua" panose="02000506000000020003" pitchFamily="2" charset="0"/>
              </a:rPr>
              <a:t> অ</a:t>
            </a:r>
            <a:r>
              <a:rPr lang="as-IN" sz="4000" dirty="0">
                <a:solidFill>
                  <a:srgbClr val="FFC000"/>
                </a:solidFill>
                <a:latin typeface="Shobuj Nolua" panose="02000506000000020003" pitchFamily="2" charset="0"/>
                <a:cs typeface="Shobuj Nolua" panose="02000506000000020003" pitchFamily="2" charset="0"/>
              </a:rPr>
              <a:t>র</a:t>
            </a:r>
            <a:r>
              <a:rPr lang="en-US" sz="4000" dirty="0">
                <a:solidFill>
                  <a:srgbClr val="FFC000"/>
                </a:solidFill>
                <a:latin typeface="Shobuj Nolua" panose="02000506000000020003" pitchFamily="2" charset="0"/>
                <a:cs typeface="Shobuj Nolua" panose="02000506000000020003" pitchFamily="2" charset="0"/>
              </a:rPr>
              <a:t>্</a:t>
            </a:r>
            <a:r>
              <a:rPr lang="as-IN" sz="4000" dirty="0">
                <a:solidFill>
                  <a:srgbClr val="FFC000"/>
                </a:solidFill>
                <a:latin typeface="Shobuj Nolua" panose="02000506000000020003" pitchFamily="2" charset="0"/>
                <a:cs typeface="Shobuj Nolua" panose="02000506000000020003" pitchFamily="2" charset="0"/>
              </a:rPr>
              <a:t>জ</a:t>
            </a:r>
            <a:r>
              <a:rPr lang="en-US" sz="4000" dirty="0">
                <a:solidFill>
                  <a:srgbClr val="FFC000"/>
                </a:solidFill>
                <a:latin typeface="Shobuj Nolua" panose="02000506000000020003" pitchFamily="2" charset="0"/>
                <a:cs typeface="Shobuj Nolua" panose="02000506000000020003" pitchFamily="2" charset="0"/>
              </a:rPr>
              <a:t>ন </a:t>
            </a:r>
            <a:r>
              <a:rPr lang="as-IN" sz="4000" dirty="0">
                <a:solidFill>
                  <a:srgbClr val="FFC000"/>
                </a:solidFill>
                <a:latin typeface="Shobuj Nolua" panose="02000506000000020003" pitchFamily="2" charset="0"/>
                <a:cs typeface="Shobuj Nolua" panose="02000506000000020003" pitchFamily="2" charset="0"/>
              </a:rPr>
              <a:t>ক</a:t>
            </a:r>
            <a:r>
              <a:rPr lang="en-US" sz="4000" dirty="0">
                <a:solidFill>
                  <a:srgbClr val="FFC000"/>
                </a:solidFill>
                <a:latin typeface="Shobuj Nolua" panose="02000506000000020003" pitchFamily="2" charset="0"/>
                <a:cs typeface="Shobuj Nolua" panose="02000506000000020003" pitchFamily="2" charset="0"/>
              </a:rPr>
              <a:t>র </a:t>
            </a:r>
            <a:r>
              <a:rPr lang="as-IN" sz="4000" dirty="0">
                <a:solidFill>
                  <a:srgbClr val="FFC000"/>
                </a:solidFill>
                <a:latin typeface="Shobuj Nolua" panose="02000506000000020003" pitchFamily="2" charset="0"/>
                <a:cs typeface="Shobuj Nolua" panose="02000506000000020003" pitchFamily="2" charset="0"/>
              </a:rPr>
              <a:t>ত</a:t>
            </a:r>
            <a:r>
              <a:rPr lang="en-US" sz="4000" dirty="0">
                <a:solidFill>
                  <a:srgbClr val="FFC000"/>
                </a:solidFill>
                <a:latin typeface="Shobuj Nolua" panose="02000506000000020003" pitchFamily="2" charset="0"/>
                <a:cs typeface="Shobuj Nolua" panose="02000506000000020003" pitchFamily="2" charset="0"/>
              </a:rPr>
              <a:t>া-</a:t>
            </a:r>
            <a:r>
              <a:rPr lang="as-IN" sz="4000" dirty="0">
                <a:solidFill>
                  <a:srgbClr val="FFC000"/>
                </a:solidFill>
                <a:latin typeface="Shobuj Nolua" panose="02000506000000020003" pitchFamily="2" charset="0"/>
                <a:cs typeface="Shobuj Nolua" panose="02000506000000020003" pitchFamily="2" charset="0"/>
              </a:rPr>
              <a:t>ও</a:t>
            </a:r>
            <a:r>
              <a:rPr lang="en-US" sz="4000" dirty="0">
                <a:solidFill>
                  <a:srgbClr val="FFC000"/>
                </a:solidFill>
                <a:latin typeface="Shobuj Nolua" panose="02000506000000020003" pitchFamily="2" charset="0"/>
                <a:cs typeface="Shobuj Nolua" panose="02000506000000020003" pitchFamily="2" charset="0"/>
              </a:rPr>
              <a:t> </a:t>
            </a:r>
            <a:r>
              <a:rPr lang="en-US" sz="4000" dirty="0" err="1">
                <a:solidFill>
                  <a:srgbClr val="FFC000"/>
                </a:solidFill>
                <a:latin typeface="Shobuj Nolua" panose="02000506000000020003" pitchFamily="2" charset="0"/>
                <a:cs typeface="Shobuj Nolua" panose="02000506000000020003" pitchFamily="2" charset="0"/>
              </a:rPr>
              <a:t>তিনি</a:t>
            </a:r>
            <a:r>
              <a:rPr lang="en-US" sz="4000" dirty="0">
                <a:solidFill>
                  <a:srgbClr val="FFC000"/>
                </a:solidFill>
                <a:latin typeface="Shobuj Nolua" panose="02000506000000020003" pitchFamily="2" charset="0"/>
                <a:cs typeface="Shobuj Nolua" panose="02000506000000020003" pitchFamily="2" charset="0"/>
              </a:rPr>
              <a:t> </a:t>
            </a:r>
            <a:r>
              <a:rPr lang="en-US" sz="4000" dirty="0" err="1">
                <a:solidFill>
                  <a:srgbClr val="FFC000"/>
                </a:solidFill>
                <a:latin typeface="Shobuj Nolua" panose="02000506000000020003" pitchFamily="2" charset="0"/>
                <a:cs typeface="Shobuj Nolua" panose="02000506000000020003" pitchFamily="2" charset="0"/>
              </a:rPr>
              <a:t>অবগত</a:t>
            </a:r>
            <a:r>
              <a:rPr lang="en-US" sz="4000" dirty="0">
                <a:solidFill>
                  <a:srgbClr val="FFC000"/>
                </a:solidFill>
                <a:latin typeface="Shobuj Nolua" panose="02000506000000020003" pitchFamily="2" charset="0"/>
                <a:cs typeface="Shobuj Nolua" panose="02000506000000020003" pitchFamily="2" charset="0"/>
              </a:rPr>
              <a:t> </a:t>
            </a:r>
            <a:r>
              <a:rPr lang="en-US" sz="4000" dirty="0" err="1">
                <a:solidFill>
                  <a:srgbClr val="FFC000"/>
                </a:solidFill>
                <a:latin typeface="Shobuj Nolua" panose="02000506000000020003" pitchFamily="2" charset="0"/>
                <a:cs typeface="Shobuj Nolua" panose="02000506000000020003" pitchFamily="2" charset="0"/>
              </a:rPr>
              <a:t>আছেন</a:t>
            </a:r>
            <a:r>
              <a:rPr lang="en-US" sz="4000" dirty="0">
                <a:solidFill>
                  <a:srgbClr val="FFC000"/>
                </a:solidFill>
                <a:latin typeface="Shobuj Nolua" panose="02000506000000020003" pitchFamily="2" charset="0"/>
                <a:cs typeface="Shobuj Nolua" panose="02000506000000020003" pitchFamily="2" charset="0"/>
              </a:rPr>
              <a:t> ।</a:t>
            </a:r>
          </a:p>
        </p:txBody>
      </p:sp>
    </p:spTree>
    <p:extLst>
      <p:ext uri="{BB962C8B-B14F-4D97-AF65-F5344CB8AC3E}">
        <p14:creationId xmlns:p14="http://schemas.microsoft.com/office/powerpoint/2010/main" val="3735691429"/>
      </p:ext>
    </p:extLst>
  </p:cSld>
  <p:clrMapOvr>
    <a:masterClrMapping/>
  </p:clrMapOvr>
  <mc:AlternateContent xmlns:mc="http://schemas.openxmlformats.org/markup-compatibility/2006" xmlns:p14="http://schemas.microsoft.com/office/powerpoint/2010/main">
    <mc:Choice Requires="p14">
      <p:transition spd="slow" p14:dur="3900">
        <p14:glitter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circle(in)">
                                      <p:cBhvr>
                                        <p:cTn id="12" dur="2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5"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p:cTn id="17" dur="500" decel="50000" fill="hold">
                                          <p:stCondLst>
                                            <p:cond delay="0"/>
                                          </p:stCondLst>
                                        </p:cTn>
                                        <p:tgtEl>
                                          <p:spTgt spid="9"/>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9"/>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9"/>
                                        </p:tgtEl>
                                        <p:attrNameLst>
                                          <p:attrName>ppt_w</p:attrName>
                                        </p:attrNameLst>
                                      </p:cBhvr>
                                      <p:tavLst>
                                        <p:tav tm="0">
                                          <p:val>
                                            <p:strVal val="#ppt_w*.05"/>
                                          </p:val>
                                        </p:tav>
                                        <p:tav tm="100000">
                                          <p:val>
                                            <p:strVal val="#ppt_w"/>
                                          </p:val>
                                        </p:tav>
                                      </p:tavLst>
                                    </p:anim>
                                    <p:anim calcmode="lin" valueType="num">
                                      <p:cBhvr>
                                        <p:cTn id="20" dur="1000" fill="hold"/>
                                        <p:tgtEl>
                                          <p:spTgt spid="9"/>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9"/>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9"/>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9"/>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25" presetClass="entr" presetSubtype="0"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 calcmode="lin" valueType="num">
                                      <p:cBhvr>
                                        <p:cTn id="29"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30"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31"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32" dur="1000" fill="hold"/>
                                        <p:tgtEl>
                                          <p:spTgt spid="10"/>
                                        </p:tgtEl>
                                        <p:attrNameLst>
                                          <p:attrName>ppt_h</p:attrName>
                                        </p:attrNameLst>
                                      </p:cBhvr>
                                      <p:tavLst>
                                        <p:tav tm="0">
                                          <p:val>
                                            <p:strVal val="#ppt_h"/>
                                          </p:val>
                                        </p:tav>
                                        <p:tav tm="100000">
                                          <p:val>
                                            <p:strVal val="#ppt_h"/>
                                          </p:val>
                                        </p:tav>
                                      </p:tavLst>
                                    </p:anim>
                                    <p:anim calcmode="lin" valueType="num">
                                      <p:cBhvr>
                                        <p:cTn id="33"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34"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35"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36" dur="1000" decel="50000">
                                          <p:stCondLst>
                                            <p:cond delay="0"/>
                                          </p:stCondLst>
                                        </p:cTn>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AEA09AA-53FE-403E-B931-F2D265F8CFF6}"/>
              </a:ext>
            </a:extLst>
          </p:cNvPr>
          <p:cNvSpPr>
            <a:spLocks noGrp="1"/>
          </p:cNvSpPr>
          <p:nvPr>
            <p:ph type="dt" sz="half" idx="10"/>
          </p:nvPr>
        </p:nvSpPr>
        <p:spPr/>
        <p:txBody>
          <a:bodyPr/>
          <a:lstStyle/>
          <a:p>
            <a:fld id="{CEF24E2A-7861-405B-85DA-C780E6E74AD8}" type="datetime1">
              <a:rPr lang="en-US" smtClean="0"/>
              <a:t>10/31/2020</a:t>
            </a:fld>
            <a:endParaRPr lang="en-US"/>
          </a:p>
        </p:txBody>
      </p:sp>
      <p:sp>
        <p:nvSpPr>
          <p:cNvPr id="3" name="Footer Placeholder 2">
            <a:extLst>
              <a:ext uri="{FF2B5EF4-FFF2-40B4-BE49-F238E27FC236}">
                <a16:creationId xmlns:a16="http://schemas.microsoft.com/office/drawing/2014/main" id="{369C9C20-2A7F-409F-81F4-E89A42202D77}"/>
              </a:ext>
            </a:extLst>
          </p:cNvPr>
          <p:cNvSpPr>
            <a:spLocks noGrp="1"/>
          </p:cNvSpPr>
          <p:nvPr>
            <p:ph type="ftr" sz="quarter" idx="11"/>
          </p:nvPr>
        </p:nvSpPr>
        <p:spPr/>
        <p:txBody>
          <a:bodyPr/>
          <a:lstStyle/>
          <a:p>
            <a:r>
              <a:rPr lang="as-IN"/>
              <a:t>মোহাম্মদ ফরিদুর রহমান। সহকারী অধ্যাপক, মোহসেনুদ্দীন নূরিয়া ফাজিল মাদরাসা। মোবাইল নং ০১৭২৮৯৪২৭৬৩</a:t>
            </a:r>
            <a:endParaRPr lang="en-US" dirty="0"/>
          </a:p>
        </p:txBody>
      </p:sp>
      <p:sp>
        <p:nvSpPr>
          <p:cNvPr id="4" name="Slide Number Placeholder 3">
            <a:extLst>
              <a:ext uri="{FF2B5EF4-FFF2-40B4-BE49-F238E27FC236}">
                <a16:creationId xmlns:a16="http://schemas.microsoft.com/office/drawing/2014/main" id="{8121E4BB-1DE4-4714-9DB1-02133521A297}"/>
              </a:ext>
            </a:extLst>
          </p:cNvPr>
          <p:cNvSpPr>
            <a:spLocks noGrp="1"/>
          </p:cNvSpPr>
          <p:nvPr>
            <p:ph type="sldNum" sz="quarter" idx="12"/>
          </p:nvPr>
        </p:nvSpPr>
        <p:spPr/>
        <p:txBody>
          <a:bodyPr/>
          <a:lstStyle/>
          <a:p>
            <a:fld id="{2FCC7136-71D0-42FE-B518-24F55251E654}" type="slidenum">
              <a:rPr lang="en-US" smtClean="0"/>
              <a:t>7</a:t>
            </a:fld>
            <a:endParaRPr lang="en-US" dirty="0"/>
          </a:p>
        </p:txBody>
      </p:sp>
      <p:sp>
        <p:nvSpPr>
          <p:cNvPr id="7" name="TextBox 6">
            <a:extLst>
              <a:ext uri="{FF2B5EF4-FFF2-40B4-BE49-F238E27FC236}">
                <a16:creationId xmlns:a16="http://schemas.microsoft.com/office/drawing/2014/main" id="{B3D42C8B-5BF3-403B-8E69-FF5450E0858F}"/>
              </a:ext>
            </a:extLst>
          </p:cNvPr>
          <p:cNvSpPr txBox="1"/>
          <p:nvPr/>
        </p:nvSpPr>
        <p:spPr>
          <a:xfrm>
            <a:off x="635132" y="2270854"/>
            <a:ext cx="11260477" cy="646331"/>
          </a:xfrm>
          <a:prstGeom prst="rect">
            <a:avLst/>
          </a:prstGeom>
          <a:noFill/>
        </p:spPr>
        <p:txBody>
          <a:bodyPr wrap="square">
            <a:spAutoFit/>
          </a:bodyPr>
          <a:lstStyle/>
          <a:p>
            <a:pPr algn="ctr" rtl="1"/>
            <a:r>
              <a:rPr lang="ar-SA" sz="3600" dirty="0">
                <a:solidFill>
                  <a:srgbClr val="ED2BD6"/>
                </a:solidFill>
              </a:rPr>
              <a:t>قُل لَّوْ أَنَّ عِندِي مَا تَسْتَعْجِلُونَ بِهِ لَقُضِيَ الأَمْرُ بَيْنِي وَبَيْنَكُمْ وَاللّهُ أَعْلَمُ بِالظَّالِمِينَ</a:t>
            </a:r>
            <a:endParaRPr lang="ar-SA" sz="3600" dirty="0">
              <a:solidFill>
                <a:srgbClr val="ED2BD6"/>
              </a:solidFill>
              <a:latin typeface="Shobuj Nolua" panose="02000506000000020003" pitchFamily="2" charset="0"/>
            </a:endParaRPr>
          </a:p>
        </p:txBody>
      </p:sp>
      <p:sp>
        <p:nvSpPr>
          <p:cNvPr id="8" name="TextBox 7">
            <a:extLst>
              <a:ext uri="{FF2B5EF4-FFF2-40B4-BE49-F238E27FC236}">
                <a16:creationId xmlns:a16="http://schemas.microsoft.com/office/drawing/2014/main" id="{E0242763-0FE0-4C29-9BFA-10008204647F}"/>
              </a:ext>
            </a:extLst>
          </p:cNvPr>
          <p:cNvSpPr txBox="1"/>
          <p:nvPr/>
        </p:nvSpPr>
        <p:spPr>
          <a:xfrm>
            <a:off x="720321" y="3107726"/>
            <a:ext cx="11175288" cy="1200329"/>
          </a:xfrm>
          <a:prstGeom prst="rect">
            <a:avLst/>
          </a:prstGeom>
          <a:noFill/>
        </p:spPr>
        <p:txBody>
          <a:bodyPr wrap="square">
            <a:spAutoFit/>
          </a:bodyPr>
          <a:lstStyle/>
          <a:p>
            <a:pPr rtl="0"/>
            <a:r>
              <a:rPr lang="en-US" sz="3600" dirty="0" err="1">
                <a:solidFill>
                  <a:srgbClr val="005893"/>
                </a:solidFill>
                <a:latin typeface="Shobuj Nolua" panose="02000506000000020003" pitchFamily="2" charset="0"/>
                <a:cs typeface="Shobuj Nolua" panose="02000506000000020003" pitchFamily="2" charset="0"/>
              </a:rPr>
              <a:t>অর্থ</a:t>
            </a:r>
            <a:r>
              <a:rPr lang="en-US" sz="3600" dirty="0">
                <a:solidFill>
                  <a:srgbClr val="005893"/>
                </a:solidFill>
                <a:latin typeface="Shobuj Nolua" panose="02000506000000020003" pitchFamily="2" charset="0"/>
                <a:cs typeface="Shobuj Nolua" panose="02000506000000020003" pitchFamily="2" charset="0"/>
              </a:rPr>
              <a:t>: </a:t>
            </a:r>
            <a:r>
              <a:rPr lang="as-IN" sz="3600" dirty="0">
                <a:solidFill>
                  <a:srgbClr val="005893"/>
                </a:solidFill>
                <a:latin typeface="Shobuj Nolua" panose="02000506000000020003" pitchFamily="2" charset="0"/>
                <a:cs typeface="Shobuj Nolua" panose="02000506000000020003" pitchFamily="2" charset="0"/>
              </a:rPr>
              <a:t>আপনি বলে দিনঃ যদি আমার কাছে তা থাকত, যা তোমরা শীঘ্র দাবী করছ, তবে আমার ও তোমাদের পারস্পরিক বিবাদ কবেই চুকে যেত। আল্লাহ জালেমদের সম্পর্কে যথেষ্ট পরিমাণে অবহিত।</a:t>
            </a:r>
          </a:p>
        </p:txBody>
      </p:sp>
    </p:spTree>
    <p:extLst>
      <p:ext uri="{BB962C8B-B14F-4D97-AF65-F5344CB8AC3E}">
        <p14:creationId xmlns:p14="http://schemas.microsoft.com/office/powerpoint/2010/main" val="133930172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800" decel="100000"/>
                                        <p:tgtEl>
                                          <p:spTgt spid="7"/>
                                        </p:tgtEl>
                                      </p:cBhvr>
                                    </p:animEffect>
                                    <p:anim calcmode="lin" valueType="num">
                                      <p:cBhvr>
                                        <p:cTn id="8" dur="800" decel="100000" fill="hold"/>
                                        <p:tgtEl>
                                          <p:spTgt spid="7"/>
                                        </p:tgtEl>
                                        <p:attrNameLst>
                                          <p:attrName>style.rotation</p:attrName>
                                        </p:attrNameLst>
                                      </p:cBhvr>
                                      <p:tavLst>
                                        <p:tav tm="0">
                                          <p:val>
                                            <p:fltVal val="-90"/>
                                          </p:val>
                                        </p:tav>
                                        <p:tav tm="100000">
                                          <p:val>
                                            <p:fltVal val="0"/>
                                          </p:val>
                                        </p:tav>
                                      </p:tavLst>
                                    </p:anim>
                                    <p:anim calcmode="lin" valueType="num">
                                      <p:cBhvr>
                                        <p:cTn id="9" dur="800" decel="100000" fill="hold"/>
                                        <p:tgtEl>
                                          <p:spTgt spid="7"/>
                                        </p:tgtEl>
                                        <p:attrNameLst>
                                          <p:attrName>ppt_x</p:attrName>
                                        </p:attrNameLst>
                                      </p:cBhvr>
                                      <p:tavLst>
                                        <p:tav tm="0">
                                          <p:val>
                                            <p:strVal val="#ppt_x+0.4"/>
                                          </p:val>
                                        </p:tav>
                                        <p:tav tm="100000">
                                          <p:val>
                                            <p:strVal val="#ppt_x-0.05"/>
                                          </p:val>
                                        </p:tav>
                                      </p:tavLst>
                                    </p:anim>
                                    <p:anim calcmode="lin" valueType="num">
                                      <p:cBhvr>
                                        <p:cTn id="10" dur="800" decel="100000" fill="hold"/>
                                        <p:tgtEl>
                                          <p:spTgt spid="7"/>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7"/>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7"/>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56" presetClass="entr" presetSubtype="0" fill="hold" grpId="0" nodeType="clickEffect">
                                  <p:stCondLst>
                                    <p:cond delay="0"/>
                                  </p:stCondLst>
                                  <p:iterate type="lt">
                                    <p:tmPct val="10000"/>
                                  </p:iterate>
                                  <p:childTnLst>
                                    <p:set>
                                      <p:cBhvr>
                                        <p:cTn id="16" dur="1" fill="hold">
                                          <p:stCondLst>
                                            <p:cond delay="0"/>
                                          </p:stCondLst>
                                        </p:cTn>
                                        <p:tgtEl>
                                          <p:spTgt spid="8">
                                            <p:txEl>
                                              <p:pRg st="0" end="0"/>
                                            </p:txEl>
                                          </p:spTgt>
                                        </p:tgtEl>
                                        <p:attrNameLst>
                                          <p:attrName>style.visibility</p:attrName>
                                        </p:attrNameLst>
                                      </p:cBhvr>
                                      <p:to>
                                        <p:strVal val="visible"/>
                                      </p:to>
                                    </p:set>
                                    <p:anim by="(-#ppt_w*2)" calcmode="lin" valueType="num">
                                      <p:cBhvr rctx="PPT">
                                        <p:cTn id="17" dur="500" autoRev="1" fill="hold">
                                          <p:stCondLst>
                                            <p:cond delay="0"/>
                                          </p:stCondLst>
                                        </p:cTn>
                                        <p:tgtEl>
                                          <p:spTgt spid="8">
                                            <p:txEl>
                                              <p:pRg st="0" end="0"/>
                                            </p:txEl>
                                          </p:spTgt>
                                        </p:tgtEl>
                                        <p:attrNameLst>
                                          <p:attrName>ppt_w</p:attrName>
                                        </p:attrNameLst>
                                      </p:cBhvr>
                                    </p:anim>
                                    <p:anim by="(#ppt_w*0.50)" calcmode="lin" valueType="num">
                                      <p:cBhvr>
                                        <p:cTn id="18" dur="500" decel="50000" autoRev="1" fill="hold">
                                          <p:stCondLst>
                                            <p:cond delay="0"/>
                                          </p:stCondLst>
                                        </p:cTn>
                                        <p:tgtEl>
                                          <p:spTgt spid="8">
                                            <p:txEl>
                                              <p:pRg st="0" end="0"/>
                                            </p:txEl>
                                          </p:spTgt>
                                        </p:tgtEl>
                                        <p:attrNameLst>
                                          <p:attrName>ppt_x</p:attrName>
                                        </p:attrNameLst>
                                      </p:cBhvr>
                                    </p:anim>
                                    <p:anim from="(-#ppt_h/2)" to="(#ppt_y)" calcmode="lin" valueType="num">
                                      <p:cBhvr>
                                        <p:cTn id="19" dur="1000" fill="hold">
                                          <p:stCondLst>
                                            <p:cond delay="0"/>
                                          </p:stCondLst>
                                        </p:cTn>
                                        <p:tgtEl>
                                          <p:spTgt spid="8">
                                            <p:txEl>
                                              <p:pRg st="0" end="0"/>
                                            </p:txEl>
                                          </p:spTgt>
                                        </p:tgtEl>
                                        <p:attrNameLst>
                                          <p:attrName>ppt_y</p:attrName>
                                        </p:attrNameLst>
                                      </p:cBhvr>
                                    </p:anim>
                                    <p:animRot by="21600000">
                                      <p:cBhvr>
                                        <p:cTn id="20" dur="1000" fill="hold">
                                          <p:stCondLst>
                                            <p:cond delay="0"/>
                                          </p:stCondLst>
                                        </p:cTn>
                                        <p:tgtEl>
                                          <p:spTgt spid="8">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5F3B5E-2AF5-4C17-969E-E1F80DBA57E3}"/>
              </a:ext>
            </a:extLst>
          </p:cNvPr>
          <p:cNvSpPr>
            <a:spLocks noGrp="1"/>
          </p:cNvSpPr>
          <p:nvPr>
            <p:ph type="dt" sz="half" idx="10"/>
          </p:nvPr>
        </p:nvSpPr>
        <p:spPr/>
        <p:txBody>
          <a:bodyPr/>
          <a:lstStyle/>
          <a:p>
            <a:fld id="{CEF24E2A-7861-405B-85DA-C780E6E74AD8}" type="datetime1">
              <a:rPr lang="en-US" smtClean="0"/>
              <a:t>10/31/2020</a:t>
            </a:fld>
            <a:endParaRPr lang="en-US"/>
          </a:p>
        </p:txBody>
      </p:sp>
      <p:sp>
        <p:nvSpPr>
          <p:cNvPr id="3" name="Footer Placeholder 2">
            <a:extLst>
              <a:ext uri="{FF2B5EF4-FFF2-40B4-BE49-F238E27FC236}">
                <a16:creationId xmlns:a16="http://schemas.microsoft.com/office/drawing/2014/main" id="{3EA4446C-A37B-4D34-B414-F8CEF0880921}"/>
              </a:ext>
            </a:extLst>
          </p:cNvPr>
          <p:cNvSpPr>
            <a:spLocks noGrp="1"/>
          </p:cNvSpPr>
          <p:nvPr>
            <p:ph type="ftr" sz="quarter" idx="11"/>
          </p:nvPr>
        </p:nvSpPr>
        <p:spPr/>
        <p:txBody>
          <a:bodyPr/>
          <a:lstStyle/>
          <a:p>
            <a:r>
              <a:rPr lang="as-IN"/>
              <a:t>মোহাম্মদ ফরিদুর রহমান। সহকারী অধ্যাপক, মোহসেনুদ্দীন নূরিয়া ফাজিল মাদরাসা। মোবাইল নং ০১৭২৮৯৪২৭৬৩</a:t>
            </a:r>
            <a:endParaRPr lang="en-US" dirty="0"/>
          </a:p>
        </p:txBody>
      </p:sp>
      <p:sp>
        <p:nvSpPr>
          <p:cNvPr id="4" name="Slide Number Placeholder 3">
            <a:extLst>
              <a:ext uri="{FF2B5EF4-FFF2-40B4-BE49-F238E27FC236}">
                <a16:creationId xmlns:a16="http://schemas.microsoft.com/office/drawing/2014/main" id="{CA497C06-074D-4BBE-895C-82747F794BA7}"/>
              </a:ext>
            </a:extLst>
          </p:cNvPr>
          <p:cNvSpPr>
            <a:spLocks noGrp="1"/>
          </p:cNvSpPr>
          <p:nvPr>
            <p:ph type="sldNum" sz="quarter" idx="12"/>
          </p:nvPr>
        </p:nvSpPr>
        <p:spPr/>
        <p:txBody>
          <a:bodyPr/>
          <a:lstStyle/>
          <a:p>
            <a:fld id="{2FCC7136-71D0-42FE-B518-24F55251E654}" type="slidenum">
              <a:rPr lang="en-US" smtClean="0"/>
              <a:t>8</a:t>
            </a:fld>
            <a:endParaRPr lang="en-US" dirty="0"/>
          </a:p>
        </p:txBody>
      </p:sp>
      <p:sp>
        <p:nvSpPr>
          <p:cNvPr id="5" name="TextBox 4">
            <a:extLst>
              <a:ext uri="{FF2B5EF4-FFF2-40B4-BE49-F238E27FC236}">
                <a16:creationId xmlns:a16="http://schemas.microsoft.com/office/drawing/2014/main" id="{974B118C-6184-46E3-AE20-669A6193D985}"/>
              </a:ext>
            </a:extLst>
          </p:cNvPr>
          <p:cNvSpPr txBox="1"/>
          <p:nvPr/>
        </p:nvSpPr>
        <p:spPr>
          <a:xfrm>
            <a:off x="271067" y="3569110"/>
            <a:ext cx="11805007" cy="1754326"/>
          </a:xfrm>
          <a:prstGeom prst="rect">
            <a:avLst/>
          </a:prstGeom>
          <a:noFill/>
        </p:spPr>
        <p:txBody>
          <a:bodyPr wrap="square">
            <a:spAutoFit/>
          </a:bodyPr>
          <a:lstStyle/>
          <a:p>
            <a:pPr rtl="0"/>
            <a:r>
              <a:rPr lang="en-US" sz="3600" dirty="0" err="1">
                <a:solidFill>
                  <a:srgbClr val="0070C0"/>
                </a:solidFill>
                <a:latin typeface="Shobuj Nolua" panose="02000506000000020003" pitchFamily="2" charset="0"/>
                <a:cs typeface="Shobuj Nolua" panose="02000506000000020003" pitchFamily="2" charset="0"/>
              </a:rPr>
              <a:t>অর্থ</a:t>
            </a:r>
            <a:r>
              <a:rPr lang="en-US" sz="3600" dirty="0">
                <a:solidFill>
                  <a:srgbClr val="0070C0"/>
                </a:solidFill>
                <a:latin typeface="Shobuj Nolua" panose="02000506000000020003" pitchFamily="2" charset="0"/>
                <a:cs typeface="Shobuj Nolua" panose="02000506000000020003" pitchFamily="2" charset="0"/>
              </a:rPr>
              <a:t>: </a:t>
            </a:r>
            <a:r>
              <a:rPr lang="as-IN" sz="3600" dirty="0">
                <a:solidFill>
                  <a:srgbClr val="0070C0"/>
                </a:solidFill>
                <a:latin typeface="Shobuj Nolua" panose="02000506000000020003" pitchFamily="2" charset="0"/>
                <a:cs typeface="Shobuj Nolua" panose="02000506000000020003" pitchFamily="2" charset="0"/>
              </a:rPr>
              <a:t>তাঁর কাছেই অদৃশ্য জগতের চাবি রয়েছে। এ গুলো তিনি ব্যতীত কেউ জানে না। স্থলে ও জলে যা আছে, তিনিই জানেন। কোন পাতা ঝরে না; কিন্তু তিনি তা জানেন। কোন শস্য কণা মৃত্তিকার অন্ধকার অংশে পতিত হয় না এবং কোন আর্দ্র ও শুস্ক দ্রব্য পতিত হয় না; কিন্তু তা সব প্রকাশ্য গ্রন্থে রয়েছে।</a:t>
            </a:r>
          </a:p>
        </p:txBody>
      </p:sp>
      <p:sp>
        <p:nvSpPr>
          <p:cNvPr id="6" name="TextBox 5">
            <a:extLst>
              <a:ext uri="{FF2B5EF4-FFF2-40B4-BE49-F238E27FC236}">
                <a16:creationId xmlns:a16="http://schemas.microsoft.com/office/drawing/2014/main" id="{6CF55B13-4216-4AA6-A218-F7DF65E60384}"/>
              </a:ext>
            </a:extLst>
          </p:cNvPr>
          <p:cNvSpPr txBox="1"/>
          <p:nvPr/>
        </p:nvSpPr>
        <p:spPr>
          <a:xfrm>
            <a:off x="271067" y="971378"/>
            <a:ext cx="11082820" cy="1754326"/>
          </a:xfrm>
          <a:prstGeom prst="rect">
            <a:avLst/>
          </a:prstGeom>
          <a:noFill/>
        </p:spPr>
        <p:txBody>
          <a:bodyPr wrap="square">
            <a:spAutoFit/>
          </a:bodyPr>
          <a:lstStyle/>
          <a:p>
            <a:pPr algn="r" rtl="1"/>
            <a:r>
              <a:rPr lang="ar-SA" sz="3600" dirty="0">
                <a:solidFill>
                  <a:srgbClr val="ED2BD6"/>
                </a:solidFill>
                <a:latin typeface="Shobuj Nolua" panose="02000506000000020003" pitchFamily="2" charset="0"/>
              </a:rPr>
              <a:t>وَعِندَهُ مَفَاتِحُ الْغَيْبِ لاَ يَعْلَمُهَا إِلاَّ هُوَ وَيَعْلَمُ مَا فِي الْبَرِّ وَالْبَحْرِ وَمَا تَسْقُطُ مِن وَرَقَةٍ إِلاَّ يَعْلَمُهَا وَلاَ حَبَّةٍ فِي ظُلُمَاتِ الأَرْضِ وَلاَ رَطْبٍ وَلاَ يَابِسٍ إِلاَّ فِي كِتَابٍ مُّبِينٍ</a:t>
            </a:r>
          </a:p>
        </p:txBody>
      </p:sp>
    </p:spTree>
    <p:extLst>
      <p:ext uri="{BB962C8B-B14F-4D97-AF65-F5344CB8AC3E}">
        <p14:creationId xmlns:p14="http://schemas.microsoft.com/office/powerpoint/2010/main" val="1649610171"/>
      </p:ext>
    </p:extLst>
  </p:cSld>
  <p:clrMapOvr>
    <a:masterClrMapping/>
  </p:clrMapOvr>
  <mc:AlternateContent xmlns:mc="http://schemas.openxmlformats.org/markup-compatibility/2006" xmlns:p14="http://schemas.microsoft.com/office/powerpoint/2010/main">
    <mc:Choice Requires="p14">
      <p:transition spd="slow" p14:dur="3000">
        <p14:shred pattern="rectang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grpId="0" nodeType="clickEffect">
                                  <p:stCondLst>
                                    <p:cond delay="0"/>
                                  </p:stCondLst>
                                  <p:iterate type="lt">
                                    <p:tmPct val="10000"/>
                                  </p:iterate>
                                  <p:childTnLst>
                                    <p:set>
                                      <p:cBhvr>
                                        <p:cTn id="14" dur="1" fill="hold">
                                          <p:stCondLst>
                                            <p:cond delay="0"/>
                                          </p:stCondLst>
                                        </p:cTn>
                                        <p:tgtEl>
                                          <p:spTgt spid="5">
                                            <p:txEl>
                                              <p:pRg st="0" end="0"/>
                                            </p:txEl>
                                          </p:spTgt>
                                        </p:tgtEl>
                                        <p:attrNameLst>
                                          <p:attrName>style.visibility</p:attrName>
                                        </p:attrNameLst>
                                      </p:cBhvr>
                                      <p:to>
                                        <p:strVal val="visible"/>
                                      </p:to>
                                    </p:set>
                                    <p:anim by="(-#ppt_w*2)" calcmode="lin" valueType="num">
                                      <p:cBhvr rctx="PPT">
                                        <p:cTn id="15" dur="500" autoRev="1" fill="hold">
                                          <p:stCondLst>
                                            <p:cond delay="0"/>
                                          </p:stCondLst>
                                        </p:cTn>
                                        <p:tgtEl>
                                          <p:spTgt spid="5">
                                            <p:txEl>
                                              <p:pRg st="0" end="0"/>
                                            </p:txEl>
                                          </p:spTgt>
                                        </p:tgtEl>
                                        <p:attrNameLst>
                                          <p:attrName>ppt_w</p:attrName>
                                        </p:attrNameLst>
                                      </p:cBhvr>
                                    </p:anim>
                                    <p:anim by="(#ppt_w*0.50)" calcmode="lin" valueType="num">
                                      <p:cBhvr>
                                        <p:cTn id="16" dur="500" decel="50000" autoRev="1" fill="hold">
                                          <p:stCondLst>
                                            <p:cond delay="0"/>
                                          </p:stCondLst>
                                        </p:cTn>
                                        <p:tgtEl>
                                          <p:spTgt spid="5">
                                            <p:txEl>
                                              <p:pRg st="0" end="0"/>
                                            </p:txEl>
                                          </p:spTgt>
                                        </p:tgtEl>
                                        <p:attrNameLst>
                                          <p:attrName>ppt_x</p:attrName>
                                        </p:attrNameLst>
                                      </p:cBhvr>
                                    </p:anim>
                                    <p:anim from="(-#ppt_h/2)" to="(#ppt_y)" calcmode="lin" valueType="num">
                                      <p:cBhvr>
                                        <p:cTn id="17" dur="1000" fill="hold">
                                          <p:stCondLst>
                                            <p:cond delay="0"/>
                                          </p:stCondLst>
                                        </p:cTn>
                                        <p:tgtEl>
                                          <p:spTgt spid="5">
                                            <p:txEl>
                                              <p:pRg st="0" end="0"/>
                                            </p:txEl>
                                          </p:spTgt>
                                        </p:tgtEl>
                                        <p:attrNameLst>
                                          <p:attrName>ppt_y</p:attrName>
                                        </p:attrNameLst>
                                      </p:cBhvr>
                                    </p:anim>
                                    <p:animRot by="21600000">
                                      <p:cBhvr>
                                        <p:cTn id="18" dur="1000" fill="hold">
                                          <p:stCondLst>
                                            <p:cond delay="0"/>
                                          </p:stCondLst>
                                        </p:cTn>
                                        <p:tgtEl>
                                          <p:spTgt spid="5">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C07C4A-AEAA-49B4-A583-B1D53225E160}"/>
              </a:ext>
            </a:extLst>
          </p:cNvPr>
          <p:cNvSpPr>
            <a:spLocks noGrp="1"/>
          </p:cNvSpPr>
          <p:nvPr>
            <p:ph type="dt" sz="half" idx="10"/>
          </p:nvPr>
        </p:nvSpPr>
        <p:spPr/>
        <p:txBody>
          <a:bodyPr/>
          <a:lstStyle/>
          <a:p>
            <a:fld id="{CEF24E2A-7861-405B-85DA-C780E6E74AD8}" type="datetime1">
              <a:rPr lang="en-US" smtClean="0"/>
              <a:t>10/31/2020</a:t>
            </a:fld>
            <a:endParaRPr lang="en-US"/>
          </a:p>
        </p:txBody>
      </p:sp>
      <p:sp>
        <p:nvSpPr>
          <p:cNvPr id="3" name="Footer Placeholder 2">
            <a:extLst>
              <a:ext uri="{FF2B5EF4-FFF2-40B4-BE49-F238E27FC236}">
                <a16:creationId xmlns:a16="http://schemas.microsoft.com/office/drawing/2014/main" id="{A8DB2D60-2957-4661-9045-535152ABB080}"/>
              </a:ext>
            </a:extLst>
          </p:cNvPr>
          <p:cNvSpPr>
            <a:spLocks noGrp="1"/>
          </p:cNvSpPr>
          <p:nvPr>
            <p:ph type="ftr" sz="quarter" idx="11"/>
          </p:nvPr>
        </p:nvSpPr>
        <p:spPr/>
        <p:txBody>
          <a:bodyPr/>
          <a:lstStyle/>
          <a:p>
            <a:r>
              <a:rPr lang="as-IN"/>
              <a:t>মোহাম্মদ ফরিদুর রহমান। সহকারী অধ্যাপক, মোহসেনুদ্দীন নূরিয়া ফাজিল মাদরাসা। মোবাইল নং ০১৭২৮৯৪২৭৬৩</a:t>
            </a:r>
            <a:endParaRPr lang="en-US" dirty="0"/>
          </a:p>
        </p:txBody>
      </p:sp>
      <p:sp>
        <p:nvSpPr>
          <p:cNvPr id="4" name="Slide Number Placeholder 3">
            <a:extLst>
              <a:ext uri="{FF2B5EF4-FFF2-40B4-BE49-F238E27FC236}">
                <a16:creationId xmlns:a16="http://schemas.microsoft.com/office/drawing/2014/main" id="{15E6C596-6A91-49E9-B7DC-02B4E3F36841}"/>
              </a:ext>
            </a:extLst>
          </p:cNvPr>
          <p:cNvSpPr>
            <a:spLocks noGrp="1"/>
          </p:cNvSpPr>
          <p:nvPr>
            <p:ph type="sldNum" sz="quarter" idx="12"/>
          </p:nvPr>
        </p:nvSpPr>
        <p:spPr/>
        <p:txBody>
          <a:bodyPr/>
          <a:lstStyle/>
          <a:p>
            <a:fld id="{2FCC7136-71D0-42FE-B518-24F55251E654}" type="slidenum">
              <a:rPr lang="en-US" smtClean="0"/>
              <a:t>9</a:t>
            </a:fld>
            <a:endParaRPr lang="en-US" dirty="0"/>
          </a:p>
        </p:txBody>
      </p:sp>
      <p:sp>
        <p:nvSpPr>
          <p:cNvPr id="5" name="TextBox 4">
            <a:extLst>
              <a:ext uri="{FF2B5EF4-FFF2-40B4-BE49-F238E27FC236}">
                <a16:creationId xmlns:a16="http://schemas.microsoft.com/office/drawing/2014/main" id="{28AF9833-2A0F-4351-B08D-5EDCC43C3BAE}"/>
              </a:ext>
            </a:extLst>
          </p:cNvPr>
          <p:cNvSpPr txBox="1"/>
          <p:nvPr/>
        </p:nvSpPr>
        <p:spPr>
          <a:xfrm>
            <a:off x="626724" y="1783038"/>
            <a:ext cx="11013896" cy="1200329"/>
          </a:xfrm>
          <a:prstGeom prst="rect">
            <a:avLst/>
          </a:prstGeom>
          <a:noFill/>
        </p:spPr>
        <p:txBody>
          <a:bodyPr wrap="square">
            <a:spAutoFit/>
          </a:bodyPr>
          <a:lstStyle/>
          <a:p>
            <a:pPr algn="r" rtl="1"/>
            <a:r>
              <a:rPr lang="ar-SA" sz="3600" dirty="0">
                <a:solidFill>
                  <a:srgbClr val="ED2BD6"/>
                </a:solidFill>
                <a:latin typeface="me_quran"/>
              </a:rPr>
              <a:t>وَهُوَ الَّذِي يَتَوَفَّاكُم بِاللَّيْلِ وَيَعْلَمُ مَا جَرَحْتُم بِالنَّهَارِ ثُمَّ يَبْعَثُكُمْ فِيهِ لِيُقْضَى أَجَلٌ مُّسَمًّى ثُمَّ إِلَيْهِ مَرْجِعُكُمْ ثُمَّ يُنَبِّئُكُم بِمَا كُنتُمْ تَعْمَلُونَ</a:t>
            </a:r>
          </a:p>
        </p:txBody>
      </p:sp>
      <p:sp>
        <p:nvSpPr>
          <p:cNvPr id="6" name="TextBox 5">
            <a:extLst>
              <a:ext uri="{FF2B5EF4-FFF2-40B4-BE49-F238E27FC236}">
                <a16:creationId xmlns:a16="http://schemas.microsoft.com/office/drawing/2014/main" id="{56A297EE-A6A2-48F3-9384-848B8AB5D16B}"/>
              </a:ext>
            </a:extLst>
          </p:cNvPr>
          <p:cNvSpPr txBox="1"/>
          <p:nvPr/>
        </p:nvSpPr>
        <p:spPr>
          <a:xfrm>
            <a:off x="626726" y="3134290"/>
            <a:ext cx="11281023" cy="1200329"/>
          </a:xfrm>
          <a:prstGeom prst="rect">
            <a:avLst/>
          </a:prstGeom>
          <a:noFill/>
        </p:spPr>
        <p:txBody>
          <a:bodyPr wrap="square">
            <a:spAutoFit/>
          </a:bodyPr>
          <a:lstStyle/>
          <a:p>
            <a:pPr rtl="0"/>
            <a:r>
              <a:rPr lang="en-US" sz="3600" dirty="0" err="1">
                <a:solidFill>
                  <a:srgbClr val="005893"/>
                </a:solidFill>
                <a:latin typeface="Shobuj Nolua" panose="02000506000000020003" pitchFamily="2" charset="0"/>
                <a:cs typeface="Shobuj Nolua" panose="02000506000000020003" pitchFamily="2" charset="0"/>
              </a:rPr>
              <a:t>অর্থ</a:t>
            </a:r>
            <a:r>
              <a:rPr lang="en-US" sz="3600" dirty="0">
                <a:solidFill>
                  <a:srgbClr val="005893"/>
                </a:solidFill>
                <a:latin typeface="Shobuj Nolua" panose="02000506000000020003" pitchFamily="2" charset="0"/>
                <a:cs typeface="Shobuj Nolua" panose="02000506000000020003" pitchFamily="2" charset="0"/>
              </a:rPr>
              <a:t>: </a:t>
            </a:r>
            <a:r>
              <a:rPr lang="as-IN" sz="3600" dirty="0">
                <a:solidFill>
                  <a:srgbClr val="005893"/>
                </a:solidFill>
                <a:latin typeface="Shobuj Nolua" panose="02000506000000020003" pitchFamily="2" charset="0"/>
                <a:cs typeface="Shobuj Nolua" panose="02000506000000020003" pitchFamily="2" charset="0"/>
              </a:rPr>
              <a:t>তিনিই রাত্রি বেলায় তোমাদেরকে করায়ত্ত করে নেন এবং যা কিছু তোমরা দিনের বেলায় কর, তা জানেন। অতঃপর তোমাদেরকে দিবসে সম্মুখিত করেন-যাতে নির্দিষ্ট ওয়াদা পূর্ণ হয়।</a:t>
            </a:r>
          </a:p>
        </p:txBody>
      </p:sp>
    </p:spTree>
    <p:extLst>
      <p:ext uri="{BB962C8B-B14F-4D97-AF65-F5344CB8AC3E}">
        <p14:creationId xmlns:p14="http://schemas.microsoft.com/office/powerpoint/2010/main" val="1852918256"/>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grpId="0" nodeType="clickEffect">
                                  <p:stCondLst>
                                    <p:cond delay="0"/>
                                  </p:stCondLst>
                                  <p:iterate type="lt">
                                    <p:tmPct val="10000"/>
                                  </p:iterate>
                                  <p:childTnLst>
                                    <p:set>
                                      <p:cBhvr>
                                        <p:cTn id="14" dur="1" fill="hold">
                                          <p:stCondLst>
                                            <p:cond delay="0"/>
                                          </p:stCondLst>
                                        </p:cTn>
                                        <p:tgtEl>
                                          <p:spTgt spid="6">
                                            <p:txEl>
                                              <p:pRg st="0" end="0"/>
                                            </p:txEl>
                                          </p:spTgt>
                                        </p:tgtEl>
                                        <p:attrNameLst>
                                          <p:attrName>style.visibility</p:attrName>
                                        </p:attrNameLst>
                                      </p:cBhvr>
                                      <p:to>
                                        <p:strVal val="visible"/>
                                      </p:to>
                                    </p:set>
                                    <p:anim by="(-#ppt_w*2)" calcmode="lin" valueType="num">
                                      <p:cBhvr rctx="PPT">
                                        <p:cTn id="15" dur="500" autoRev="1" fill="hold">
                                          <p:stCondLst>
                                            <p:cond delay="0"/>
                                          </p:stCondLst>
                                        </p:cTn>
                                        <p:tgtEl>
                                          <p:spTgt spid="6">
                                            <p:txEl>
                                              <p:pRg st="0" end="0"/>
                                            </p:txEl>
                                          </p:spTgt>
                                        </p:tgtEl>
                                        <p:attrNameLst>
                                          <p:attrName>ppt_w</p:attrName>
                                        </p:attrNameLst>
                                      </p:cBhvr>
                                    </p:anim>
                                    <p:anim by="(#ppt_w*0.50)" calcmode="lin" valueType="num">
                                      <p:cBhvr>
                                        <p:cTn id="16" dur="500" decel="50000" autoRev="1" fill="hold">
                                          <p:stCondLst>
                                            <p:cond delay="0"/>
                                          </p:stCondLst>
                                        </p:cTn>
                                        <p:tgtEl>
                                          <p:spTgt spid="6">
                                            <p:txEl>
                                              <p:pRg st="0" end="0"/>
                                            </p:txEl>
                                          </p:spTgt>
                                        </p:tgtEl>
                                        <p:attrNameLst>
                                          <p:attrName>ppt_x</p:attrName>
                                        </p:attrNameLst>
                                      </p:cBhvr>
                                    </p:anim>
                                    <p:anim from="(-#ppt_h/2)" to="(#ppt_y)" calcmode="lin" valueType="num">
                                      <p:cBhvr>
                                        <p:cTn id="17" dur="1000" fill="hold">
                                          <p:stCondLst>
                                            <p:cond delay="0"/>
                                          </p:stCondLst>
                                        </p:cTn>
                                        <p:tgtEl>
                                          <p:spTgt spid="6">
                                            <p:txEl>
                                              <p:pRg st="0" end="0"/>
                                            </p:txEl>
                                          </p:spTgt>
                                        </p:tgtEl>
                                        <p:attrNameLst>
                                          <p:attrName>ppt_y</p:attrName>
                                        </p:attrNameLst>
                                      </p:cBhvr>
                                    </p:anim>
                                    <p:animRot by="21600000">
                                      <p:cBhvr>
                                        <p:cTn id="18" dur="1000" fill="hold">
                                          <p:stCondLst>
                                            <p:cond delay="0"/>
                                          </p:stCondLst>
                                        </p:cTn>
                                        <p:tgtEl>
                                          <p:spTgt spid="6">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allAtOnce"/>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834</TotalTime>
  <Words>2088</Words>
  <Application>Microsoft Office PowerPoint</Application>
  <PresentationFormat>Widescreen</PresentationFormat>
  <Paragraphs>110</Paragraphs>
  <Slides>17</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17</vt:i4>
      </vt:variant>
    </vt:vector>
  </HeadingPairs>
  <TitlesOfParts>
    <vt:vector size="26" baseType="lpstr">
      <vt:lpstr>Arial</vt:lpstr>
      <vt:lpstr>Calibri</vt:lpstr>
      <vt:lpstr>Calibri Light</vt:lpstr>
      <vt:lpstr>me_quran</vt:lpstr>
      <vt:lpstr>NikoshBAN</vt:lpstr>
      <vt:lpstr>Shobuj Nolua</vt:lpstr>
      <vt:lpstr>Shonar Bangla</vt:lpstr>
      <vt:lpstr>SutonnyMJ</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Foridur Rahman</dc:creator>
  <cp:lastModifiedBy>Foridur Rahman</cp:lastModifiedBy>
  <cp:revision>55</cp:revision>
  <dcterms:created xsi:type="dcterms:W3CDTF">2020-08-31T11:06:31Z</dcterms:created>
  <dcterms:modified xsi:type="dcterms:W3CDTF">2020-11-01T04:39:44Z</dcterms:modified>
</cp:coreProperties>
</file>