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4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20C6A-2D23-4E69-A7B8-C8FA91EF4F2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E146D-D32D-48FC-86AC-32DD6FE1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D576-AE4F-45CE-8FD1-4986F9207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D576-AE4F-45CE-8FD1-4986F9207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1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6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6537-D584-43A5-B8E8-D54FFF0D30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97BB-FC30-473C-8B72-7F8A7D90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n.wikipedia.org/wiki/%E0%A6%9A%E0%A6%BF%E0%A6%A4%E0%A7%8D%E0%A6%B0:Battle_of_Buxar_-Crown_and_company-_Arthur_Edward_Mainwaring_pg.14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98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510" y="2433660"/>
            <a:ext cx="10764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দুরবস্থা,সামরিক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অর্থলোলুপতা।সুতরাং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মসনদে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কোম্পানীকে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[১]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বর্ধমান,মেদিনীপুর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পরওয়ানা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[২]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ব্যয়নির্বাহের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[৩]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শ্রীহট্টের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পরওয়ানা’প্রদান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[৪]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8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417" y="390507"/>
            <a:ext cx="620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3" y="2136660"/>
            <a:ext cx="118733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মীরকাসিম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[১]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উচ্চপদস্ত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কাগজপত্র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বলপূর্বক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[২]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পদস্ত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বাজেয়াপ্ত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[৩]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আলিবর্দি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বলপূর্বক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[৪]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বলপূর্বক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[৫]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শাসনব্যাপারে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সঙ্কোচ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39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128" y="396242"/>
            <a:ext cx="620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30482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" y="1818058"/>
            <a:ext cx="766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49" y="2261796"/>
            <a:ext cx="11770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১৭১৭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ফরমানবলে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ইণ্ডিয়া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উড়িষ্যায়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শুল্কে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করেছিল।কিন্তু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দস্তক’প্রদানের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হয়েছিল।এ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ইণ্ডিয়া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পারবে।কোম্পানির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দুর্নীতিবাজ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শুল্কে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আনানেয়া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করে।ফলে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বণিকরা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অতিমাত্রায়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8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553" y="421979"/>
            <a:ext cx="620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8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3416" y="396698"/>
            <a:ext cx="620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268" y="1993725"/>
            <a:ext cx="118731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দস্তকের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মীরকাসিম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ভ্যান্সিটার্টকে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লেখেন।নবাব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যে,বাদশাহী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শুল্কে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ইণ্ডিয়া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নাই।কিন্তু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ঢাকা,কলিকাতা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দস্তককে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এলিস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খোলাখুলি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পরিস্তিতির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হয়।নবাব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বণিকদেরও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নেন।এতে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hotona - মীর কাসিম ও বক্সারের যুদ্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Ghotona - মীর কাসিম ও বক্সারের যুদ্ধ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Ghotona - মীর কাসিম ও বক্সারের যুদ্ধ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2070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4971" y="312737"/>
            <a:ext cx="540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981" y="2382982"/>
            <a:ext cx="117480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স্থানান্তরঃ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যে,ইংরেজদের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দাড়াবে।রাজধানীতে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রেসিডেন্ট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নিযুক্ত,রাজ্যশাসন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স্বাধীনচেতা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অসহনীয়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প্রভাবমুক্ত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বিচক্ষণ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সর্বাগ্রে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মর্শিদাবাদ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মুঙ্গেরে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করেন।নবপ্রতিষ্ঠিত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2070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82" y="304800"/>
            <a:ext cx="401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054" y="2070245"/>
            <a:ext cx="11097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রণকৌশল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গ্রহণঃ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চিরাচরিত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রণকৌশলের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ধাঁচে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সেনবাহিনীকে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চেয়েছিলেন।এর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গ্রেগরিকে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সেনাপতি,ফরাসি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সমরুকে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মার্কারকে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সহসেনাপতি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করেছিলেন।তাদের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সুশিক্ষিত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6" y="2205427"/>
            <a:ext cx="110697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</a:t>
            </a:r>
            <a:r>
              <a:rPr lang="en-US" alt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নির্মাণের</a:t>
            </a:r>
            <a:r>
              <a:rPr lang="en-US" alt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alt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প্রতিষ্ঠাঃ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দুর্বলতার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</a:t>
            </a:r>
            <a:r>
              <a:rPr lang="en-US" altLang="en-US" sz="4400" b="1" dirty="0" err="1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স্ত্রের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অভাব।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মুঙ্গেরে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কামান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গোলাবারুদের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US" sz="4400" b="1" dirty="0" err="1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তুলেছিলেন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।বলাবাহুল্য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4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altLang="en-US" sz="4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2070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182" y="207818"/>
            <a:ext cx="401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349"/>
            <a:ext cx="11887200" cy="6505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69" y="444157"/>
            <a:ext cx="9784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20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5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623455"/>
            <a:ext cx="109589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নিয়েছিলেন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করেন।ফলে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এলিসকে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কলিকাতা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করে।১৭৬৩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এ্যাডামসের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করেন।নবাব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অর্ধশিক্ষিত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বাহিনীসহ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অবর্তীণ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কটোয়া,ঘিরিয়া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উদয়নালার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শোচনীয়ভাবে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মুঙ্গেরের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অযোধ্যায়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করেন।অতঃপর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অযোধ্যার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সুজাউদ্দৌলা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ত্রিপক্ষীয়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১৭৬৪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মনরোর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শোচনীয়রুপে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হন।বহু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অজ্ঞাতবাসের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১৭৭৭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upload.wikimedia.org/wikipedia/commons/thumb/f/f0/Battle_of_Buxar_-Crown_and_company-_Arthur_Edward_Mainwaring_pg.144.jpg/220px-Battle_of_Buxar_-Crown_and_company-_Arthur_Edward_Mainwaring_pg.1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77" y="921329"/>
            <a:ext cx="6867813" cy="48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BA5A1-8A14-493A-866F-29B8D7F54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ecent Image Scraps: Flower Animation">
            <a:extLst>
              <a:ext uri="{FF2B5EF4-FFF2-40B4-BE49-F238E27FC236}">
                <a16:creationId xmlns:a16="http://schemas.microsoft.com/office/drawing/2014/main" id="{5E17DCA8-DE1E-4862-9B92-DDD7AA7DC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C5E11-E170-6E44-A633-F3A6B577AC79}"/>
              </a:ext>
            </a:extLst>
          </p:cNvPr>
          <p:cNvSpPr txBox="1"/>
          <p:nvPr/>
        </p:nvSpPr>
        <p:spPr>
          <a:xfrm>
            <a:off x="3834611" y="2316540"/>
            <a:ext cx="7711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 dirty="0" err="1">
                <a:solidFill>
                  <a:srgbClr val="FFFF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শুভেচ্ছা</a:t>
            </a:r>
            <a:endParaRPr lang="en-US" sz="9600" b="1">
              <a:solidFill>
                <a:srgbClr val="FFFF00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34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বক্সারের যুদ্ধ: ইস্ট ইন্ডিয়া কোম্পানির দখলে ভারতবর্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782" y="277091"/>
            <a:ext cx="8925098" cy="110799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000" y="3226329"/>
            <a:ext cx="118449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সুদুরপ্রসারী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প্রথমতঃ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অযোধ্যার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সুজাউদ্দৌলা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রোহিলাখণ্ডে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যান।আর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আত্মগোপন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করেন।অবশেষে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১৭৭৭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সন্নিকটে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19" y="2379115"/>
            <a:ext cx="11740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তৃতীয়তঃ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আশা-ভরসাটুকুও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ধূলিসা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পায়।পাশাপাশি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চতুর্থতঃ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অযোধ্যার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এলাহাবাদ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নেয়।কারণ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কাশিমই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হননি;স্বয়ং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সুজাউদ্দৌলাও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হয়েছিলেন।ফলে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4" descr="বক্সারের যুদ্ধ: ইস্ট ইন্ডিয়া কোম্পানির দখলে ভারতবর্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782" y="277091"/>
            <a:ext cx="8306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2" y="0"/>
            <a:ext cx="12222479" cy="6858000"/>
          </a:xfrm>
          <a:prstGeom prst="frame">
            <a:avLst>
              <a:gd name="adj1" fmla="val 244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616" y="2119745"/>
            <a:ext cx="11166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পঞ্চমতঃ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উড়িষ্যার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দিওয়ানি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করেন।ফলে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ক্ষমতাপ্রাপ্ত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তিহাসিক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স্টিফেন্স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,”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ঘটনাবলি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বক্সারের যুদ্ধ: ইস্ট ইন্ডিয়া কোম্পানির দখলে ভারতবর্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782" y="277091"/>
            <a:ext cx="848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91409"/>
            <a:ext cx="11883910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প্রাসঙ্গিক অপ্রাসঙ্গিক কিছু কথ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0" y="1299405"/>
            <a:ext cx="5069128" cy="5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6009" y="1801370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১।বক্সারের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6009" y="231319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(ক) ১৭৬০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3577" y="2353173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(খ) ১৭৬২</a:t>
            </a:r>
          </a:p>
        </p:txBody>
      </p:sp>
      <p:sp>
        <p:nvSpPr>
          <p:cNvPr id="6" name="Rectangle 5"/>
          <p:cNvSpPr/>
          <p:nvPr/>
        </p:nvSpPr>
        <p:spPr>
          <a:xfrm>
            <a:off x="8665227" y="2349631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(গ)  ১৭৬৪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55926" y="2349631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(ঘ) ১৭৬৫</a:t>
            </a:r>
          </a:p>
        </p:txBody>
      </p:sp>
      <p:sp>
        <p:nvSpPr>
          <p:cNvPr id="9" name="Oval 8"/>
          <p:cNvSpPr/>
          <p:nvPr/>
        </p:nvSpPr>
        <p:spPr>
          <a:xfrm>
            <a:off x="8676568" y="2424719"/>
            <a:ext cx="394863" cy="3026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3436" y="3004671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২।বক্সারের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3435" y="3579215"/>
            <a:ext cx="6419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মারাঠাদের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দিনেমারদের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36482" y="4020997"/>
            <a:ext cx="394863" cy="3026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73435" y="5148875"/>
            <a:ext cx="3137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৩।কখন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1868" y="5703536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১৭৬০   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 ১৭৬৫   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(গ) ১৭৭৭        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(ঘ) ১৭৯০</a:t>
            </a:r>
          </a:p>
        </p:txBody>
      </p:sp>
      <p:sp>
        <p:nvSpPr>
          <p:cNvPr id="15" name="Oval 14"/>
          <p:cNvSpPr/>
          <p:nvPr/>
        </p:nvSpPr>
        <p:spPr>
          <a:xfrm>
            <a:off x="8866841" y="5842250"/>
            <a:ext cx="394863" cy="3026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oup Of Students Studying Together In The Library High-Res Stock Photo - 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1" y="1986290"/>
            <a:ext cx="5142146" cy="41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" y="195943"/>
            <a:ext cx="11901268" cy="156966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7415" y="2377440"/>
            <a:ext cx="611944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ক”দলঃবক্সারের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7414" y="4403637"/>
            <a:ext cx="611944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দলঃবক্সারের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4454" y="207818"/>
            <a:ext cx="2313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199" y="1149225"/>
            <a:ext cx="461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১।বক্সারের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744" y="1623002"/>
            <a:ext cx="130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১৭৬০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108" y="1595999"/>
            <a:ext cx="127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১৭৬২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989" y="1590901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১৭৬৪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565254"/>
            <a:ext cx="123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১৭৬৫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00990" y="1724297"/>
            <a:ext cx="394863" cy="3026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7744" y="206040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২।বক্সারের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937" y="2482091"/>
            <a:ext cx="732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মারাঠাদের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দিনেমারদের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(ঘ)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9252" y="3265481"/>
            <a:ext cx="27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৩।বক্সারের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4218" y="3641002"/>
            <a:ext cx="943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(খ)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(গ)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(ঘ)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97575" y="2507738"/>
            <a:ext cx="394863" cy="3392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57744" y="3727146"/>
            <a:ext cx="394863" cy="3392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1937" y="4443944"/>
            <a:ext cx="517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৪।বক্সারের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4615" y="4824213"/>
            <a:ext cx="861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(খ)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(গ)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সুজাউদ্দৌলা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(ঘ)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83620" y="4871342"/>
            <a:ext cx="394863" cy="3392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57744" y="5389418"/>
            <a:ext cx="642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৫।কখন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744" y="5851083"/>
            <a:ext cx="755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১৭৬০             (খ) ১৭৬৫             (গ) ১৭৭৭                   (ঘ) ১৭৯০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76848" y="5954623"/>
            <a:ext cx="394863" cy="3392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2" grpId="0"/>
      <p:bldP spid="13" grpId="0"/>
      <p:bldP spid="15" grpId="0" animBg="1"/>
      <p:bldP spid="16" grpId="0" animBg="1"/>
      <p:bldP spid="17" grpId="0"/>
      <p:bldP spid="18" grpId="0"/>
      <p:bldP spid="20" grpId="0" animBg="1"/>
      <p:bldP spid="21" grpId="0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3" y="101922"/>
            <a:ext cx="1187467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597" y="1802847"/>
            <a:ext cx="946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প্রশ্নঃবক্সারের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hom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0" y="3257550"/>
            <a:ext cx="11849355" cy="34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6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Flowers GIF - Find on GIFER">
            <a:extLst>
              <a:ext uri="{FF2B5EF4-FFF2-40B4-BE49-F238E27FC236}">
                <a16:creationId xmlns:a16="http://schemas.microsoft.com/office/drawing/2014/main" id="{EA3F9BC1-CCEF-E143-BDC0-A24560827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3170099"/>
            <a:ext cx="11787187" cy="34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5">
            <a:extLst>
              <a:ext uri="{FF2B5EF4-FFF2-40B4-BE49-F238E27FC236}">
                <a16:creationId xmlns:a16="http://schemas.microsoft.com/office/drawing/2014/main" id="{94189E4E-4D29-4689-99D1-F682A26BBA4C}"/>
              </a:ext>
            </a:extLst>
          </p:cNvPr>
          <p:cNvSpPr/>
          <p:nvPr/>
        </p:nvSpPr>
        <p:spPr>
          <a:xfrm>
            <a:off x="1619719" y="0"/>
            <a:ext cx="8938509" cy="16383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DA3A1-6007-40BA-A557-3B8B51866118}"/>
              </a:ext>
            </a:extLst>
          </p:cNvPr>
          <p:cNvSpPr txBox="1"/>
          <p:nvPr/>
        </p:nvSpPr>
        <p:spPr>
          <a:xfrm>
            <a:off x="897837" y="3288954"/>
            <a:ext cx="6535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9CB5B-D3A9-6445-943F-A401995D782B}"/>
              </a:ext>
            </a:extLst>
          </p:cNvPr>
          <p:cNvSpPr txBox="1"/>
          <p:nvPr/>
        </p:nvSpPr>
        <p:spPr>
          <a:xfrm>
            <a:off x="998806" y="1779887"/>
            <a:ext cx="590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মোসাররাত</a:t>
            </a:r>
            <a:r>
              <a:rPr lang="en-GB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GB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লুনা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39E15-09FD-5F41-9F69-2A0A8B11E4A3}"/>
              </a:ext>
            </a:extLst>
          </p:cNvPr>
          <p:cNvSpPr txBox="1"/>
          <p:nvPr/>
        </p:nvSpPr>
        <p:spPr>
          <a:xfrm>
            <a:off x="998806" y="2551531"/>
            <a:ext cx="726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C71DA-0C1A-284C-B75D-380B848C8701}"/>
              </a:ext>
            </a:extLst>
          </p:cNvPr>
          <p:cNvSpPr txBox="1"/>
          <p:nvPr/>
        </p:nvSpPr>
        <p:spPr>
          <a:xfrm>
            <a:off x="1129276" y="4137141"/>
            <a:ext cx="416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A5BA6-5239-224F-86B6-3858BF0ADF15}"/>
              </a:ext>
            </a:extLst>
          </p:cNvPr>
          <p:cNvSpPr txBox="1"/>
          <p:nvPr/>
        </p:nvSpPr>
        <p:spPr>
          <a:xfrm>
            <a:off x="1129276" y="5351511"/>
            <a:ext cx="739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mail:musarratctg@gmail.com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/>
          <a:srcRect l="8505" t="41250" r="-3030" b="20445"/>
          <a:stretch/>
        </p:blipFill>
        <p:spPr>
          <a:xfrm rot="16200000">
            <a:off x="7796247" y="2217380"/>
            <a:ext cx="4454435" cy="330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56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285"/>
            <a:ext cx="11942618" cy="132556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অধ্যায়ঃভারতবর্ষে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আগমনঃইংরেজ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জাফর,মীর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154745"/>
            <a:ext cx="11943471" cy="1535943"/>
          </a:xfr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249" y="2194057"/>
            <a:ext cx="105673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১।মীর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ছিলেন?জানতে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২।মীর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ছিলেন?জানতে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৩।বক্সারের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ছিল?জানতে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86148" y="5106573"/>
            <a:ext cx="7898665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8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92" y="5379753"/>
            <a:ext cx="3095461" cy="1243605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মীরজাফর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(১৭৫৭-১৭৬০)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81" y="428178"/>
            <a:ext cx="3008671" cy="4844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7323" y="428178"/>
            <a:ext cx="72562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খান।ইংরেজ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নবাব।তাঁর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শাসনামল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ধাপ।নবাব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হন।মীরজাফর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সেনাপতি।তার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হয়।ইংরেজদের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বাংলা,বিহার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উড়িষ্যার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নবাব।বিনিময়ে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পাউণ্ড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পাউণ্ড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করবেন।১৭৫৭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সিংহাসনচ্যুত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হন।কিন্তু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হননি।১৭৫৮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ওলান্দাজদের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করেছে।ফলে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সুচতুর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সিংহাসনচ্যুত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অধিষ্ঠিত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(১৭৬০)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4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" y="265168"/>
            <a:ext cx="3626047" cy="5036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714" y="5281900"/>
            <a:ext cx="2906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(১৭৬০-১৭৬৪)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1475" y="181957"/>
            <a:ext cx="698269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১৭৬০ সালে ক্লাইভ 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 যান। ক্লাইভের মতো পৃষ্ঠপোষক ও অভিভাবক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মীরজাফর অসহা</a:t>
            </a:r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তা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কুটো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বাঁচার লক্ষ্যে ওলন্দাজদের সাথে ষড়যন্ত্র করার পর তিনি ইংরেজদের বিশ্বাস ও সমর্থন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অধিকন্তু ইংরেজদের পুনঃপুন টাকার দাবি মেটাতে পারছিলেন না। সে জন্য ইংরেজ কর্তৃপক্ষ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হলও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ভ্যান্সি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টার্ট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মীরজাফরকে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জামাতা মীর কাসিমকে মসনদে বসানোর পরিকল্পনা করে। তাদের পরিকল্পনা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১৭৬০ সালের অক্টোবরে মীর কাসিমকে মসনদে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নবাবীর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 কাসিম ইংরেজ প্রধানদের বহু অর্থ উপঢৌকন দেন। তা 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বর্ধমান, মেদেনীপুর ও চট্টগ্রাম জেলা কোম্পানিকে দান করে দিতে বাধ্য হন।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5" y="772629"/>
            <a:ext cx="5670499" cy="5355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6231" y="403527"/>
            <a:ext cx="495953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</a:p>
          <a:p>
            <a:r>
              <a:rPr lang="en-US" sz="3600" dirty="0" smtClean="0">
                <a:solidFill>
                  <a:srgbClr val="7075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অক্টোবর,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১৭৬৪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7075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লোকেশনঃবক্সার,ভারত</a:t>
            </a:r>
            <a:endParaRPr lang="bn-BD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 যুদ্ধ ব্রিটিশ ইস্ট 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</a:t>
            </a:r>
            <a:r>
              <a:rPr lang="en-US" sz="36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সাথে সম্মিলিত ভাবে মীর কাশিম-এর মধ্যে সংঘটিত 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6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ব্রিটিশ ইস্ট 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</a:t>
            </a:r>
            <a:r>
              <a:rPr lang="en-US" sz="36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ভারতবর্ষে ইংরেজ শাসন প্রতিষ্ঠার পথ সূচিত 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038" y="1953776"/>
            <a:ext cx="10917382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upload.wikimedia.org/wikipedia/commons/thumb/9/99/Shuja-ud-daula%2C_Nawab_of_Oudh.tif/lossy-page1-800px-Shuja-ud-daula%2C_Nawab_of_Oudh.t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5" y="276539"/>
            <a:ext cx="1743415" cy="167723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1/Shahalam.jpg.png/220px-Shahalam.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73" y="276539"/>
            <a:ext cx="1826879" cy="182688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  <a:softEdge rad="127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-3405"/>
            <a:ext cx="12192000" cy="6858000"/>
          </a:xfrm>
          <a:prstGeom prst="frame">
            <a:avLst>
              <a:gd name="adj1" fmla="val 24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0.6|1.2|1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2|2.8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1586</Words>
  <Application>Microsoft Office PowerPoint</Application>
  <PresentationFormat>Widescreen</PresentationFormat>
  <Paragraphs>102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Nirmala UI Semilight</vt:lpstr>
      <vt:lpstr>Office Theme</vt:lpstr>
      <vt:lpstr>PowerPoint Presentation</vt:lpstr>
      <vt:lpstr>PowerPoint Presentation</vt:lpstr>
      <vt:lpstr>PowerPoint Presentation</vt:lpstr>
      <vt:lpstr>                          পাঠ পরিচিতি</vt:lpstr>
      <vt:lpstr>শিখন ফল</vt:lpstr>
      <vt:lpstr>মীরজাফর  (১৭৫৭-১৭৬০)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luna</dc:creator>
  <cp:lastModifiedBy>luna</cp:lastModifiedBy>
  <cp:revision>27</cp:revision>
  <dcterms:created xsi:type="dcterms:W3CDTF">2020-10-31T09:51:24Z</dcterms:created>
  <dcterms:modified xsi:type="dcterms:W3CDTF">2020-11-01T16:23:37Z</dcterms:modified>
</cp:coreProperties>
</file>