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5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7ED1-82CB-4A7D-8920-3ADFE122FF8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4E4A-81C3-4351-AFF5-AB6189A2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71" y="1843088"/>
            <a:ext cx="8810153" cy="4886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89813" y="209287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48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016" y="2814385"/>
            <a:ext cx="4318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তারেক আহমদ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রাউৎগাঁও উচ্চবিদ্যালয় ও কলেজ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9456" y="2814385"/>
            <a:ext cx="3567741" cy="18008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IN" sz="11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শ্রেনী</a:t>
            </a:r>
            <a:endParaRPr lang="en-US" sz="11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1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1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1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1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85763" y="1150683"/>
            <a:ext cx="1355683" cy="131781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9838" y="528987"/>
            <a:ext cx="267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43" y="288355"/>
            <a:ext cx="8900188" cy="609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01535" y="3999746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3070" y="5299976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2548" y="4758990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17186" y="5051378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0128" y="5558919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2375" y="4197662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2171" y="3757357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1853" y="3693911"/>
            <a:ext cx="34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 descr="school_teacher_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5113" y="3466867"/>
            <a:ext cx="1736617" cy="31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015" y="2725993"/>
            <a:ext cx="7439178" cy="1436734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বীজগণিতীয় রাশির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যোগফলের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2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4006793" y="524437"/>
            <a:ext cx="4921623" cy="5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988422" y="276514"/>
            <a:ext cx="8431305" cy="1431261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40344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600" u="sng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u="sng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6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9480" y="2183152"/>
            <a:ext cx="89691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বীজগণিতীয় রাশির যোগফলের বর্গের সূত্রের বর্ণনা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8627" y="3194060"/>
            <a:ext cx="917089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দুটি বীজগণিতীয় রাশির যোগফলের বর্গের সূত্রের প্রয়োগ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220965" y="264909"/>
            <a:ext cx="7385056" cy="6079148"/>
            <a:chOff x="2220965" y="264909"/>
            <a:chExt cx="7385056" cy="607914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8726" y="946374"/>
              <a:ext cx="4078577" cy="38408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51943" y="300043"/>
              <a:ext cx="354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1943" y="4629996"/>
              <a:ext cx="354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97303" y="1335466"/>
              <a:ext cx="390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9740" y="300043"/>
              <a:ext cx="390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9389" y="4787187"/>
              <a:ext cx="390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97303" y="3711422"/>
              <a:ext cx="390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1" name="Plus 20"/>
            <p:cNvSpPr/>
            <p:nvPr/>
          </p:nvSpPr>
          <p:spPr>
            <a:xfrm>
              <a:off x="6129957" y="264909"/>
              <a:ext cx="376518" cy="432828"/>
            </a:xfrm>
            <a:prstGeom prst="mathPlus">
              <a:avLst>
                <a:gd name="adj1" fmla="val 9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8787813" y="2589590"/>
              <a:ext cx="376518" cy="432828"/>
            </a:xfrm>
            <a:prstGeom prst="mathPlus">
              <a:avLst>
                <a:gd name="adj1" fmla="val 9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94691" y="1770562"/>
              <a:ext cx="329544" cy="35095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64B512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2800" dirty="0" smtClean="0"/>
                <a:t> </a:t>
              </a:r>
              <a:endParaRPr lang="en-US" sz="28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060078" y="3993637"/>
              <a:ext cx="329544" cy="35095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64B512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2800" dirty="0" smtClean="0"/>
                <a:t> </a:t>
              </a:r>
              <a:endParaRPr lang="en-US" sz="28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822203" y="1159986"/>
              <a:ext cx="329544" cy="35095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64B512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800" dirty="0" smtClean="0"/>
                <a:t> 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564648" y="4050419"/>
              <a:ext cx="329544" cy="35095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64B512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2800" dirty="0" smtClean="0"/>
                <a:t> </a:t>
              </a:r>
              <a:endParaRPr lang="en-US"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4784528" y="1313828"/>
                  <a:ext cx="91736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528" y="1313828"/>
                  <a:ext cx="917367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6813559" y="1318836"/>
              <a:ext cx="668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6864980" y="3244593"/>
                  <a:ext cx="997837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>
                              <a:ln w="0"/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000" b="1" dirty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980" y="3244593"/>
                  <a:ext cx="997837" cy="7218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4729420" y="3265162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3030410" y="5491825"/>
                  <a:ext cx="6575611" cy="85223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64B512"/>
                    </a:gs>
                    <a:gs pos="97000">
                      <a:srgbClr val="667E40"/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Plain">
                    <a:avLst/>
                  </a:prstTxWarp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40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+</a:t>
                  </a:r>
                  <a:r>
                    <a:rPr lang="en-US" sz="40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en-US" sz="40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 </a:t>
                  </a:r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40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1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410" y="5491825"/>
                  <a:ext cx="6575611" cy="852232"/>
                </a:xfrm>
                <a:prstGeom prst="roundRect">
                  <a:avLst>
                    <a:gd name="adj" fmla="val 50000"/>
                  </a:avLst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31" descr="school_teacher_07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0965" y="1510944"/>
              <a:ext cx="2014297" cy="3737579"/>
            </a:xfrm>
            <a:prstGeom prst="rect">
              <a:avLst/>
            </a:prstGeom>
          </p:spPr>
        </p:pic>
        <p:sp>
          <p:nvSpPr>
            <p:cNvPr id="33" name="Left Brace 32"/>
            <p:cNvSpPr/>
            <p:nvPr/>
          </p:nvSpPr>
          <p:spPr>
            <a:xfrm rot="5400000">
              <a:off x="6254804" y="-1238343"/>
              <a:ext cx="184190" cy="4056349"/>
            </a:xfrm>
            <a:prstGeom prst="leftBrace">
              <a:avLst>
                <a:gd name="adj1" fmla="val 64394"/>
                <a:gd name="adj2" fmla="val 50663"/>
              </a:avLst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 rot="10800000">
              <a:off x="8366607" y="946373"/>
              <a:ext cx="421206" cy="3840813"/>
            </a:xfrm>
            <a:prstGeom prst="leftBrace">
              <a:avLst>
                <a:gd name="adj1" fmla="val 64394"/>
                <a:gd name="adj2" fmla="val 50663"/>
              </a:avLst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6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70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50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1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82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Lab-8</dc:creator>
  <cp:lastModifiedBy>Lab-8</cp:lastModifiedBy>
  <cp:revision>1</cp:revision>
  <dcterms:created xsi:type="dcterms:W3CDTF">2016-03-10T04:39:10Z</dcterms:created>
  <dcterms:modified xsi:type="dcterms:W3CDTF">2016-03-10T04:46:48Z</dcterms:modified>
</cp:coreProperties>
</file>