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3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EBC6-5DAE-4224-897B-2065DA26DDE3}" type="datetimeFigureOut">
              <a:rPr lang="en-US" smtClean="0"/>
              <a:t>24-Jun-19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4596-557D-41BA-96C4-5B7831759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56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EBC6-5DAE-4224-897B-2065DA26DDE3}" type="datetimeFigureOut">
              <a:rPr lang="en-US" smtClean="0"/>
              <a:t>24-Jun-19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4596-557D-41BA-96C4-5B7831759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28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EBC6-5DAE-4224-897B-2065DA26DDE3}" type="datetimeFigureOut">
              <a:rPr lang="en-US" smtClean="0"/>
              <a:t>24-Jun-19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4596-557D-41BA-96C4-5B7831759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22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EBC6-5DAE-4224-897B-2065DA26DDE3}" type="datetimeFigureOut">
              <a:rPr lang="en-US" smtClean="0"/>
              <a:t>24-Jun-19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4596-557D-41BA-96C4-5B7831759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7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EBC6-5DAE-4224-897B-2065DA26DDE3}" type="datetimeFigureOut">
              <a:rPr lang="en-US" smtClean="0"/>
              <a:t>24-Jun-19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4596-557D-41BA-96C4-5B7831759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2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EBC6-5DAE-4224-897B-2065DA26DDE3}" type="datetimeFigureOut">
              <a:rPr lang="en-US" smtClean="0"/>
              <a:t>24-Jun-19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4596-557D-41BA-96C4-5B7831759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4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EBC6-5DAE-4224-897B-2065DA26DDE3}" type="datetimeFigureOut">
              <a:rPr lang="en-US" smtClean="0"/>
              <a:t>24-Jun-19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4596-557D-41BA-96C4-5B7831759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79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EBC6-5DAE-4224-897B-2065DA26DDE3}" type="datetimeFigureOut">
              <a:rPr lang="en-US" smtClean="0"/>
              <a:t>24-Jun-19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4596-557D-41BA-96C4-5B7831759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05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EBC6-5DAE-4224-897B-2065DA26DDE3}" type="datetimeFigureOut">
              <a:rPr lang="en-US" smtClean="0"/>
              <a:t>24-Jun-19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4596-557D-41BA-96C4-5B7831759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49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EBC6-5DAE-4224-897B-2065DA26DDE3}" type="datetimeFigureOut">
              <a:rPr lang="en-US" smtClean="0"/>
              <a:t>24-Jun-19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4596-557D-41BA-96C4-5B7831759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56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EBC6-5DAE-4224-897B-2065DA26DDE3}" type="datetimeFigureOut">
              <a:rPr lang="en-US" smtClean="0"/>
              <a:t>24-Jun-19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4596-557D-41BA-96C4-5B7831759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1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DEBC6-5DAE-4224-897B-2065DA26DDE3}" type="datetimeFigureOut">
              <a:rPr lang="en-US" smtClean="0"/>
              <a:t>24-Jun-19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E4596-557D-41BA-96C4-5B7831759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4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7352" y="631066"/>
            <a:ext cx="3202546" cy="1223493"/>
          </a:xfrm>
          <a:solidFill>
            <a:schemeClr val="accent1">
              <a:lumMod val="20000"/>
              <a:lumOff val="80000"/>
            </a:schemeClr>
          </a:solidFill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054" y="2782909"/>
            <a:ext cx="5019467" cy="3360313"/>
          </a:xfrm>
          <a:prstGeom prst="rect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54134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5515" y="528034"/>
            <a:ext cx="9144000" cy="914399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 কী উপায়ে মাটি দূষণ রোধ করা যায়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6824" y="5602310"/>
            <a:ext cx="10251582" cy="1200329"/>
          </a:xfrm>
          <a:prstGeom prst="rect">
            <a:avLst/>
          </a:prstGeom>
          <a:noFill/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দৈনব্দিন জীবনে কিছু ভালো অভ্যাস গঠনের মাধ্যমে আমরা মাটি দূষণ রোধ করতে পারি। যেমন-১।নিদ্দিস্ট স্থানে ময়লা-আবরজনা ফেলা,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35" y="1680508"/>
            <a:ext cx="5852159" cy="3683726"/>
          </a:xfrm>
          <a:prstGeom prst="rect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7928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7177" y="5074275"/>
            <a:ext cx="10195775" cy="1368381"/>
          </a:xfrm>
          <a:ln w="3810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জিনিসপত্রের ব্যবহার কমানো, পূনঃব্যবহার এবং রিসাইক্লিন করা এবং ৩)জমিতে জৈ সার যেমন-কম্পোস্ট ব্যবহার করা।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4" y="561704"/>
            <a:ext cx="3837018" cy="3112472"/>
          </a:xfrm>
          <a:prstGeom prst="rect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113" y="561704"/>
            <a:ext cx="3903779" cy="3112472"/>
          </a:xfrm>
          <a:prstGeom prst="rect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12" y="551233"/>
            <a:ext cx="3183001" cy="3122943"/>
          </a:xfrm>
          <a:prstGeom prst="rect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52560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5636" y="257578"/>
            <a:ext cx="3940933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সংরক্ষণ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2428" y="5048519"/>
            <a:ext cx="11333408" cy="156966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সংরক্ষণ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উর্বরতা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বজায়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বায়ূপ্রবাহ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বৃষ্টিতে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গিয়ে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উর্বরতা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হ্রাস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203" y="1658983"/>
            <a:ext cx="3858565" cy="28085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467" y="1658983"/>
            <a:ext cx="3644721" cy="298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89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3207" y="5032880"/>
            <a:ext cx="7986003" cy="954107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 শিকড়ের সাহায্যে মাটি আটকে রেখে মাটির ক্ষয় রোধকরে।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তাই বৃক্ষরোপণ করে এবং জমিতে ঘাস লাগিয়ে মাটির ক্ষয় রোধ করা 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354" y="303788"/>
            <a:ext cx="3436921" cy="3436921"/>
          </a:xfrm>
          <a:prstGeom prst="rect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205" y="303788"/>
            <a:ext cx="3810521" cy="3759939"/>
          </a:xfrm>
          <a:prstGeom prst="rect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86266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0438" y="515155"/>
            <a:ext cx="3181082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সংযোগ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970" y="1889773"/>
            <a:ext cx="2550018" cy="31530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75598" y="5602310"/>
            <a:ext cx="3010761" cy="646331"/>
          </a:xfrm>
          <a:prstGeom prst="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নম্বরঃ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২৫-২৬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49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3663" y="862884"/>
            <a:ext cx="2975020" cy="10156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5763" y="3258355"/>
            <a:ext cx="2356834" cy="64633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দলঃ গোলাপ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53080" y="3258354"/>
            <a:ext cx="1751527" cy="64633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দলঃ জবা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1900" y="4456747"/>
            <a:ext cx="4649273" cy="58477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1।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মাটি দূষণের ২টি কারণ লেখ 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50050" y="4518302"/>
            <a:ext cx="4142481" cy="52322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1।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মাটি সংরক্ষণের ২টি উপায় লেখ।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26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4583" y="455278"/>
            <a:ext cx="3218645" cy="1325563"/>
          </a:xfr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97734" y="3161320"/>
            <a:ext cx="3203121" cy="52322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১।কীভাবে মাটি দূষিত হয়?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7734" y="4135224"/>
            <a:ext cx="3502882" cy="52322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২।মাটি দূষণের ফলে কী হয়?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97734" y="5036592"/>
            <a:ext cx="4604146" cy="52322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৩।কীভাবে মাটি সংরক্ষণ করা যায় লেখ?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8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1255" y="584066"/>
            <a:ext cx="3708042" cy="1325563"/>
          </a:xfr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493" y="2517954"/>
            <a:ext cx="5201256" cy="3895921"/>
          </a:xfrm>
          <a:prstGeom prst="rect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25626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3097" y="463640"/>
            <a:ext cx="6306355" cy="1828799"/>
          </a:xfrm>
          <a:solidFill>
            <a:schemeClr val="accent3">
              <a:lumMod val="20000"/>
              <a:lumOff val="8000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মমিনুল ইসলাম</a:t>
            </a:r>
            <a:b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b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আকারগ্রাম সরকারি প্রাথমিক বিদ্যালয়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83098" y="3232599"/>
            <a:ext cx="6306355" cy="2125014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চতুর্থ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প্রাঃ বিজ্ঞান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 মাটি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 শঃ মাটি দূষণ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17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3844" y="837127"/>
            <a:ext cx="2516657" cy="850006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6632" y="2485624"/>
            <a:ext cx="6831080" cy="1906072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.1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  রক্ষায় মাটির গূরুত বুঝতে পারবে। </a:t>
            </a:r>
          </a:p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.2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মাটির উরবরতা ও মাটি দূষণ সম্পকে ধারনা লাভ করবে। </a:t>
            </a:r>
          </a:p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.3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মাটি সংরক্ষনে কী কী করনীয় তা জানবে।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1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9172" y="555693"/>
            <a:ext cx="3215425" cy="899620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মাটি দূষণ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85362"/>
            <a:ext cx="9144000" cy="3597252"/>
          </a:xfrm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815" y="2063789"/>
            <a:ext cx="3217001" cy="3718823"/>
          </a:xfrm>
          <a:prstGeom prst="rect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078" y="1984954"/>
            <a:ext cx="3916519" cy="3797659"/>
          </a:xfrm>
          <a:prstGeom prst="rect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13" y="1984955"/>
            <a:ext cx="3409147" cy="3797659"/>
          </a:xfrm>
          <a:prstGeom prst="rect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77665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966695" y="2137949"/>
            <a:ext cx="4003182" cy="400735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bg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মাটি দূষনের কারণ সমুহ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8211" y="4640180"/>
            <a:ext cx="2665925" cy="646331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আবর্জনা ফেলা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6998" y="381954"/>
            <a:ext cx="4675031" cy="646331"/>
          </a:xfrm>
          <a:prstGeom prst="rect">
            <a:avLst/>
          </a:prstGeom>
          <a:noFill/>
          <a:ln w="28575"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কারখানার তেল মাটিতে ফেলা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13068" y="4040015"/>
            <a:ext cx="3262647" cy="1200329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কৃষি কাজে কীটনাশক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ব্যবহার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898528" y="1028285"/>
            <a:ext cx="0" cy="90795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3103807" y="4963345"/>
            <a:ext cx="1043191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969877" y="4640179"/>
            <a:ext cx="104319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53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2659" y="4888978"/>
            <a:ext cx="9986682" cy="1404245"/>
          </a:xfrm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 বিভন্ন কর্মকা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ন্ডের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দূষিত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সেখানে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আবরজনা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চিপসের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প্যাকেট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গৃহস্থালির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847" y="713518"/>
            <a:ext cx="5002306" cy="3256897"/>
          </a:xfrm>
          <a:prstGeom prst="rect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51650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5547" y="5405080"/>
            <a:ext cx="10625070" cy="1034357"/>
          </a:xfrm>
          <a:ln w="28575">
            <a:solidFill>
              <a:schemeClr val="tx2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pPr algn="l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কৃষি কাজে কীটনাশক ও আগাছানাশক ব্যবহার করা এবং শিল্প-কারখানার তেল ও                     বিভিন্ন ক্ষতিকর পদার্থ  মাটিতে ফেলা।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318" y="551330"/>
            <a:ext cx="8027894" cy="4076327"/>
          </a:xfrm>
          <a:prstGeom prst="rect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32820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8884" y="388267"/>
            <a:ext cx="5894231" cy="835226"/>
          </a:xfrm>
          <a:ln w="28575"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মাটি দূষণের ফলাফল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5514" y="4709621"/>
            <a:ext cx="8791977" cy="1948756"/>
          </a:xfrm>
          <a:ln w="28575">
            <a:solidFill>
              <a:schemeClr val="accent2">
                <a:lumMod val="20000"/>
                <a:lumOff val="80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মাটি দূষণ জীবের জন্য অত্যন্ত ক্ষতিকর । </a:t>
            </a:r>
          </a:p>
          <a:p>
            <a:pPr algn="l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মাটি দূষণের ফলে জীবের বাসস্থান ও প্রকৃতি ধবংস হয়। </a:t>
            </a:r>
          </a:p>
          <a:p>
            <a:pPr algn="l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দূষণ মাটির উৎপাদন ক্ষমতা হ্রাস করে।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79" y="1578377"/>
            <a:ext cx="4243423" cy="2823805"/>
          </a:xfrm>
          <a:prstGeom prst="rect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026" y="1591440"/>
            <a:ext cx="4043715" cy="2836636"/>
          </a:xfrm>
          <a:prstGeom prst="rect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34630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6879" y="5250534"/>
            <a:ext cx="9144000" cy="1124508"/>
          </a:xfrm>
          <a:ln w="38100">
            <a:solidFill>
              <a:schemeClr val="accent4">
                <a:lumMod val="20000"/>
                <a:lumOff val="8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দূষিত মাটিতে জন্মানো ফসলের ক্ষতিকর পদাথ থাকতে পারে। মাটিদূষণের ফলে মানুষ ও অন্যান্য প্রাণীর বিভিন্ন রোগ হতে পারে।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546" y="333372"/>
            <a:ext cx="4108361" cy="3186747"/>
          </a:xfrm>
          <a:prstGeom prst="rect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1121" y="333372"/>
            <a:ext cx="3060880" cy="31670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43" y="333371"/>
            <a:ext cx="4223890" cy="316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71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318</Words>
  <Application>Microsoft Office PowerPoint</Application>
  <PresentationFormat>Widescreen</PresentationFormat>
  <Paragraphs>46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Office Theme</vt:lpstr>
      <vt:lpstr>শুভেচ্ছা</vt:lpstr>
      <vt:lpstr>মোঃ মমিনুল ইসলাম সহকারি শিক্ষক আকারগ্রাম সরকারি প্রাথমিক বিদ্যালয় </vt:lpstr>
      <vt:lpstr>শিখনফল</vt:lpstr>
      <vt:lpstr>মাটি দূষণ</vt:lpstr>
      <vt:lpstr>PowerPoint Presentation</vt:lpstr>
      <vt:lpstr>PowerPoint Presentation</vt:lpstr>
      <vt:lpstr>PowerPoint Presentation</vt:lpstr>
      <vt:lpstr>মাটি দূষণের ফলাফল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 </vt:lpstr>
      <vt:lpstr>ধন্যবাদ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Momin</dc:creator>
  <cp:lastModifiedBy>DPE</cp:lastModifiedBy>
  <cp:revision>57</cp:revision>
  <dcterms:created xsi:type="dcterms:W3CDTF">2016-10-19T07:40:27Z</dcterms:created>
  <dcterms:modified xsi:type="dcterms:W3CDTF">2019-06-24T09:52:22Z</dcterms:modified>
</cp:coreProperties>
</file>