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9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7810" autoAdjust="0"/>
  </p:normalViewPr>
  <p:slideViewPr>
    <p:cSldViewPr snapToGrid="0">
      <p:cViewPr varScale="1">
        <p:scale>
          <a:sx n="43" d="100"/>
          <a:sy n="43" d="100"/>
        </p:scale>
        <p:origin x="17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EF1B-F1F9-4356-B0C4-3AC6ABF8985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1DFEB-029F-4163-AF4F-38280E48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DFEB-029F-4163-AF4F-38280E4819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DFEB-029F-4163-AF4F-38280E4819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1DFEB-029F-4163-AF4F-38280E4819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38FB-FCF2-4690-9FEF-3D6CC89564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FE1-12AB-4F94-98FC-1E10CB11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8395" y="184353"/>
            <a:ext cx="2555292" cy="8098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478543"/>
            <a:ext cx="5019977" cy="5070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66" y="1548147"/>
            <a:ext cx="5220639" cy="4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pech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643943"/>
            <a:ext cx="4689565" cy="4037893"/>
          </a:xfrm>
        </p:spPr>
      </p:pic>
      <p:pic>
        <p:nvPicPr>
          <p:cNvPr id="5" name="Content Placeholder 5" descr="nouka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-1" t="-10786" r="-4383"/>
          <a:stretch/>
        </p:blipFill>
        <p:spPr>
          <a:xfrm>
            <a:off x="4748348" y="125661"/>
            <a:ext cx="3807823" cy="4684965"/>
          </a:xfrm>
        </p:spPr>
      </p:pic>
      <p:sp>
        <p:nvSpPr>
          <p:cNvPr id="6" name="TextBox 5"/>
          <p:cNvSpPr txBox="1"/>
          <p:nvPr/>
        </p:nvSpPr>
        <p:spPr>
          <a:xfrm>
            <a:off x="129540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লক্ষ্মীপেঁচা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1349" y="5107577"/>
            <a:ext cx="20639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ডিঙি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3" descr="white_heron_t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56171" y="553792"/>
            <a:ext cx="3635829" cy="4128046"/>
          </a:xfrm>
        </p:spPr>
      </p:pic>
      <p:sp>
        <p:nvSpPr>
          <p:cNvPr id="10" name="TextBox 9"/>
          <p:cNvSpPr txBox="1"/>
          <p:nvPr/>
        </p:nvSpPr>
        <p:spPr>
          <a:xfrm>
            <a:off x="9117874" y="5760720"/>
            <a:ext cx="316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ধবল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566" y="274638"/>
            <a:ext cx="12074434" cy="1020762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 মানুষ নয়-হয়তো বা শঙ্খচিল শালিকের বেশে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chi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232" y="1369423"/>
            <a:ext cx="5832368" cy="5105400"/>
          </a:xfrm>
        </p:spPr>
      </p:pic>
      <p:pic>
        <p:nvPicPr>
          <p:cNvPr id="6" name="Content Placeholder 5" descr="shal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49" y="1254033"/>
            <a:ext cx="6300651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noFill/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c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23851"/>
            <a:ext cx="5891349" cy="5532121"/>
          </a:xfrm>
        </p:spPr>
      </p:pic>
      <p:pic>
        <p:nvPicPr>
          <p:cNvPr id="6" name="Content Placeholder 4" descr="dwipboy201009191284935501_paka d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11" y="1434738"/>
            <a:ext cx="628758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223"/>
          </a:xfr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Fo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22302" y="1625583"/>
            <a:ext cx="6322423" cy="5566954"/>
          </a:xfrm>
        </p:spPr>
      </p:pic>
      <p:pic>
        <p:nvPicPr>
          <p:cNvPr id="6" name="Content Placeholder 4" descr="jackfru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301932"/>
            <a:ext cx="5882640" cy="57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2594"/>
          </a:xfr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হয়তো বা হাঁস হবো-কিশোরীর ঘুঙুর রহিবে লাল পায়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hansh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" y="1864539"/>
            <a:ext cx="5769734" cy="4902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46" y="1864539"/>
            <a:ext cx="5489588" cy="29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7909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kol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77834"/>
            <a:ext cx="5852160" cy="5680165"/>
          </a:xfrm>
        </p:spPr>
      </p:pic>
      <p:pic>
        <p:nvPicPr>
          <p:cNvPr id="6" name="Content Placeholder 4" descr="h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1245326"/>
            <a:ext cx="6339840" cy="56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7566"/>
            <a:ext cx="12192000" cy="1045028"/>
          </a:xfr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ভালবেসে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sundarban-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40822"/>
            <a:ext cx="6361611" cy="5717177"/>
          </a:xfrm>
        </p:spPr>
      </p:pic>
      <p:pic>
        <p:nvPicPr>
          <p:cNvPr id="6" name="Content Placeholder 5" descr="sail &amp; b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37" y="1140822"/>
            <a:ext cx="5804263" cy="57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45029"/>
          </a:xfr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হয়তো শুনিবে এক লক্ষ্মীপেঁচা ডাকিতেছে শিমুলের ডালে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ech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60268"/>
            <a:ext cx="6479177" cy="5680165"/>
          </a:xfrm>
        </p:spPr>
      </p:pic>
      <p:pic>
        <p:nvPicPr>
          <p:cNvPr id="6" name="Content Placeholder 5" descr="shimul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7" y="1060268"/>
            <a:ext cx="5712823" cy="57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noFill/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দেখিবে ধবল বক;আমারেই পাবে তুমি ইহাদের ভিড়ে।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ok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2353"/>
          <a:stretch>
            <a:fillRect/>
          </a:stretch>
        </p:blipFill>
        <p:spPr>
          <a:xfrm>
            <a:off x="0" y="1092666"/>
            <a:ext cx="6257109" cy="5765334"/>
          </a:xfrm>
        </p:spPr>
      </p:pic>
      <p:pic>
        <p:nvPicPr>
          <p:cNvPr id="6" name="Content Placeholder 5" descr="bok-2.jpg"/>
          <p:cNvPicPr>
            <a:picLocks noChangeAspect="1"/>
          </p:cNvPicPr>
          <p:nvPr/>
        </p:nvPicPr>
        <p:blipFill>
          <a:blip r:embed="rId3"/>
          <a:srcRect t="30233"/>
          <a:stretch>
            <a:fillRect/>
          </a:stretch>
        </p:blipFill>
        <p:spPr>
          <a:xfrm>
            <a:off x="6204857" y="1162594"/>
            <a:ext cx="5987143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1018903"/>
            <a:ext cx="12061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আবার আসিব ফিরে কবিতাটি কবির ‘ রূপসী বাংলা ’ কাব্য থেকে নেয়া হয়েছে।</a:t>
            </a:r>
          </a:p>
          <a:p>
            <a:r>
              <a:rPr lang="en-AU" sz="3600" dirty="0">
                <a:latin typeface="NikoshBAN" pitchFamily="2" charset="0"/>
                <a:cs typeface="NikoshBAN" pitchFamily="2" charset="0"/>
              </a:rPr>
              <a:t>→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কবি নিজের দেশকে খুবই ভালোবাসেন।</a:t>
            </a:r>
          </a:p>
          <a:p>
            <a:r>
              <a:rPr lang="en-AU" sz="3600" dirty="0">
                <a:latin typeface="NikoshBAN" pitchFamily="2" charset="0"/>
                <a:cs typeface="NikoshBAN" pitchFamily="2" charset="0"/>
              </a:rPr>
              <a:t>→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প্রিয় জন্মভূমির অত্যন্ত তুচ্ছ জিনিসগুলো তার দৃষ্টিতে সুন্দর হয়ে ধরা পড়েছে।</a:t>
            </a:r>
          </a:p>
          <a:p>
            <a:r>
              <a:rPr lang="en-AU" sz="3600" dirty="0">
                <a:latin typeface="NikoshBAN" pitchFamily="2" charset="0"/>
                <a:cs typeface="NikoshBAN" pitchFamily="2" charset="0"/>
              </a:rPr>
              <a:t>→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তিনি বাংলার নদী, মাঠ,ফসলের ক্ষেতকে ভালবেসে শঙচিল বা শালিকের বেশে এদেশে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ফিরে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আসবেন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90" y="1717949"/>
            <a:ext cx="2711019" cy="3422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63001" y="228600"/>
            <a:ext cx="3309871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2872" y="1613537"/>
            <a:ext cx="4077319" cy="3422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১০-১১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65160" y="255899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208978" y="1249251"/>
            <a:ext cx="4268301" cy="4283844"/>
          </a:xfrm>
          <a:prstGeom prst="frame">
            <a:avLst>
              <a:gd name="adj1" fmla="val 72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23" y="2034862"/>
            <a:ext cx="34328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কানিজ তানজিলা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সহকারী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মঙ্গলবাড়ী সিরাজিয়া উচ্চ বিদ্যালয়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ধামুইরহাট,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নওগাঁ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59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63639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8648" y="1270839"/>
            <a:ext cx="9298545" cy="1841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10" y="3112702"/>
            <a:ext cx="5551714" cy="33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75211"/>
            <a:ext cx="4663440" cy="587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 প্রশ্ন,সময় =২মিঃ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89314"/>
            <a:ext cx="4598126" cy="1023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নবান্ন উৎসব কী মাসে হয়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‘রুপসা’ কিসের নাম ?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904411"/>
            <a:ext cx="4702629" cy="587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১,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২,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804800"/>
            <a:ext cx="7554686" cy="59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7752" y="21772"/>
            <a:ext cx="324547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936172"/>
            <a:ext cx="787690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68880"/>
            <a:ext cx="7981406" cy="10972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/>
              <a:t>?    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020594" y="2508069"/>
            <a:ext cx="4171406" cy="1005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92731"/>
            <a:ext cx="7929154" cy="992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6903" y="5564777"/>
            <a:ext cx="4315097" cy="1293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499462"/>
            <a:ext cx="7876903" cy="1267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6092" y="3879669"/>
            <a:ext cx="4275908" cy="1071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89249" y="1294511"/>
            <a:ext cx="14123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কবির ভালোবাসার স্বরুপ ব্যাখ্যা কর ?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9803" y="117449"/>
            <a:ext cx="185455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0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249" y="1828800"/>
            <a:ext cx="46389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/>
              <a:t>ধন্যবাদ</a:t>
            </a:r>
            <a:endParaRPr lang="en-US" sz="1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10" y="31286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681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0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fla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785" y="470263"/>
            <a:ext cx="4807131" cy="3070692"/>
          </a:xfrm>
        </p:spPr>
      </p:pic>
      <p:pic>
        <p:nvPicPr>
          <p:cNvPr id="5" name="Content Placeholder 6" descr="sritisowd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548" y="3258355"/>
            <a:ext cx="3768831" cy="3642514"/>
          </a:xfrm>
          <a:prstGeom prst="rect">
            <a:avLst/>
          </a:prstGeom>
        </p:spPr>
      </p:pic>
      <p:pic>
        <p:nvPicPr>
          <p:cNvPr id="6" name="Content Placeholder 7" descr="shahid min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4" y="2897746"/>
            <a:ext cx="3648891" cy="38314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15922" y="202473"/>
            <a:ext cx="3155324" cy="18195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872447" y="1423851"/>
            <a:ext cx="7319554" cy="11430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‘’আবার আসিব ফিরে’’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826035" y="3304903"/>
            <a:ext cx="6074228" cy="152966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জীবনানন্দ দাশ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শিখনফল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9531" y="1097279"/>
            <a:ext cx="9836331" cy="4219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</a:t>
            </a:r>
          </a:p>
          <a:p>
            <a:pPr algn="ctr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 জীবনানন্দ দাশের পরিচিতি উল্লেখ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নতুন শব্দের অর্থসহ বাক্য তৈরি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কবি কেন এ দেশে ফিরে আসতে চান তা ব্যাখ্যা দিতে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0120a8971a64970b0120a8e501ce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887582"/>
            <a:ext cx="3003370" cy="38470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-13063" y="0"/>
            <a:ext cx="12205063" cy="91440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88274"/>
            <a:ext cx="3513909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9406" y="2168434"/>
            <a:ext cx="8782594" cy="212924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১৯২১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6971" y="957941"/>
            <a:ext cx="8665029" cy="118436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১৮৯৯ খ্রিষ্টাব্দের ১৭ই ফে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ব্রূয়ারী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7144" y="4224269"/>
            <a:ext cx="8709062" cy="165401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 : তাঁর কবিতায় বাংলাদেশের প্রকৃতির রঙ্গো রুপের বিচিত্র প্রকাশ ঘটেছে।  কবিতা ছাড়াও তিনি গল্প, উপন্যাস ও প্রবন্ধ রচনা করেছেন । তাঁকে রুপসী বাংলার কবি বলা হয়।  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74719" y="5839096"/>
            <a:ext cx="8582297" cy="9274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১৯৫৪ সালের ২২ শে অক্টোবর কলকাতায় এক ট্রাম দুর্ঘটনায় নিহত হন।          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13119"/>
            <a:ext cx="71845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লালা পায়,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বাতাসে;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6915" y="666205"/>
            <a:ext cx="385354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28264" y="195943"/>
            <a:ext cx="4754880" cy="612648"/>
          </a:xfrm>
          <a:prstGeom prst="wedgeRectCallout">
            <a:avLst>
              <a:gd name="adj1" fmla="val -16339"/>
              <a:gd name="adj2" fmla="val 2032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আদর্শ পাঠ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663064"/>
            <a:ext cx="5151120" cy="51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12191999" cy="1214846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90" y="4154922"/>
            <a:ext cx="4089593" cy="1295400"/>
          </a:xfrm>
          <a:prstGeom prst="round2DiagRect">
            <a:avLst>
              <a:gd name="adj1" fmla="val 0"/>
              <a:gd name="adj2" fmla="val 299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5" y="1359872"/>
            <a:ext cx="4475915" cy="127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09" y="5333689"/>
            <a:ext cx="4597713" cy="1276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-1" y="1240971"/>
            <a:ext cx="3135087" cy="142385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‘সুদর্শন’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0149" y="4336869"/>
            <a:ext cx="4362994" cy="1045029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ছোট নৌকা।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4833" y="2377440"/>
            <a:ext cx="4537167" cy="1894114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নূপুর, পায়ের অলংকার।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77885"/>
            <a:ext cx="2939143" cy="128016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‘ঘুঙুর’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9520" y="1184366"/>
            <a:ext cx="4602480" cy="125838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এক ধরনের গুবরে পোকা।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85464" y="5032144"/>
            <a:ext cx="4297679" cy="1410788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৪,পাখির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290457"/>
            <a:ext cx="3069771" cy="156754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r>
              <a:rPr lang="en-US" sz="3600" dirty="0" smtClean="0"/>
              <a:t>’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-1" y="3931921"/>
            <a:ext cx="2886891" cy="1371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83" y="2693129"/>
            <a:ext cx="4308823" cy="14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hi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9007" y="1193075"/>
            <a:ext cx="5786844" cy="4632960"/>
          </a:xfrm>
        </p:spPr>
      </p:pic>
      <p:sp>
        <p:nvSpPr>
          <p:cNvPr id="6" name="TextBox 5"/>
          <p:cNvSpPr txBox="1"/>
          <p:nvPr/>
        </p:nvSpPr>
        <p:spPr>
          <a:xfrm>
            <a:off x="169816" y="679269"/>
            <a:ext cx="901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শব্দ দিয়ে অর্থ ও বাক্য তৈরি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3" y="5917474"/>
            <a:ext cx="416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শঙ্খচিল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2970" y="5721529"/>
            <a:ext cx="249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ঘুঙুর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একক কাজ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33" y="2537138"/>
            <a:ext cx="4308823" cy="28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557</Words>
  <Application>Microsoft Office PowerPoint</Application>
  <PresentationFormat>Widescreen</PresentationFormat>
  <Paragraphs>96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Nirmala UI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হয়তো মানুষ নয়-হয়তো বা শঙ্খচিল শালিকের বেশে </vt:lpstr>
      <vt:lpstr>হয়তো ভোরের কাক হয়ে এই কার্তিকের নবান্নের দেশে</vt:lpstr>
      <vt:lpstr>কুয়াশার বুকে ভেসে একদিন আসিব এ কাঁঠাল-ছায়ায়</vt:lpstr>
      <vt:lpstr>হয়তো বা হাঁস হবো-কিশোরীর ঘুঙুর রহিবে লাল পায়</vt:lpstr>
      <vt:lpstr>সারাদিন কেটে যাবে কলমির গন্ধভরা জলে ভেসে ভেসে</vt:lpstr>
      <vt:lpstr>আবার আসিব আমি বাংলার নদী মাঠ খেত ভালবেসে</vt:lpstr>
      <vt:lpstr>হয়তো শুনিবে এক লক্ষ্মীপেঁচা ডাকিতেছে শিমুলের ডালে</vt:lpstr>
      <vt:lpstr>দেখিবে ধবল বক;আমারেই পাবে তুমি ইহাদের ভিড়ে।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DOEL</cp:lastModifiedBy>
  <cp:revision>110</cp:revision>
  <dcterms:created xsi:type="dcterms:W3CDTF">2020-04-04T15:30:15Z</dcterms:created>
  <dcterms:modified xsi:type="dcterms:W3CDTF">2020-11-09T19:14:53Z</dcterms:modified>
</cp:coreProperties>
</file>