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Override1.xml" ContentType="application/vnd.openxmlformats-officedocument.themeOverr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1"/>
    <p:sldMasterId id="2147483649" r:id="rId2"/>
  </p:sldMasterIdLst>
  <p:notesMasterIdLst>
    <p:notesMasterId r:id="rId3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type="screen4x3" cy="6858000" cx="9144000"/>
  <p:notesSz cx="6858000" cy="9144000"/>
  <p:defaultTextStyle>
    <a:defPPr>
      <a:defRPr lang="ko-KR"/>
    </a:defPPr>
    <a:lvl1pPr algn="l" defTabSz="914400" eaLnBrk="0" fontAlgn="base" hangingPunct="0" indent="0" latinLnBrk="0" lvl="0" marL="0">
      <a:lnSpc>
        <a:spcPct val="100000"/>
      </a:lnSpc>
      <a:spcBef>
        <a:spcPct val="0"/>
      </a:spcBef>
      <a:spcAft>
        <a:spcPct val="0"/>
      </a:spcAft>
      <a:buNone/>
      <a:defRPr baseline="0" b="0" sz="1800" i="0" kern="1200" u="none">
        <a:solidFill>
          <a:schemeClr val="tx1"/>
        </a:solidFill>
        <a:latin typeface="Calibri" panose="020F0502020204030204" pitchFamily="34" charset="0"/>
        <a:ea typeface="Malgun Gothic" panose="020B0503020000020004" pitchFamily="50" charset="-127"/>
      </a:defRPr>
    </a:lvl1pPr>
    <a:lvl2pPr algn="l" defTabSz="914400" eaLnBrk="0" fontAlgn="base" hangingPunct="0" indent="0" latinLnBrk="0" lvl="1" marL="457200">
      <a:lnSpc>
        <a:spcPct val="100000"/>
      </a:lnSpc>
      <a:spcBef>
        <a:spcPct val="0"/>
      </a:spcBef>
      <a:spcAft>
        <a:spcPct val="0"/>
      </a:spcAft>
      <a:buNone/>
      <a:defRPr baseline="0" b="0" sz="1800" i="0" kern="1200" u="none">
        <a:solidFill>
          <a:schemeClr val="tx1"/>
        </a:solidFill>
        <a:latin typeface="Calibri" panose="020F0502020204030204" pitchFamily="34" charset="0"/>
        <a:ea typeface="Malgun Gothic" panose="020B0503020000020004" pitchFamily="50" charset="-127"/>
      </a:defRPr>
    </a:lvl2pPr>
    <a:lvl3pPr algn="l" defTabSz="914400" eaLnBrk="0" fontAlgn="base" hangingPunct="0" indent="0" latinLnBrk="0" lvl="2" marL="914400">
      <a:lnSpc>
        <a:spcPct val="100000"/>
      </a:lnSpc>
      <a:spcBef>
        <a:spcPct val="0"/>
      </a:spcBef>
      <a:spcAft>
        <a:spcPct val="0"/>
      </a:spcAft>
      <a:buNone/>
      <a:defRPr baseline="0" b="0" sz="1800" i="0" kern="1200" u="none">
        <a:solidFill>
          <a:schemeClr val="tx1"/>
        </a:solidFill>
        <a:latin typeface="Calibri" panose="020F0502020204030204" pitchFamily="34" charset="0"/>
        <a:ea typeface="Malgun Gothic" panose="020B0503020000020004" pitchFamily="50" charset="-127"/>
      </a:defRPr>
    </a:lvl3pPr>
    <a:lvl4pPr algn="l" defTabSz="914400" eaLnBrk="0" fontAlgn="base" hangingPunct="0" indent="0" latinLnBrk="0" lvl="3" marL="1371600">
      <a:lnSpc>
        <a:spcPct val="100000"/>
      </a:lnSpc>
      <a:spcBef>
        <a:spcPct val="0"/>
      </a:spcBef>
      <a:spcAft>
        <a:spcPct val="0"/>
      </a:spcAft>
      <a:buNone/>
      <a:defRPr baseline="0" b="0" sz="1800" i="0" kern="1200" u="none">
        <a:solidFill>
          <a:schemeClr val="tx1"/>
        </a:solidFill>
        <a:latin typeface="Calibri" panose="020F0502020204030204" pitchFamily="34" charset="0"/>
        <a:ea typeface="Malgun Gothic" panose="020B0503020000020004" pitchFamily="50" charset="-127"/>
      </a:defRPr>
    </a:lvl4pPr>
    <a:lvl5pPr algn="l" defTabSz="914400" eaLnBrk="0" fontAlgn="base" hangingPunct="0" indent="0" latinLnBrk="0" lvl="4" marL="1828800">
      <a:lnSpc>
        <a:spcPct val="100000"/>
      </a:lnSpc>
      <a:spcBef>
        <a:spcPct val="0"/>
      </a:spcBef>
      <a:spcAft>
        <a:spcPct val="0"/>
      </a:spcAft>
      <a:buNone/>
      <a:defRPr baseline="0" b="0" sz="1800" i="0" kern="1200" u="none">
        <a:solidFill>
          <a:schemeClr val="tx1"/>
        </a:solidFill>
        <a:latin typeface="Calibri" panose="020F0502020204030204" pitchFamily="34" charset="0"/>
        <a:ea typeface="Malgun Gothic" panose="020B0503020000020004" pitchFamily="50" charset="-127"/>
      </a:defRPr>
    </a:lvl5pPr>
    <a:lvl6pPr algn="l" defTabSz="914400" eaLnBrk="0" fontAlgn="base" hangingPunct="0" indent="0" latinLnBrk="0" lvl="5" marL="2286000">
      <a:lnSpc>
        <a:spcPct val="100000"/>
      </a:lnSpc>
      <a:spcBef>
        <a:spcPct val="0"/>
      </a:spcBef>
      <a:spcAft>
        <a:spcPct val="0"/>
      </a:spcAft>
      <a:buNone/>
      <a:defRPr baseline="0" b="0" sz="1800" i="0" kern="1200" u="none">
        <a:solidFill>
          <a:schemeClr val="tx1"/>
        </a:solidFill>
        <a:latin typeface="Calibri" panose="020F0502020204030204" pitchFamily="34" charset="0"/>
        <a:ea typeface="Malgun Gothic" panose="020B0503020000020004" pitchFamily="50" charset="-127"/>
      </a:defRPr>
    </a:lvl6pPr>
    <a:lvl7pPr algn="l" defTabSz="914400" eaLnBrk="0" fontAlgn="base" hangingPunct="0" indent="0" latinLnBrk="0" lvl="6" marL="2743200">
      <a:lnSpc>
        <a:spcPct val="100000"/>
      </a:lnSpc>
      <a:spcBef>
        <a:spcPct val="0"/>
      </a:spcBef>
      <a:spcAft>
        <a:spcPct val="0"/>
      </a:spcAft>
      <a:buNone/>
      <a:defRPr baseline="0" b="0" sz="1800" i="0" kern="1200" u="none">
        <a:solidFill>
          <a:schemeClr val="tx1"/>
        </a:solidFill>
        <a:latin typeface="Calibri" panose="020F0502020204030204" pitchFamily="34" charset="0"/>
        <a:ea typeface="Malgun Gothic" panose="020B0503020000020004" pitchFamily="50" charset="-127"/>
      </a:defRPr>
    </a:lvl7pPr>
    <a:lvl8pPr algn="l" defTabSz="914400" eaLnBrk="0" fontAlgn="base" hangingPunct="0" indent="0" latinLnBrk="0" lvl="7" marL="3200400">
      <a:lnSpc>
        <a:spcPct val="100000"/>
      </a:lnSpc>
      <a:spcBef>
        <a:spcPct val="0"/>
      </a:spcBef>
      <a:spcAft>
        <a:spcPct val="0"/>
      </a:spcAft>
      <a:buNone/>
      <a:defRPr baseline="0" b="0" sz="1800" i="0" kern="1200" u="none">
        <a:solidFill>
          <a:schemeClr val="tx1"/>
        </a:solidFill>
        <a:latin typeface="Calibri" panose="020F0502020204030204" pitchFamily="34" charset="0"/>
        <a:ea typeface="Malgun Gothic" panose="020B0503020000020004" pitchFamily="50" charset="-127"/>
      </a:defRPr>
    </a:lvl8pPr>
    <a:lvl9pPr algn="l" defTabSz="914400" eaLnBrk="0" fontAlgn="base" hangingPunct="0" indent="0" latinLnBrk="0" lvl="8" marL="3657600">
      <a:lnSpc>
        <a:spcPct val="100000"/>
      </a:lnSpc>
      <a:spcBef>
        <a:spcPct val="0"/>
      </a:spcBef>
      <a:spcAft>
        <a:spcPct val="0"/>
      </a:spcAft>
      <a:buNone/>
      <a:defRPr baseline="0" b="0" sz="1800" i="0" kern="1200" u="none">
        <a:solidFill>
          <a:schemeClr val="tx1"/>
        </a:solidFill>
        <a:latin typeface="Calibri" panose="020F0502020204030204" pitchFamily="34" charset="0"/>
        <a:ea typeface="Malgun Gothic" panose="020B0503020000020004" pitchFamily="50" charset="-127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6F6B6B"/>
    <a:srgbClr val="7C6F5E"/>
    <a:srgbClr val="969292"/>
    <a:srgbClr val="C91D25"/>
    <a:srgbClr val="1791C7"/>
    <a:srgbClr val="2F67AB"/>
    <a:srgbClr val="2E65A8"/>
    <a:srgbClr val="326F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/>
    <p:restoredTop sz="96429"/>
  </p:normalViewPr>
  <p:slideViewPr>
    <p:cSldViewPr showGuides="1" snapToGrid="0">
      <p:cViewPr varScale="1">
        <p:scale>
          <a:sx n="116" d="100"/>
          <a:sy n="116" d="100"/>
        </p:scale>
        <p:origin x="1446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 showFormatting="0"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tableStyles" Target="tableStyle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pPr algn="l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200" i="0" kern="1200" kumimoji="0" lang="ko-KR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8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pPr algn="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200" i="0" kern="1200" kumimoji="0" lang="ko-KR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84" name="슬라이드 이미지 개체 틀 3"/>
          <p:cNvSpPr>
            <a:spLocks noChangeAspect="1" noRot="1" noGrp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pPr algn="l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200" i="0" kern="1200" kumimoji="0" lang="ko-KR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8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algn="l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aseline="0" b="0" cap="none" sz="1200" i="0" kern="1200" kumimoji="0" lang="ko-KR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마스터 텍스트 스타일을 편집합니다</a:t>
            </a:r>
          </a:p>
          <a:p>
            <a:pPr algn="l" defTabSz="914400" eaLnBrk="1" fontAlgn="auto" hangingPunct="1" indent="0" latinLnBrk="1" lvl="1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aseline="0" b="0" cap="none" sz="1200" i="0" kern="1200" kumimoji="0" lang="ko-KR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둘째 수준</a:t>
            </a:r>
          </a:p>
          <a:p>
            <a:pPr algn="l" defTabSz="914400" eaLnBrk="1" fontAlgn="auto" hangingPunct="1" indent="0" latinLnBrk="1" lvl="2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aseline="0" b="0" cap="none" sz="1200" i="0" kern="1200" kumimoji="0" lang="ko-KR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셋째 수준</a:t>
            </a:r>
          </a:p>
          <a:p>
            <a:pPr algn="l" defTabSz="914400" eaLnBrk="1" fontAlgn="auto" hangingPunct="1" indent="0" latinLnBrk="1" lvl="3" marL="1371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aseline="0" b="0" cap="none" sz="1200" i="0" kern="1200" kumimoji="0" lang="ko-KR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넷째 수준</a:t>
            </a:r>
          </a:p>
          <a:p>
            <a:pPr algn="l" defTabSz="914400" eaLnBrk="1" fontAlgn="auto" hangingPunct="1" indent="0" latinLnBrk="1" lvl="4" marL="18288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aseline="0" b="0" cap="none" sz="1200" i="0" kern="1200" kumimoji="0" lang="ko-KR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다섯째 수준</a:t>
            </a:r>
            <a:endParaRPr altLang="en-US" baseline="0" b="0" cap="none" sz="1200" i="0" kern="1200" kumimoji="0" lang="ko-KR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8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pPr algn="l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200" i="0" kern="1200" kumimoji="0" lang="ko-KR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8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pPr algn="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A55F2AC4-CEDA-46B5-AD2E-B67A899D0F0A}" type="slidenum">
              <a:rPr altLang="en-US" baseline="0" b="0" cap="none" sz="1200" i="0" kern="1200" kumimoji="0" lang="ko-KR" noProof="0" normalizeH="0" spc="0" strike="noStrike" u="none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altLang="en-US" baseline="0" b="0" cap="none" sz="1200" i="0" kern="1200" kumimoji="0" lang="ko-KR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hf dt="0" ftr="0" hdr="0" sldNum="0"/>
  <p:notesStyle>
    <a:lvl1pPr algn="l" defTabSz="914400" eaLnBrk="1" hangingPunct="1" latinLnBrk="1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1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1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1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1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1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1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1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1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슬라이드 이미지 개체 틀 1"/>
          <p:cNvSpPr>
            <a:spLocks noChangeAspect="1" noRot="1" noGrp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48665" name="슬라이드 노트 개체 틀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anchor="t" bIns="45720" lIns="91440" rIns="91440" tIns="45720" wrap="square"/>
          <a:p>
            <a:pPr lvl="0">
              <a:spcBef>
                <a:spcPct val="0"/>
              </a:spcBef>
            </a:pPr>
            <a:endParaRPr altLang="en-US" dirty="0" lang="ko-KR"/>
          </a:p>
        </p:txBody>
      </p:sp>
      <p:sp>
        <p:nvSpPr>
          <p:cNvPr id="1048666" name="슬라이드 번호 개체 틀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/>
          <a:noFill/>
          <a:ln w="9525">
            <a:noFill/>
          </a:ln>
        </p:spPr>
        <p:txBody>
          <a:bodyPr anchor="b"/>
          <a:p>
            <a:pPr algn="r" lvl="0"/>
            <a:fld id="{9A0DB2DC-4C9A-4742-B13C-FB6460FD3503}" type="slidenum">
              <a:rPr altLang="en-US" dirty="0" sz="1200" lang="ko-KR">
                <a:solidFill>
                  <a:srgbClr val="000000"/>
                </a:solidFill>
                <a:latin typeface="Malgun Gothic" panose="020B0503020000020004" pitchFamily="50" charset="-127"/>
              </a:rPr>
              <a:t>10</a:t>
            </a:fld>
            <a:endParaRPr altLang="en-US" dirty="0" sz="1200" lang="ko-KR">
              <a:solidFill>
                <a:srgbClr val="000000"/>
              </a:solidFill>
              <a:latin typeface="Malgun Gothic" panose="020B0503020000020004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만">
    <p:bg>
      <p:bgRef idx="1001">
        <a:schemeClr val="bg1"/>
      </p:bgRef>
    </p:bg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직사각형 6"/>
          <p:cNvSpPr/>
          <p:nvPr/>
        </p:nvSpPr>
        <p:spPr>
          <a:xfrm>
            <a:off x="0" y="0"/>
            <a:ext cx="1542452" cy="6862056"/>
          </a:xfrm>
          <a:prstGeom prst="rect"/>
          <a:gradFill>
            <a:gsLst>
              <a:gs pos="0">
                <a:schemeClr val="bg1">
                  <a:lumMod val="85000"/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2" name="그룹 7"/>
          <p:cNvGrpSpPr/>
          <p:nvPr userDrawn="1"/>
        </p:nvGrpSpPr>
        <p:grpSpPr>
          <a:xfrm>
            <a:off x="266700" y="0"/>
            <a:ext cx="1131888" cy="971550"/>
            <a:chOff x="266887" y="0"/>
            <a:chExt cx="1131256" cy="971823"/>
          </a:xfrm>
        </p:grpSpPr>
        <p:sp>
          <p:nvSpPr>
            <p:cNvPr id="1048597" name="평행 사변형 14"/>
            <p:cNvSpPr/>
            <p:nvPr/>
          </p:nvSpPr>
          <p:spPr>
            <a:xfrm>
              <a:off x="465360" y="1"/>
              <a:ext cx="932783" cy="971822"/>
            </a:xfrm>
            <a:custGeom>
              <a:avLst/>
              <a:gdLst>
                <a:gd name="connsiteX0" fmla="*/ 0 w 949452"/>
                <a:gd name="connsiteY0" fmla="*/ 969441 h 969441"/>
                <a:gd name="connsiteX1" fmla="*/ 330162 w 949452"/>
                <a:gd name="connsiteY1" fmla="*/ 0 h 969441"/>
                <a:gd name="connsiteX2" fmla="*/ 949452 w 949452"/>
                <a:gd name="connsiteY2" fmla="*/ 0 h 969441"/>
                <a:gd name="connsiteX3" fmla="*/ 619290 w 949452"/>
                <a:gd name="connsiteY3" fmla="*/ 969441 h 969441"/>
                <a:gd name="connsiteX4" fmla="*/ 0 w 949452"/>
                <a:gd name="connsiteY4" fmla="*/ 969441 h 969441"/>
                <a:gd name="connsiteX0-1" fmla="*/ 0 w 937545"/>
                <a:gd name="connsiteY0-2" fmla="*/ 971822 h 971822"/>
                <a:gd name="connsiteX1-3" fmla="*/ 318255 w 937545"/>
                <a:gd name="connsiteY1-4" fmla="*/ 0 h 971822"/>
                <a:gd name="connsiteX2-5" fmla="*/ 937545 w 937545"/>
                <a:gd name="connsiteY2-6" fmla="*/ 0 h 971822"/>
                <a:gd name="connsiteX3-7" fmla="*/ 607383 w 937545"/>
                <a:gd name="connsiteY3-8" fmla="*/ 969441 h 971822"/>
                <a:gd name="connsiteX4-9" fmla="*/ 0 w 937545"/>
                <a:gd name="connsiteY4-10" fmla="*/ 971822 h 971822"/>
                <a:gd name="connsiteX0-11" fmla="*/ 0 w 932783"/>
                <a:gd name="connsiteY0-12" fmla="*/ 971822 h 971822"/>
                <a:gd name="connsiteX1-13" fmla="*/ 313493 w 932783"/>
                <a:gd name="connsiteY1-14" fmla="*/ 0 h 971822"/>
                <a:gd name="connsiteX2-15" fmla="*/ 932783 w 932783"/>
                <a:gd name="connsiteY2-16" fmla="*/ 0 h 971822"/>
                <a:gd name="connsiteX3-17" fmla="*/ 602621 w 932783"/>
                <a:gd name="connsiteY3-18" fmla="*/ 969441 h 971822"/>
                <a:gd name="connsiteX4-19" fmla="*/ 0 w 932783"/>
                <a:gd name="connsiteY4-20" fmla="*/ 971822 h 971822"/>
                <a:gd name="connsiteX0-21" fmla="*/ 0 w 925639"/>
                <a:gd name="connsiteY0-22" fmla="*/ 971822 h 971822"/>
                <a:gd name="connsiteX1-23" fmla="*/ 306349 w 925639"/>
                <a:gd name="connsiteY1-24" fmla="*/ 0 h 971822"/>
                <a:gd name="connsiteX2-25" fmla="*/ 925639 w 925639"/>
                <a:gd name="connsiteY2-26" fmla="*/ 0 h 971822"/>
                <a:gd name="connsiteX3-27" fmla="*/ 595477 w 925639"/>
                <a:gd name="connsiteY3-28" fmla="*/ 969441 h 971822"/>
                <a:gd name="connsiteX4-29" fmla="*/ 0 w 925639"/>
                <a:gd name="connsiteY4-30" fmla="*/ 971822 h 971822"/>
                <a:gd name="connsiteX0-31" fmla="*/ 0 w 930401"/>
                <a:gd name="connsiteY0-32" fmla="*/ 971822 h 971822"/>
                <a:gd name="connsiteX1-33" fmla="*/ 311111 w 930401"/>
                <a:gd name="connsiteY1-34" fmla="*/ 0 h 971822"/>
                <a:gd name="connsiteX2-35" fmla="*/ 930401 w 930401"/>
                <a:gd name="connsiteY2-36" fmla="*/ 0 h 971822"/>
                <a:gd name="connsiteX3-37" fmla="*/ 600239 w 930401"/>
                <a:gd name="connsiteY3-38" fmla="*/ 969441 h 971822"/>
                <a:gd name="connsiteX4-39" fmla="*/ 0 w 930401"/>
                <a:gd name="connsiteY4-40" fmla="*/ 971822 h 971822"/>
                <a:gd name="connsiteX0-41" fmla="*/ 0 w 932783"/>
                <a:gd name="connsiteY0-42" fmla="*/ 971822 h 971822"/>
                <a:gd name="connsiteX1-43" fmla="*/ 313493 w 932783"/>
                <a:gd name="connsiteY1-44" fmla="*/ 0 h 971822"/>
                <a:gd name="connsiteX2-45" fmla="*/ 932783 w 932783"/>
                <a:gd name="connsiteY2-46" fmla="*/ 0 h 971822"/>
                <a:gd name="connsiteX3-47" fmla="*/ 602621 w 932783"/>
                <a:gd name="connsiteY3-48" fmla="*/ 969441 h 971822"/>
                <a:gd name="connsiteX4-49" fmla="*/ 0 w 932783"/>
                <a:gd name="connsiteY4-50" fmla="*/ 971822 h 971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2783" h="971822">
                  <a:moveTo>
                    <a:pt x="0" y="971822"/>
                  </a:moveTo>
                  <a:lnTo>
                    <a:pt x="313493" y="0"/>
                  </a:lnTo>
                  <a:lnTo>
                    <a:pt x="932783" y="0"/>
                  </a:lnTo>
                  <a:lnTo>
                    <a:pt x="602621" y="969441"/>
                  </a:lnTo>
                  <a:lnTo>
                    <a:pt x="0" y="971822"/>
                  </a:lnTo>
                  <a:close/>
                </a:path>
              </a:pathLst>
            </a:custGeom>
            <a:solidFill>
              <a:srgbClr val="3C74B9"/>
            </a:solidFill>
            <a:ln>
              <a:noFill/>
            </a:ln>
            <a:effectLst>
              <a:outerShdw algn="tl" blurRad="25400" dir="2700000" dist="254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1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0" cap="none" sz="1800" i="0" kern="1200" kumimoji="0" lang="ko-KR" noProof="0" normalizeH="0" spc="0" strike="noStrike" u="none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8598" name="자유형 9"/>
            <p:cNvSpPr/>
            <p:nvPr/>
          </p:nvSpPr>
          <p:spPr>
            <a:xfrm>
              <a:off x="266887" y="0"/>
              <a:ext cx="474140" cy="969441"/>
            </a:xfrm>
            <a:custGeom>
              <a:avLst/>
              <a:gdLst>
                <a:gd name="connsiteX0" fmla="*/ 320013 w 474140"/>
                <a:gd name="connsiteY0" fmla="*/ 0 h 969441"/>
                <a:gd name="connsiteX1" fmla="*/ 474140 w 474140"/>
                <a:gd name="connsiteY1" fmla="*/ 0 h 969441"/>
                <a:gd name="connsiteX2" fmla="*/ 154409 w 474140"/>
                <a:gd name="connsiteY2" fmla="*/ 968588 h 969441"/>
                <a:gd name="connsiteX3" fmla="*/ 0 w 474140"/>
                <a:gd name="connsiteY3" fmla="*/ 969441 h 96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140" h="969441">
                  <a:moveTo>
                    <a:pt x="320013" y="0"/>
                  </a:moveTo>
                  <a:lnTo>
                    <a:pt x="474140" y="0"/>
                  </a:lnTo>
                  <a:lnTo>
                    <a:pt x="154409" y="968588"/>
                  </a:lnTo>
                  <a:lnTo>
                    <a:pt x="0" y="969441"/>
                  </a:lnTo>
                  <a:close/>
                </a:path>
              </a:pathLst>
            </a:custGeom>
            <a:solidFill>
              <a:srgbClr val="51C8D5"/>
            </a:solidFill>
            <a:ln>
              <a:noFill/>
            </a:ln>
            <a:effectLst>
              <a:outerShdw algn="tl" blurRad="12700" dir="2700000" dist="1905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1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0" cap="none" dirty="0" sz="1800" i="0" kern="1200" kumimoji="0" lang="ko-KR" noProof="0" normalizeH="0" spc="0" strike="noStrike" u="none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48599" name="직사각형 10"/>
          <p:cNvSpPr/>
          <p:nvPr/>
        </p:nvSpPr>
        <p:spPr>
          <a:xfrm flipH="1">
            <a:off x="7602714" y="0"/>
            <a:ext cx="1542452" cy="6862056"/>
          </a:xfrm>
          <a:prstGeom prst="rect"/>
          <a:gradFill>
            <a:gsLst>
              <a:gs pos="0">
                <a:schemeClr val="bg1">
                  <a:lumMod val="85000"/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dirty="0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3" name="그룹 11"/>
          <p:cNvGrpSpPr/>
          <p:nvPr userDrawn="1"/>
        </p:nvGrpSpPr>
        <p:grpSpPr>
          <a:xfrm>
            <a:off x="8224838" y="249238"/>
            <a:ext cx="642937" cy="641350"/>
            <a:chOff x="8225333" y="248671"/>
            <a:chExt cx="641720" cy="641720"/>
          </a:xfrm>
        </p:grpSpPr>
        <p:sp>
          <p:nvSpPr>
            <p:cNvPr id="1048600" name="타원 12"/>
            <p:cNvSpPr/>
            <p:nvPr/>
          </p:nvSpPr>
          <p:spPr>
            <a:xfrm>
              <a:off x="8225333" y="248671"/>
              <a:ext cx="641720" cy="641720"/>
            </a:xfrm>
            <a:prstGeom prst="ellipse"/>
            <a:noFill/>
            <a:ln w="6350">
              <a:solidFill>
                <a:srgbClr val="3C74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1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0" cap="none" sz="1800" i="0" kern="1200" kumimoji="0" lang="ko-KR" noProof="0" normalizeH="0" spc="0" strike="noStrike" u="none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8601" name="TextBox 13"/>
            <p:cNvSpPr txBox="1"/>
            <p:nvPr/>
          </p:nvSpPr>
          <p:spPr>
            <a:xfrm>
              <a:off x="8236123" y="369936"/>
              <a:ext cx="630301" cy="415498"/>
            </a:xfrm>
            <a:prstGeom prst="rect"/>
            <a:noFill/>
          </p:spPr>
          <p:txBody>
            <a:bodyPr rtlCol="0" wrap="none">
              <a:spAutoFit/>
            </a:bodyPr>
            <a:p>
              <a:pPr algn="ctr" defTabSz="914400" eaLnBrk="1" fontAlgn="auto" hangingPunct="1" indent="0" latinLnBrk="1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altLang="ko-KR" baseline="0" b="0" cap="none" dirty="0" sz="900" i="0" kern="1200" kumimoji="0" lang="en-US" noProof="0" normalizeH="0" spc="0" strike="noStrike" u="none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INSERT</a:t>
              </a:r>
            </a:p>
            <a:p>
              <a:pPr algn="ctr" defTabSz="914400" eaLnBrk="1" fontAlgn="auto" hangingPunct="1" indent="0" latinLnBrk="1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altLang="ko-KR" baseline="0" b="0" cap="none" dirty="0" sz="1200" i="0" kern="1200" kumimoji="0" lang="en-US" noProof="0" normalizeH="0" spc="0" strike="noStrike" u="none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LOGO</a:t>
              </a:r>
              <a:endParaRPr altLang="en-US" baseline="0" b="0" cap="none" dirty="0" sz="1200" i="0" kern="1200" kumimoji="0" lang="ko-KR" noProof="0" normalizeH="0" spc="0" strike="noStrike" u="none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4" name="그룹 14"/>
          <p:cNvGrpSpPr/>
          <p:nvPr userDrawn="1"/>
        </p:nvGrpSpPr>
        <p:grpSpPr>
          <a:xfrm>
            <a:off x="-4762" y="4700588"/>
            <a:ext cx="9148762" cy="2179637"/>
            <a:chOff x="-4452" y="4700478"/>
            <a:chExt cx="9148454" cy="2179233"/>
          </a:xfrm>
        </p:grpSpPr>
        <p:pic>
          <p:nvPicPr>
            <p:cNvPr id="2097156" name="그림 15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1"/>
            <a:stretch>
              <a:fillRect/>
            </a:stretch>
          </p:blipFill>
          <p:spPr>
            <a:xfrm>
              <a:off x="0" y="4700478"/>
              <a:ext cx="9144000" cy="1164336"/>
            </a:xfrm>
            <a:prstGeom prst="rect"/>
            <a:noFill/>
            <a:ln w="9525">
              <a:noFill/>
            </a:ln>
          </p:spPr>
        </p:pic>
        <p:sp>
          <p:nvSpPr>
            <p:cNvPr id="1048602" name="직사각형 16"/>
            <p:cNvSpPr/>
            <p:nvPr/>
          </p:nvSpPr>
          <p:spPr>
            <a:xfrm rot="16200000" flipH="1">
              <a:off x="4062908" y="1780965"/>
              <a:ext cx="1014897" cy="9147290"/>
            </a:xfrm>
            <a:prstGeom prst="rect"/>
            <a:gradFill>
              <a:gsLst>
                <a:gs pos="0">
                  <a:schemeClr val="bg1">
                    <a:lumMod val="85000"/>
                    <a:alpha val="3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1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0" cap="none" sz="1800" i="0" kern="1200" kumimoji="0" lang="ko-KR" noProof="0" normalizeH="0" spc="0" strike="noStrike" u="none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097157" name="그림 17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2"/>
            <a:stretch>
              <a:fillRect/>
            </a:stretch>
          </p:blipFill>
          <p:spPr>
            <a:xfrm>
              <a:off x="-1061" y="5847457"/>
              <a:ext cx="9144000" cy="1014599"/>
            </a:xfrm>
            <a:prstGeom prst="rect"/>
            <a:noFill/>
            <a:ln w="9525">
              <a:noFill/>
            </a:ln>
          </p:spPr>
        </p:pic>
        <p:sp>
          <p:nvSpPr>
            <p:cNvPr id="1048603" name="직사각형 18"/>
            <p:cNvSpPr/>
            <p:nvPr/>
          </p:nvSpPr>
          <p:spPr>
            <a:xfrm rot="16200000" flipH="1">
              <a:off x="4061744" y="1798618"/>
              <a:ext cx="1014897" cy="9147290"/>
            </a:xfrm>
            <a:prstGeom prst="rect"/>
            <a:gradFill>
              <a:gsLst>
                <a:gs pos="0">
                  <a:schemeClr val="bg1">
                    <a:lumMod val="85000"/>
                    <a:alpha val="3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1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0" cap="none" sz="1800" i="0" kern="1200" kumimoji="0" lang="ko-KR" noProof="0" normalizeH="0" spc="0" strike="noStrike" u="none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48604" name="제목 1"/>
          <p:cNvSpPr>
            <a:spLocks noGrp="1"/>
          </p:cNvSpPr>
          <p:nvPr>
            <p:ph type="title" hasCustomPrompt="1"/>
          </p:nvPr>
        </p:nvSpPr>
        <p:spPr>
          <a:xfrm>
            <a:off x="1345530" y="188640"/>
            <a:ext cx="6805548" cy="560414"/>
          </a:xfrm>
          <a:prstGeom prst="rect"/>
          <a:noFill/>
        </p:spPr>
        <p:txBody>
          <a:bodyPr anchor="ctr"/>
          <a:lstStyle>
            <a:lvl1pPr algn="l">
              <a:defRPr altLang="en-US" dirty="0" sz="3400" kern="1200" lang="ko-KR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altLang="en-US" lang="ko-KR" smtClean="0"/>
              <a:t>마스터 제목 스타일 편집</a:t>
            </a:r>
            <a:endParaRPr altLang="en-US" dirty="0" lang="ko-KR"/>
          </a:p>
        </p:txBody>
      </p:sp>
      <p:sp>
        <p:nvSpPr>
          <p:cNvPr id="1048605" name="바닥글 개체 틀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/>
          </a:lstStyle>
          <a:p>
            <a:pPr defTabSz="914400" eaLnBrk="1" fontAlgn="auto" hangingPunct="1" indent="0" latinLnBrk="1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dirty="0" i="0" kern="1200" kumimoji="0" lang="ko-KR" noProof="0" normalizeH="0" spc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606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/>
          </a:lstStyle>
          <a:p>
            <a:pPr defTabSz="914400" eaLnBrk="1" fontAlgn="auto" hangingPunct="1" indent="0" latinLnBrk="1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A67D380D-D4EB-4125-828A-7A3AAE17E7CC}" type="slidenum">
              <a:rPr altLang="en-US" baseline="0" b="0" cap="none" i="0" kern="1200" kumimoji="0" lang="ko-KR" noProof="0" normalizeH="0" spc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‹#›</a:t>
            </a:fld>
            <a:endParaRPr altLang="en-US" baseline="0" b="0" cap="none" dirty="0" i="0" kern="1200" kumimoji="0" lang="ko-KR" noProof="0" normalizeH="0" spc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607" name="날짜 개체 틀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p>
            <a:pPr defTabSz="914400" eaLnBrk="1" fontAlgn="auto" hangingPunct="1" indent="0" latinLnBrk="1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dirty="0" i="0" kern="1200" kumimoji="0" lang="ko-KR" noProof="0" normalizeH="0" spc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만">
    <p:bg>
      <p:bgRef idx="1001">
        <a:schemeClr val="bg1"/>
      </p:bgRef>
    </p:bg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직사각형 6"/>
          <p:cNvSpPr/>
          <p:nvPr/>
        </p:nvSpPr>
        <p:spPr>
          <a:xfrm>
            <a:off x="0" y="0"/>
            <a:ext cx="1542452" cy="6862056"/>
          </a:xfrm>
          <a:prstGeom prst="rect"/>
          <a:gradFill>
            <a:gsLst>
              <a:gs pos="0">
                <a:schemeClr val="bg1">
                  <a:lumMod val="85000"/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6" name="그룹 7"/>
          <p:cNvGrpSpPr/>
          <p:nvPr userDrawn="1"/>
        </p:nvGrpSpPr>
        <p:grpSpPr>
          <a:xfrm>
            <a:off x="266700" y="0"/>
            <a:ext cx="1131888" cy="971550"/>
            <a:chOff x="266887" y="0"/>
            <a:chExt cx="1131256" cy="971823"/>
          </a:xfrm>
        </p:grpSpPr>
        <p:sp>
          <p:nvSpPr>
            <p:cNvPr id="1048582" name="평행 사변형 14"/>
            <p:cNvSpPr/>
            <p:nvPr/>
          </p:nvSpPr>
          <p:spPr>
            <a:xfrm>
              <a:off x="465360" y="1"/>
              <a:ext cx="932783" cy="971822"/>
            </a:xfrm>
            <a:custGeom>
              <a:avLst/>
              <a:gdLst>
                <a:gd name="connsiteX0" fmla="*/ 0 w 949452"/>
                <a:gd name="connsiteY0" fmla="*/ 969441 h 969441"/>
                <a:gd name="connsiteX1" fmla="*/ 330162 w 949452"/>
                <a:gd name="connsiteY1" fmla="*/ 0 h 969441"/>
                <a:gd name="connsiteX2" fmla="*/ 949452 w 949452"/>
                <a:gd name="connsiteY2" fmla="*/ 0 h 969441"/>
                <a:gd name="connsiteX3" fmla="*/ 619290 w 949452"/>
                <a:gd name="connsiteY3" fmla="*/ 969441 h 969441"/>
                <a:gd name="connsiteX4" fmla="*/ 0 w 949452"/>
                <a:gd name="connsiteY4" fmla="*/ 969441 h 969441"/>
                <a:gd name="connsiteX0-1" fmla="*/ 0 w 937545"/>
                <a:gd name="connsiteY0-2" fmla="*/ 971822 h 971822"/>
                <a:gd name="connsiteX1-3" fmla="*/ 318255 w 937545"/>
                <a:gd name="connsiteY1-4" fmla="*/ 0 h 971822"/>
                <a:gd name="connsiteX2-5" fmla="*/ 937545 w 937545"/>
                <a:gd name="connsiteY2-6" fmla="*/ 0 h 971822"/>
                <a:gd name="connsiteX3-7" fmla="*/ 607383 w 937545"/>
                <a:gd name="connsiteY3-8" fmla="*/ 969441 h 971822"/>
                <a:gd name="connsiteX4-9" fmla="*/ 0 w 937545"/>
                <a:gd name="connsiteY4-10" fmla="*/ 971822 h 971822"/>
                <a:gd name="connsiteX0-11" fmla="*/ 0 w 932783"/>
                <a:gd name="connsiteY0-12" fmla="*/ 971822 h 971822"/>
                <a:gd name="connsiteX1-13" fmla="*/ 313493 w 932783"/>
                <a:gd name="connsiteY1-14" fmla="*/ 0 h 971822"/>
                <a:gd name="connsiteX2-15" fmla="*/ 932783 w 932783"/>
                <a:gd name="connsiteY2-16" fmla="*/ 0 h 971822"/>
                <a:gd name="connsiteX3-17" fmla="*/ 602621 w 932783"/>
                <a:gd name="connsiteY3-18" fmla="*/ 969441 h 971822"/>
                <a:gd name="connsiteX4-19" fmla="*/ 0 w 932783"/>
                <a:gd name="connsiteY4-20" fmla="*/ 971822 h 971822"/>
                <a:gd name="connsiteX0-21" fmla="*/ 0 w 925639"/>
                <a:gd name="connsiteY0-22" fmla="*/ 971822 h 971822"/>
                <a:gd name="connsiteX1-23" fmla="*/ 306349 w 925639"/>
                <a:gd name="connsiteY1-24" fmla="*/ 0 h 971822"/>
                <a:gd name="connsiteX2-25" fmla="*/ 925639 w 925639"/>
                <a:gd name="connsiteY2-26" fmla="*/ 0 h 971822"/>
                <a:gd name="connsiteX3-27" fmla="*/ 595477 w 925639"/>
                <a:gd name="connsiteY3-28" fmla="*/ 969441 h 971822"/>
                <a:gd name="connsiteX4-29" fmla="*/ 0 w 925639"/>
                <a:gd name="connsiteY4-30" fmla="*/ 971822 h 971822"/>
                <a:gd name="connsiteX0-31" fmla="*/ 0 w 930401"/>
                <a:gd name="connsiteY0-32" fmla="*/ 971822 h 971822"/>
                <a:gd name="connsiteX1-33" fmla="*/ 311111 w 930401"/>
                <a:gd name="connsiteY1-34" fmla="*/ 0 h 971822"/>
                <a:gd name="connsiteX2-35" fmla="*/ 930401 w 930401"/>
                <a:gd name="connsiteY2-36" fmla="*/ 0 h 971822"/>
                <a:gd name="connsiteX3-37" fmla="*/ 600239 w 930401"/>
                <a:gd name="connsiteY3-38" fmla="*/ 969441 h 971822"/>
                <a:gd name="connsiteX4-39" fmla="*/ 0 w 930401"/>
                <a:gd name="connsiteY4-40" fmla="*/ 971822 h 971822"/>
                <a:gd name="connsiteX0-41" fmla="*/ 0 w 932783"/>
                <a:gd name="connsiteY0-42" fmla="*/ 971822 h 971822"/>
                <a:gd name="connsiteX1-43" fmla="*/ 313493 w 932783"/>
                <a:gd name="connsiteY1-44" fmla="*/ 0 h 971822"/>
                <a:gd name="connsiteX2-45" fmla="*/ 932783 w 932783"/>
                <a:gd name="connsiteY2-46" fmla="*/ 0 h 971822"/>
                <a:gd name="connsiteX3-47" fmla="*/ 602621 w 932783"/>
                <a:gd name="connsiteY3-48" fmla="*/ 969441 h 971822"/>
                <a:gd name="connsiteX4-49" fmla="*/ 0 w 932783"/>
                <a:gd name="connsiteY4-50" fmla="*/ 971822 h 9718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2783" h="971822">
                  <a:moveTo>
                    <a:pt x="0" y="971822"/>
                  </a:moveTo>
                  <a:lnTo>
                    <a:pt x="313493" y="0"/>
                  </a:lnTo>
                  <a:lnTo>
                    <a:pt x="932783" y="0"/>
                  </a:lnTo>
                  <a:lnTo>
                    <a:pt x="602621" y="969441"/>
                  </a:lnTo>
                  <a:lnTo>
                    <a:pt x="0" y="971822"/>
                  </a:lnTo>
                  <a:close/>
                </a:path>
              </a:pathLst>
            </a:custGeom>
            <a:solidFill>
              <a:srgbClr val="D81F26"/>
            </a:solidFill>
            <a:ln>
              <a:noFill/>
            </a:ln>
            <a:effectLst>
              <a:outerShdw algn="tl" blurRad="25400" dir="2700000" dist="254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1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0" cap="none" sz="1800" i="0" kern="1200" kumimoji="0" lang="ko-KR" noProof="0" normalizeH="0" spc="0" strike="noStrike" u="none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8583" name="자유형 9"/>
            <p:cNvSpPr/>
            <p:nvPr/>
          </p:nvSpPr>
          <p:spPr>
            <a:xfrm>
              <a:off x="266887" y="0"/>
              <a:ext cx="474140" cy="969441"/>
            </a:xfrm>
            <a:custGeom>
              <a:avLst/>
              <a:gdLst>
                <a:gd name="connsiteX0" fmla="*/ 320013 w 474140"/>
                <a:gd name="connsiteY0" fmla="*/ 0 h 969441"/>
                <a:gd name="connsiteX1" fmla="*/ 474140 w 474140"/>
                <a:gd name="connsiteY1" fmla="*/ 0 h 969441"/>
                <a:gd name="connsiteX2" fmla="*/ 154409 w 474140"/>
                <a:gd name="connsiteY2" fmla="*/ 968588 h 969441"/>
                <a:gd name="connsiteX3" fmla="*/ 0 w 474140"/>
                <a:gd name="connsiteY3" fmla="*/ 969441 h 96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140" h="969441">
                  <a:moveTo>
                    <a:pt x="320013" y="0"/>
                  </a:moveTo>
                  <a:lnTo>
                    <a:pt x="474140" y="0"/>
                  </a:lnTo>
                  <a:lnTo>
                    <a:pt x="154409" y="968588"/>
                  </a:lnTo>
                  <a:lnTo>
                    <a:pt x="0" y="969441"/>
                  </a:lnTo>
                  <a:close/>
                </a:path>
              </a:pathLst>
            </a:custGeom>
            <a:solidFill>
              <a:srgbClr val="969292"/>
            </a:solidFill>
            <a:ln>
              <a:noFill/>
            </a:ln>
            <a:effectLst>
              <a:outerShdw algn="tl" blurRad="12700" dir="2700000" dist="1905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1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0" cap="none" dirty="0" sz="1800" i="0" kern="1200" kumimoji="0" lang="ko-KR" noProof="0" normalizeH="0" spc="0" strike="noStrike" u="none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48584" name="직사각형 10"/>
          <p:cNvSpPr/>
          <p:nvPr/>
        </p:nvSpPr>
        <p:spPr>
          <a:xfrm flipH="1">
            <a:off x="7602714" y="0"/>
            <a:ext cx="1542452" cy="6862056"/>
          </a:xfrm>
          <a:prstGeom prst="rect"/>
          <a:gradFill>
            <a:gsLst>
              <a:gs pos="0">
                <a:schemeClr val="bg1">
                  <a:lumMod val="85000"/>
                  <a:alpha val="3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dirty="0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7" name="그룹 11"/>
          <p:cNvGrpSpPr/>
          <p:nvPr userDrawn="1"/>
        </p:nvGrpSpPr>
        <p:grpSpPr>
          <a:xfrm>
            <a:off x="8224838" y="249238"/>
            <a:ext cx="642937" cy="641350"/>
            <a:chOff x="8225333" y="248671"/>
            <a:chExt cx="641720" cy="641720"/>
          </a:xfrm>
        </p:grpSpPr>
        <p:sp>
          <p:nvSpPr>
            <p:cNvPr id="1048585" name="타원 12"/>
            <p:cNvSpPr/>
            <p:nvPr/>
          </p:nvSpPr>
          <p:spPr>
            <a:xfrm>
              <a:off x="8225333" y="248671"/>
              <a:ext cx="641720" cy="641720"/>
            </a:xfrm>
            <a:prstGeom prst="ellipse"/>
            <a:noFill/>
            <a:ln w="6350">
              <a:solidFill>
                <a:srgbClr val="D81F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1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0" cap="none" sz="1800" i="0" kern="1200" kumimoji="0" lang="ko-KR" noProof="0" normalizeH="0" spc="0" strike="noStrike" u="none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8586" name="TextBox 13"/>
            <p:cNvSpPr txBox="1"/>
            <p:nvPr/>
          </p:nvSpPr>
          <p:spPr>
            <a:xfrm>
              <a:off x="8236123" y="369936"/>
              <a:ext cx="630301" cy="415498"/>
            </a:xfrm>
            <a:prstGeom prst="rect"/>
            <a:noFill/>
          </p:spPr>
          <p:txBody>
            <a:bodyPr rtlCol="0" wrap="none">
              <a:spAutoFit/>
            </a:bodyPr>
            <a:p>
              <a:pPr algn="ctr" defTabSz="914400" eaLnBrk="1" fontAlgn="auto" hangingPunct="1" indent="0" latinLnBrk="1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altLang="ko-KR" baseline="0" b="0" cap="none" dirty="0" sz="900" i="0" kern="1200" kumimoji="0" lang="en-US" noProof="0" normalizeH="0" spc="0" strike="noStrike" u="none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INSERT</a:t>
              </a:r>
            </a:p>
            <a:p>
              <a:pPr algn="ctr" defTabSz="914400" eaLnBrk="1" fontAlgn="auto" hangingPunct="1" indent="0" latinLnBrk="1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altLang="ko-KR" baseline="0" b="0" cap="none" dirty="0" sz="1200" i="0" kern="1200" kumimoji="0" lang="en-US" noProof="0" normalizeH="0" spc="0" strike="noStrike" u="none" smtClean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LOGO</a:t>
              </a:r>
              <a:endParaRPr altLang="en-US" baseline="0" b="0" cap="none" dirty="0" sz="1200" i="0" kern="1200" kumimoji="0" lang="ko-KR" noProof="0" normalizeH="0" spc="0" strike="noStrike" u="none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8" name="그룹 14"/>
          <p:cNvGrpSpPr/>
          <p:nvPr userDrawn="1"/>
        </p:nvGrpSpPr>
        <p:grpSpPr>
          <a:xfrm>
            <a:off x="-4762" y="4700588"/>
            <a:ext cx="9148762" cy="2179637"/>
            <a:chOff x="-4452" y="4700478"/>
            <a:chExt cx="9148454" cy="2179233"/>
          </a:xfrm>
        </p:grpSpPr>
        <p:pic>
          <p:nvPicPr>
            <p:cNvPr id="2097152" name="그림 15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1"/>
            <a:stretch>
              <a:fillRect/>
            </a:stretch>
          </p:blipFill>
          <p:spPr>
            <a:xfrm>
              <a:off x="0" y="4700478"/>
              <a:ext cx="9144000" cy="1164336"/>
            </a:xfrm>
            <a:prstGeom prst="rect"/>
            <a:noFill/>
            <a:ln w="9525">
              <a:noFill/>
            </a:ln>
          </p:spPr>
        </p:pic>
        <p:sp>
          <p:nvSpPr>
            <p:cNvPr id="1048587" name="직사각형 16"/>
            <p:cNvSpPr/>
            <p:nvPr/>
          </p:nvSpPr>
          <p:spPr>
            <a:xfrm rot="16200000" flipH="1">
              <a:off x="4062908" y="1780965"/>
              <a:ext cx="1014897" cy="9147290"/>
            </a:xfrm>
            <a:prstGeom prst="rect"/>
            <a:gradFill>
              <a:gsLst>
                <a:gs pos="0">
                  <a:schemeClr val="bg1">
                    <a:lumMod val="85000"/>
                    <a:alpha val="3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1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0" cap="none" sz="1800" i="0" kern="1200" kumimoji="0" lang="ko-KR" noProof="0" normalizeH="0" spc="0" strike="noStrike" u="none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097153" name="그림 17"/>
            <p:cNvPicPr>
              <a:picLocks noChangeAspect="1"/>
            </p:cNvPicPr>
            <p:nvPr userDrawn="1"/>
          </p:nvPicPr>
          <p:blipFill>
            <a:blip xmlns:r="http://schemas.openxmlformats.org/officeDocument/2006/relationships" r:embed="rId2"/>
            <a:stretch>
              <a:fillRect/>
            </a:stretch>
          </p:blipFill>
          <p:spPr>
            <a:xfrm>
              <a:off x="-1061" y="5847457"/>
              <a:ext cx="9144000" cy="1014599"/>
            </a:xfrm>
            <a:prstGeom prst="rect"/>
            <a:noFill/>
            <a:ln w="9525">
              <a:noFill/>
            </a:ln>
          </p:spPr>
        </p:pic>
        <p:sp>
          <p:nvSpPr>
            <p:cNvPr id="1048588" name="직사각형 18"/>
            <p:cNvSpPr/>
            <p:nvPr/>
          </p:nvSpPr>
          <p:spPr>
            <a:xfrm rot="16200000" flipH="1">
              <a:off x="4061744" y="1798618"/>
              <a:ext cx="1014897" cy="9147290"/>
            </a:xfrm>
            <a:prstGeom prst="rect"/>
            <a:gradFill>
              <a:gsLst>
                <a:gs pos="0">
                  <a:schemeClr val="bg1">
                    <a:lumMod val="85000"/>
                    <a:alpha val="3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1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0" cap="none" sz="1800" i="0" kern="1200" kumimoji="0" lang="ko-KR" noProof="0" normalizeH="0" spc="0" strike="noStrike" u="none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48589" name="제목 1"/>
          <p:cNvSpPr>
            <a:spLocks noGrp="1"/>
          </p:cNvSpPr>
          <p:nvPr>
            <p:ph type="title" hasCustomPrompt="1"/>
          </p:nvPr>
        </p:nvSpPr>
        <p:spPr>
          <a:xfrm>
            <a:off x="1345530" y="188640"/>
            <a:ext cx="6805548" cy="560414"/>
          </a:xfrm>
          <a:prstGeom prst="rect"/>
          <a:noFill/>
        </p:spPr>
        <p:txBody>
          <a:bodyPr anchor="ctr"/>
          <a:lstStyle>
            <a:lvl1pPr algn="l">
              <a:defRPr altLang="en-US" dirty="0" sz="3400" kern="1200" lang="ko-KR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altLang="en-US" lang="ko-KR" smtClean="0"/>
              <a:t>마스터 제목 스타일 편집</a:t>
            </a:r>
            <a:endParaRPr altLang="en-US" dirty="0" lang="ko-KR"/>
          </a:p>
        </p:txBody>
      </p:sp>
      <p:sp>
        <p:nvSpPr>
          <p:cNvPr id="1048590" name="바닥글 개체 틀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/>
          </a:lstStyle>
          <a:p>
            <a:pPr defTabSz="914400" eaLnBrk="1" fontAlgn="auto" hangingPunct="1" indent="0" latinLnBrk="1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dirty="0" i="0" kern="1200" kumimoji="0" lang="ko-KR" noProof="0" normalizeH="0" spc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591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/>
          </a:lstStyle>
          <a:p>
            <a:pPr defTabSz="914400" eaLnBrk="1" fontAlgn="auto" hangingPunct="1" indent="0" latinLnBrk="1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A67D380D-D4EB-4125-828A-7A3AAE17E7CC}" type="slidenum">
              <a:rPr altLang="en-US" baseline="0" b="0" cap="none" i="0" kern="1200" kumimoji="0" lang="ko-KR" noProof="0" normalizeH="0" spc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‹#›</a:t>
            </a:fld>
            <a:endParaRPr altLang="en-US" baseline="0" b="0" cap="none" dirty="0" i="0" kern="1200" kumimoji="0" lang="ko-KR" noProof="0" normalizeH="0" spc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592" name="날짜 개체 틀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p>
            <a:pPr defTabSz="914400" eaLnBrk="1" fontAlgn="auto" hangingPunct="1" indent="0" latinLnBrk="1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dirty="0" i="0" kern="1200" kumimoji="0" lang="ko-KR" noProof="0" normalizeH="0" spc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빈 화면">
    <p:bg>
      <p:bgPr>
        <a:blipFill rotWithShape="1">
          <a:blip xmlns:r="http://schemas.openxmlformats.org/officeDocument/2006/relationships" r:embed="rId1"/>
        </a:blipFill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날짜 개체 틀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/>
          <a:p>
            <a:pPr algn="l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80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/>
          <a:lstStyle>
            <a:lvl1pPr algn="ctr"/>
          </a:lstStyle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dirty="0" sz="1800" i="0" kern="1200" kumimoji="0" lang="ko-KR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81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/>
          <a:lstStyle>
            <a:lvl1pPr algn="r"/>
          </a:lstStyle>
          <a:p>
            <a:pPr algn="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A67D380D-D4EB-4125-828A-7A3AAE17E7CC}" type="slidenum">
              <a:rPr altLang="en-US" baseline="0" b="0" cap="none" sz="1800" i="0" kern="1200" kumimoji="0" lang="ko-KR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altLang="en-US" baseline="0" b="0" cap="none" dirty="0" sz="1800" i="0" kern="1200" kumimoji="0" lang="ko-KR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/>
          <a:noFill/>
          <a:ln w="9525">
            <a:noFill/>
          </a:ln>
        </p:spPr>
        <p:txBody>
          <a:bodyPr anchor="ctr"/>
          <a:p>
            <a:pPr lvl="0"/>
            <a:r>
              <a:rPr altLang="en-US" dirty="0" lang="ko-KR"/>
              <a:t>마스터 제목 스타일 편집</a:t>
            </a:r>
            <a:endParaRPr altLang="x-none"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  <a:noFill/>
          <a:ln w="9525">
            <a:noFill/>
          </a:ln>
        </p:spPr>
        <p:txBody>
          <a:bodyPr/>
          <a:p>
            <a:pPr lvl="0"/>
            <a:r>
              <a:rPr altLang="en-US" dirty="0" lang="ko-KR"/>
              <a:t>마스터 텍스트 스타일을 편집합니다</a:t>
            </a:r>
          </a:p>
          <a:p>
            <a:pPr lvl="1"/>
            <a:r>
              <a:rPr altLang="en-US" dirty="0" lang="ko-KR"/>
              <a:t>둘째 수준</a:t>
            </a:r>
          </a:p>
          <a:p>
            <a:pPr lvl="2"/>
            <a:r>
              <a:rPr altLang="en-US" dirty="0" lang="ko-KR"/>
              <a:t>셋째 수준</a:t>
            </a:r>
          </a:p>
          <a:p>
            <a:pPr lvl="3"/>
            <a:r>
              <a:rPr altLang="en-US" dirty="0" lang="ko-KR"/>
              <a:t>넷째 수준</a:t>
            </a:r>
          </a:p>
          <a:p>
            <a:pPr lvl="4"/>
            <a:r>
              <a:rPr altLang="en-US" dirty="0" lang="ko-KR"/>
              <a:t>다섯째 수준</a:t>
            </a:r>
            <a:endParaRPr altLang="x-none"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200" i="0" kern="1200" kumimoji="0" lang="ko-KR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200" i="0" kern="1200" kumimoji="0" lang="ko-KR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ACCF9678-497D-44E1-9DD4-091ED4F11E26}" type="slidenum">
              <a:rPr altLang="en-US" baseline="0" b="0" cap="none" sz="1200" i="0" kern="1200" kumimoji="0" lang="ko-KR" noProof="0" normalizeH="0" spc="0" strike="noStrike" u="none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altLang="en-US" baseline="0" b="0" cap="none" sz="1200" i="0" kern="1200" kumimoji="0" lang="ko-KR" noProof="0" normalizeH="0" spc="0" strike="noStrike" u="none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0" r:id="rId1"/>
    <p:sldLayoutId id="2147483651" r:id="rId2"/>
  </p:sldLayoutIdLst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hf dt="0" ftr="0" hdr="0" sldNum="0"/>
  <p:txStyles>
    <p:titleStyle>
      <a:lvl1pPr algn="l" defTabSz="914400" eaLnBrk="1" hangingPunct="1" latinLnBrk="1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1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1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1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1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1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1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1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1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1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1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1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1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1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1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1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1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1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1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xmlns:r="http://schemas.openxmlformats.org/officeDocument/2006/relationships" r:embed="rId2"/>
        </a:blipFill>
      </p:bgPr>
    </p:bg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extBox 6"/>
          <p:cNvSpPr txBox="1"/>
          <p:nvPr userDrawn="1"/>
        </p:nvSpPr>
        <p:spPr>
          <a:xfrm>
            <a:off x="285750" y="-35401"/>
            <a:ext cx="2286000" cy="599440"/>
          </a:xfrm>
          <a:prstGeom prst="rect"/>
          <a:noFill/>
          <a:ln w="9525">
            <a:noFill/>
          </a:ln>
        </p:spPr>
        <p:txBody>
          <a:bodyPr anchor="ctr">
            <a:spAutoFit/>
          </a:bodyPr>
          <a:p>
            <a:pPr eaLnBrk="1" hangingPunct="1" latinLnBrk="1" lvl="0"/>
            <a:r>
              <a:rPr altLang="ko-KR" baseline="-6000" dirty="0" sz="3200" lang="en-US">
                <a:solidFill>
                  <a:srgbClr val="404040"/>
                </a:solidFill>
                <a:latin typeface="HY견고딕" pitchFamily="18" charset="-127"/>
                <a:ea typeface="HY견고딕" pitchFamily="18" charset="-127"/>
              </a:rPr>
              <a:t>* PNG FILE *</a:t>
            </a:r>
            <a:endParaRPr altLang="en-US" baseline="-6000" dirty="0" sz="3200" lang="ko-KR">
              <a:solidFill>
                <a:srgbClr val="40404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2" r:id="rId1"/>
  </p:sldLayoutIdLst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  <p:hf dt="0" ftr="0" hdr="0" sldNum="0"/>
  <p:txStyles>
    <p:titleStyle>
      <a:lvl1pPr algn="ctr" defTabSz="914400" eaLnBrk="1" hangingPunct="1" latinLnBrk="1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1" marL="342900" rtl="0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1" marL="742950" rtl="0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1" marL="1143000" rtl="0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1" marL="1600200" rtl="0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1" marL="2057400" rtl="0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1" marL="2514600" rtl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1" marL="2971800" rtl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1" marL="3429000" rtl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1" marL="3886200" rtl="0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algn="l" defTabSz="914400" eaLnBrk="1" hangingPunct="1" latinLnBrk="1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1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1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1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1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1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1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1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1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themeOverride" Target="../theme/themeOverride1.xml"/><Relationship Id="rId3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 descr="#clear#"/>
          <p:cNvSpPr txBox="1"/>
          <p:nvPr/>
        </p:nvSpPr>
        <p:spPr>
          <a:xfrm>
            <a:off x="647700" y="115888"/>
            <a:ext cx="436880" cy="891540"/>
          </a:xfrm>
          <a:prstGeom prst="rect"/>
          <a:noFill/>
          <a:ln w="9525">
            <a:noFill/>
          </a:ln>
        </p:spPr>
        <p:txBody>
          <a:bodyPr wrap="none">
            <a:spAutoFit/>
          </a:bodyPr>
          <a:p>
            <a:pPr eaLnBrk="1" hangingPunct="1" latinLnBrk="1" lvl="0"/>
            <a:r>
              <a:rPr altLang="ko-KR" dirty="0" sz="5400" lang="en-US">
                <a:solidFill>
                  <a:schemeClr val="bg1"/>
                </a:solidFill>
                <a:latin typeface="Arial" panose="020B0604020202020204" pitchFamily="34" charset="0"/>
                <a:ea typeface="나눔바른고딕" pitchFamily="50" charset="-127"/>
              </a:rPr>
              <a:t>1</a:t>
            </a:r>
          </a:p>
        </p:txBody>
      </p:sp>
      <p:sp>
        <p:nvSpPr>
          <p:cNvPr id="1048609" name="자유형 30"/>
          <p:cNvSpPr/>
          <p:nvPr/>
        </p:nvSpPr>
        <p:spPr>
          <a:xfrm>
            <a:off x="8199438" y="6474358"/>
            <a:ext cx="745915" cy="388405"/>
          </a:xfrm>
          <a:custGeom>
            <a:avLst/>
            <a:gdLst>
              <a:gd name="connsiteX0" fmla="*/ 125709 w 744999"/>
              <a:gd name="connsiteY0" fmla="*/ 0 h 387870"/>
              <a:gd name="connsiteX1" fmla="*/ 744999 w 744999"/>
              <a:gd name="connsiteY1" fmla="*/ 0 h 387870"/>
              <a:gd name="connsiteX2" fmla="*/ 619290 w 744999"/>
              <a:gd name="connsiteY2" fmla="*/ 387870 h 387870"/>
              <a:gd name="connsiteX3" fmla="*/ 0 w 744999"/>
              <a:gd name="connsiteY3" fmla="*/ 387870 h 38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4999" h="387870">
                <a:moveTo>
                  <a:pt x="125709" y="0"/>
                </a:moveTo>
                <a:lnTo>
                  <a:pt x="744999" y="0"/>
                </a:lnTo>
                <a:lnTo>
                  <a:pt x="619290" y="387870"/>
                </a:lnTo>
                <a:lnTo>
                  <a:pt x="0" y="387870"/>
                </a:lnTo>
                <a:close/>
              </a:path>
            </a:pathLst>
          </a:custGeom>
          <a:solidFill>
            <a:srgbClr val="2EC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10" name="TextBox 31" descr="#clear#"/>
          <p:cNvSpPr txBox="1"/>
          <p:nvPr/>
        </p:nvSpPr>
        <p:spPr>
          <a:xfrm>
            <a:off x="8254492" y="6533546"/>
            <a:ext cx="613421" cy="246561"/>
          </a:xfrm>
          <a:prstGeom prst="rect"/>
          <a:noFill/>
          <a:ln w="9525">
            <a:noFill/>
          </a:ln>
        </p:spPr>
        <p:txBody>
          <a:bodyPr wrap="none">
            <a:spAutoFit/>
          </a:bodyPr>
          <a:p>
            <a:pPr algn="r" eaLnBrk="1" hangingPunct="1" latinLnBrk="1" lvl="0"/>
            <a:r>
              <a:rPr altLang="ko-KR" dirty="0" sz="1000" lang="en-US">
                <a:solidFill>
                  <a:schemeClr val="bg1"/>
                </a:solidFill>
                <a:latin typeface="Arial" panose="020B0604020202020204" pitchFamily="34" charset="0"/>
                <a:ea typeface="나눔바른고딕" pitchFamily="50" charset="-127"/>
              </a:rPr>
              <a:t>1  page</a:t>
            </a:r>
            <a:endParaRPr altLang="en-US" dirty="0" sz="1000" lang="ko-KR">
              <a:solidFill>
                <a:schemeClr val="bg1"/>
              </a:solidFill>
              <a:latin typeface="Arial" panose="020B0604020202020204" pitchFamily="34" charset="0"/>
              <a:ea typeface="나눔바른고딕" pitchFamily="50" charset="-127"/>
            </a:endParaRPr>
          </a:p>
        </p:txBody>
      </p:sp>
      <p:sp>
        <p:nvSpPr>
          <p:cNvPr id="1048611" name="자유형 32"/>
          <p:cNvSpPr/>
          <p:nvPr/>
        </p:nvSpPr>
        <p:spPr>
          <a:xfrm>
            <a:off x="8860121" y="5976938"/>
            <a:ext cx="287054" cy="885825"/>
          </a:xfrm>
          <a:custGeom>
            <a:avLst/>
            <a:gdLst>
              <a:gd name="connsiteX0" fmla="*/ 286701 w 286701"/>
              <a:gd name="connsiteY0" fmla="*/ 0 h 884604"/>
              <a:gd name="connsiteX1" fmla="*/ 286701 w 286701"/>
              <a:gd name="connsiteY1" fmla="*/ 150950 h 884604"/>
              <a:gd name="connsiteX2" fmla="*/ 48923 w 286701"/>
              <a:gd name="connsiteY2" fmla="*/ 884604 h 884604"/>
              <a:gd name="connsiteX3" fmla="*/ 0 w 286701"/>
              <a:gd name="connsiteY3" fmla="*/ 884604 h 884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701" h="884604">
                <a:moveTo>
                  <a:pt x="286701" y="0"/>
                </a:moveTo>
                <a:lnTo>
                  <a:pt x="286701" y="150950"/>
                </a:lnTo>
                <a:lnTo>
                  <a:pt x="48923" y="884604"/>
                </a:lnTo>
                <a:lnTo>
                  <a:pt x="0" y="884604"/>
                </a:lnTo>
                <a:close/>
              </a:path>
            </a:pathLst>
          </a:custGeom>
          <a:solidFill>
            <a:srgbClr val="2EC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145728" name="직선 연결선 34"/>
          <p:cNvCxnSpPr>
            <a:cxnSpLocks/>
          </p:cNvCxnSpPr>
          <p:nvPr/>
        </p:nvCxnSpPr>
        <p:spPr>
          <a:xfrm>
            <a:off x="925513" y="3919400"/>
            <a:ext cx="7091775" cy="0"/>
          </a:xfrm>
          <a:prstGeom prst="line"/>
          <a:ln w="38100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12" name="직사각형 35"/>
          <p:cNvSpPr/>
          <p:nvPr/>
        </p:nvSpPr>
        <p:spPr>
          <a:xfrm rot="2700000">
            <a:off x="1822979" y="3847333"/>
            <a:ext cx="209724" cy="283491"/>
          </a:xfrm>
          <a:prstGeom prst="rect"/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13" name="직사각형 36"/>
          <p:cNvSpPr/>
          <p:nvPr/>
        </p:nvSpPr>
        <p:spPr>
          <a:xfrm rot="2700000">
            <a:off x="7039809" y="3847330"/>
            <a:ext cx="209724" cy="283491"/>
          </a:xfrm>
          <a:prstGeom prst="rect"/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14" name="직사각형 37"/>
          <p:cNvSpPr/>
          <p:nvPr/>
        </p:nvSpPr>
        <p:spPr>
          <a:xfrm rot="2700000">
            <a:off x="5744530" y="3847331"/>
            <a:ext cx="209724" cy="283491"/>
          </a:xfrm>
          <a:prstGeom prst="rect"/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15" name="직사각형 39"/>
          <p:cNvSpPr/>
          <p:nvPr/>
        </p:nvSpPr>
        <p:spPr>
          <a:xfrm rot="2700000">
            <a:off x="4439726" y="3847332"/>
            <a:ext cx="209724" cy="283491"/>
          </a:xfrm>
          <a:prstGeom prst="rect"/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16" name="직사각형 40"/>
          <p:cNvSpPr/>
          <p:nvPr/>
        </p:nvSpPr>
        <p:spPr>
          <a:xfrm rot="2700000">
            <a:off x="3137305" y="3847333"/>
            <a:ext cx="209724" cy="283491"/>
          </a:xfrm>
          <a:prstGeom prst="rect"/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17" name="직사각형 41"/>
          <p:cNvSpPr/>
          <p:nvPr/>
        </p:nvSpPr>
        <p:spPr>
          <a:xfrm rot="2700000">
            <a:off x="7021282" y="4296708"/>
            <a:ext cx="406993" cy="579663"/>
          </a:xfrm>
          <a:prstGeom prst="rect"/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18" name="직사각형 42"/>
          <p:cNvSpPr/>
          <p:nvPr/>
        </p:nvSpPr>
        <p:spPr>
          <a:xfrm rot="2700000">
            <a:off x="5712559" y="3223217"/>
            <a:ext cx="406993" cy="579663"/>
          </a:xfrm>
          <a:prstGeom prst="rect"/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19" name="직사각형 43"/>
          <p:cNvSpPr/>
          <p:nvPr/>
        </p:nvSpPr>
        <p:spPr>
          <a:xfrm rot="2700000">
            <a:off x="3000112" y="5086956"/>
            <a:ext cx="1003226" cy="1386338"/>
          </a:xfrm>
          <a:prstGeom prst="rect"/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20" name="직사각형 44"/>
          <p:cNvSpPr/>
          <p:nvPr/>
        </p:nvSpPr>
        <p:spPr>
          <a:xfrm rot="2700000">
            <a:off x="4435258" y="1341105"/>
            <a:ext cx="1003226" cy="1386338"/>
          </a:xfrm>
          <a:prstGeom prst="rect"/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21" name="직사각형 45"/>
          <p:cNvSpPr/>
          <p:nvPr/>
        </p:nvSpPr>
        <p:spPr>
          <a:xfrm rot="2700000">
            <a:off x="4585540" y="1183628"/>
            <a:ext cx="1003226" cy="1386338"/>
          </a:xfrm>
          <a:prstGeom prst="rect"/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22" name="직사각형 46"/>
          <p:cNvSpPr/>
          <p:nvPr/>
        </p:nvSpPr>
        <p:spPr>
          <a:xfrm rot="2700000">
            <a:off x="4427592" y="2131978"/>
            <a:ext cx="1003226" cy="1386338"/>
          </a:xfrm>
          <a:prstGeom prst="rect"/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23" name="직사각형 47"/>
          <p:cNvSpPr/>
          <p:nvPr/>
        </p:nvSpPr>
        <p:spPr>
          <a:xfrm rot="2700000">
            <a:off x="1815828" y="2131979"/>
            <a:ext cx="1003226" cy="1386338"/>
          </a:xfrm>
          <a:prstGeom prst="rect"/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24" name="눈물 방울 156"/>
          <p:cNvSpPr/>
          <p:nvPr/>
        </p:nvSpPr>
        <p:spPr>
          <a:xfrm rot="8100000">
            <a:off x="1164289" y="1655763"/>
            <a:ext cx="1405157" cy="1405338"/>
          </a:xfrm>
          <a:prstGeom prst="teardrop"/>
          <a:gradFill>
            <a:gsLst>
              <a:gs pos="84000">
                <a:srgbClr val="3778C7"/>
              </a:gs>
              <a:gs pos="85000">
                <a:srgbClr val="2B5F9D"/>
              </a:gs>
            </a:gsLst>
            <a:lin ang="10800000" scaled="0"/>
          </a:gra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25" name="타원 157"/>
          <p:cNvSpPr/>
          <p:nvPr/>
        </p:nvSpPr>
        <p:spPr>
          <a:xfrm>
            <a:off x="1258805" y="1750291"/>
            <a:ext cx="1216125" cy="1216281"/>
          </a:xfrm>
          <a:prstGeom prst="ellipse"/>
          <a:solidFill>
            <a:srgbClr val="AAC6E8"/>
          </a:solidFill>
          <a:ln>
            <a:noFill/>
          </a:ln>
          <a:effectLst>
            <a:outerShdw algn="ctr" blurRad="25400" rotWithShape="0" sx="101000" sy="101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26" name="타원 158"/>
          <p:cNvSpPr/>
          <p:nvPr/>
        </p:nvSpPr>
        <p:spPr>
          <a:xfrm>
            <a:off x="947150" y="1364517"/>
            <a:ext cx="1839432" cy="1839669"/>
          </a:xfrm>
          <a:prstGeom prst="ellipse"/>
          <a:noFill/>
          <a:ln>
            <a:noFill/>
          </a:ln>
          <a:effectLst>
            <a:outerShdw algn="ctr" blurRad="25400" rotWithShape="0" sx="101000" sy="101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aseline="0" b="1" cap="none" sz="6000" i="0" kern="1200" kumimoji="0" lang="ko-KR" noProof="0" normalizeH="0" spc="0" strike="noStrike" u="none">
                <a:ln>
                  <a:noFill/>
                </a:ln>
                <a:solidFill>
                  <a:srgbClr val="BF0000"/>
                </a:solidFill>
                <a:effectLst/>
                <a:latin typeface="AdorshoLipi"/>
                <a:ea typeface="+mn-ea"/>
                <a:cs typeface="AdorshoLipi"/>
              </a:rPr>
              <a:t>স</a:t>
            </a:r>
            <a:r>
              <a:rPr altLang="en-US" baseline="0" b="1" cap="none" sz="6000" i="0" kern="1200" kumimoji="0" lang="ko-KR" noProof="0" normalizeH="0" spc="0" strike="noStrike" u="none">
                <a:ln>
                  <a:noFill/>
                </a:ln>
                <a:solidFill>
                  <a:srgbClr val="BF0000"/>
                </a:solidFill>
                <a:effectLst/>
                <a:latin typeface="AdorshoLipi"/>
                <a:ea typeface="+mn-ea"/>
                <a:cs typeface="AdorshoLipi"/>
              </a:rPr>
              <a:t>্</a:t>
            </a:r>
            <a:r>
              <a:rPr altLang="en-US" baseline="0" b="1" cap="none" sz="6000" i="0" kern="1200" kumimoji="0" lang="ko-KR" noProof="0" normalizeH="0" spc="0" strike="noStrike" u="none">
                <a:ln>
                  <a:noFill/>
                </a:ln>
                <a:solidFill>
                  <a:srgbClr val="BF0000"/>
                </a:solidFill>
                <a:effectLst/>
                <a:latin typeface="AdorshoLipi"/>
                <a:ea typeface="+mn-ea"/>
                <a:cs typeface="AdorshoLipi"/>
              </a:rPr>
              <a:t>ব</a:t>
            </a:r>
            <a:r>
              <a:rPr altLang="en-US" baseline="0" b="1" cap="none" sz="6000" i="0" kern="1200" kumimoji="0" lang="ko-KR" noProof="0" normalizeH="0" spc="0" strike="noStrike" u="none">
                <a:ln>
                  <a:noFill/>
                </a:ln>
                <a:solidFill>
                  <a:srgbClr val="BF0000"/>
                </a:solidFill>
                <a:effectLst/>
                <a:latin typeface="AdorshoLipi"/>
                <a:ea typeface="+mn-ea"/>
                <a:cs typeface="AdorshoLipi"/>
              </a:rPr>
              <a:t>া</a:t>
            </a:r>
            <a:endParaRPr altLang="en-US" baseline="0" b="1" cap="none" sz="6000" i="0" kern="1200" kumimoji="0" lang="ko-KR" noProof="0" normalizeH="0" spc="0" strike="noStrike" u="none">
              <a:ln>
                <a:noFill/>
              </a:ln>
              <a:solidFill>
                <a:srgbClr val="BF0000"/>
              </a:solidFill>
              <a:effectLst/>
              <a:uLnTx/>
              <a:uFillTx/>
              <a:latin typeface="AdorshoLipi"/>
              <a:ea typeface="+mn-ea"/>
              <a:cs typeface="AdorshoLipi"/>
            </a:endParaRPr>
          </a:p>
        </p:txBody>
      </p:sp>
      <p:sp>
        <p:nvSpPr>
          <p:cNvPr id="1048627" name="눈물 방울 153"/>
          <p:cNvSpPr/>
          <p:nvPr/>
        </p:nvSpPr>
        <p:spPr>
          <a:xfrm rot="8100000">
            <a:off x="3768822" y="1655763"/>
            <a:ext cx="1405157" cy="1405338"/>
          </a:xfrm>
          <a:prstGeom prst="teardrop"/>
          <a:gradFill>
            <a:gsLst>
              <a:gs pos="84000">
                <a:srgbClr val="2EC0D0"/>
              </a:gs>
              <a:gs pos="85000">
                <a:srgbClr val="269FAC"/>
              </a:gs>
            </a:gsLst>
            <a:lin ang="10800000" scaled="0"/>
          </a:gradFill>
          <a:ln>
            <a:noFill/>
          </a:ln>
          <a:effectLst>
            <a:outerShdw algn="tl" blurRad="25400" dir="2700000" dist="254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28" name="타원 154"/>
          <p:cNvSpPr/>
          <p:nvPr/>
        </p:nvSpPr>
        <p:spPr>
          <a:xfrm>
            <a:off x="3863338" y="1750291"/>
            <a:ext cx="1216125" cy="1216281"/>
          </a:xfrm>
          <a:prstGeom prst="ellipse"/>
          <a:solidFill>
            <a:srgbClr val="A0E3EA"/>
          </a:solidFill>
          <a:ln>
            <a:noFill/>
          </a:ln>
          <a:effectLst>
            <a:outerShdw algn="ctr" blurRad="25400" rotWithShape="0" sx="101000" sy="101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29" name="타원 155"/>
          <p:cNvSpPr/>
          <p:nvPr/>
        </p:nvSpPr>
        <p:spPr>
          <a:xfrm>
            <a:off x="3914133" y="1801093"/>
            <a:ext cx="1114534" cy="1114678"/>
          </a:xfrm>
          <a:prstGeom prst="ellipse"/>
          <a:noFill/>
          <a:ln>
            <a:noFill/>
          </a:ln>
          <a:effectLst>
            <a:outerShdw algn="ctr" blurRad="25400" rotWithShape="0" sx="101000" sy="101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aseline="0" b="1" cap="none" sz="6000" i="0" kern="1200" kumimoji="0" lang="ko-KR" noProof="0" normalizeH="0" spc="0" strike="noStrike" u="none">
                <a:ln>
                  <a:noFill/>
                </a:ln>
                <a:solidFill>
                  <a:srgbClr val="BF0000"/>
                </a:solidFill>
                <a:effectLst/>
                <a:latin typeface="BenSenHandwriting"/>
                <a:ea typeface="+mn-ea"/>
                <a:cs typeface="BenSenHandwriting"/>
              </a:rPr>
              <a:t>গ</a:t>
            </a:r>
            <a:endParaRPr altLang="en-US" baseline="0" b="1" cap="none" sz="6000" i="0" kern="1200" kumimoji="0" lang="ko-KR" noProof="0" normalizeH="0" spc="0" strike="noStrike" u="none">
              <a:ln>
                <a:noFill/>
              </a:ln>
              <a:solidFill>
                <a:srgbClr val="BF0000"/>
              </a:solidFill>
              <a:effectLst/>
              <a:uLnTx/>
              <a:uFillTx/>
              <a:latin typeface="BenSenHandwriting"/>
              <a:ea typeface="+mn-ea"/>
              <a:cs typeface="BenSenHandwriting"/>
            </a:endParaRPr>
          </a:p>
        </p:txBody>
      </p:sp>
      <p:sp>
        <p:nvSpPr>
          <p:cNvPr id="1048630" name="눈물 방울 150"/>
          <p:cNvSpPr/>
          <p:nvPr/>
        </p:nvSpPr>
        <p:spPr>
          <a:xfrm rot="2700000" flipH="1">
            <a:off x="2466553" y="4758808"/>
            <a:ext cx="1405157" cy="1405338"/>
          </a:xfrm>
          <a:prstGeom prst="teardrop"/>
          <a:gradFill>
            <a:gsLst>
              <a:gs pos="84000">
                <a:srgbClr val="21A7E5"/>
              </a:gs>
              <a:gs pos="85000">
                <a:srgbClr val="1482B4"/>
              </a:gs>
            </a:gsLst>
            <a:lin ang="10800000" scaled="0"/>
          </a:gradFill>
          <a:ln>
            <a:noFill/>
          </a:ln>
          <a:effectLst>
            <a:outerShdw algn="tl" blurRad="25400" dir="2700000" dist="254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31" name="타원 151"/>
          <p:cNvSpPr/>
          <p:nvPr/>
        </p:nvSpPr>
        <p:spPr>
          <a:xfrm rot="10800000" flipH="1">
            <a:off x="2561069" y="4853336"/>
            <a:ext cx="1216125" cy="1216281"/>
          </a:xfrm>
          <a:prstGeom prst="ellipse"/>
          <a:solidFill>
            <a:srgbClr val="B0E0F6"/>
          </a:solidFill>
          <a:ln>
            <a:noFill/>
          </a:ln>
          <a:effectLst>
            <a:outerShdw algn="ctr" blurRad="25400" rotWithShape="0" sx="101000" sy="101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32" name="타원 152"/>
          <p:cNvSpPr/>
          <p:nvPr/>
        </p:nvSpPr>
        <p:spPr>
          <a:xfrm rot="21600000" flipH="1">
            <a:off x="2611864" y="4904138"/>
            <a:ext cx="1114534" cy="1114678"/>
          </a:xfrm>
          <a:prstGeom prst="ellipse"/>
          <a:noFill/>
          <a:ln>
            <a:noFill/>
          </a:ln>
          <a:effectLst>
            <a:outerShdw algn="ctr" blurRad="25400" rotWithShape="0" sx="101000" sy="101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aseline="0" b="0" cap="none" sz="6000" i="0" kern="1200" kumimoji="0" lang="ko-KR" noProof="0" normalizeH="0" spc="0" strike="noStrike" u="none">
                <a:ln>
                  <a:noFill/>
                </a:ln>
                <a:solidFill>
                  <a:srgbClr val="BF0000"/>
                </a:solidFill>
                <a:effectLst/>
                <a:latin typeface="+mn-lt"/>
                <a:ea typeface="+mn-ea"/>
                <a:cs typeface="+mn-cs"/>
              </a:rPr>
              <a:t>ম</a:t>
            </a:r>
            <a:endParaRPr altLang="en-US" baseline="0" b="0" cap="none" sz="6000" i="0" kern="1200" kumimoji="0" lang="ko-KR" noProof="0" normalizeH="0" spc="0" strike="noStrike" u="none">
              <a:ln>
                <a:noFill/>
              </a:ln>
              <a:solidFill>
                <a:srgbClr val="B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33" name="눈물 방울 144"/>
          <p:cNvSpPr/>
          <p:nvPr/>
        </p:nvSpPr>
        <p:spPr>
          <a:xfrm rot="8100000">
            <a:off x="6373356" y="1655763"/>
            <a:ext cx="1405157" cy="1405338"/>
          </a:xfrm>
          <a:prstGeom prst="teardrop"/>
          <a:gradFill>
            <a:gsLst>
              <a:gs pos="84000">
                <a:srgbClr val="A2C83A"/>
              </a:gs>
              <a:gs pos="85000">
                <a:srgbClr val="88A82E"/>
              </a:gs>
            </a:gsLst>
            <a:lin ang="10800000" scaled="0"/>
          </a:gradFill>
          <a:ln>
            <a:noFill/>
          </a:ln>
          <a:effectLst>
            <a:outerShdw algn="tl" blurRad="25400" dir="2700000" dist="254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34" name="타원 145"/>
          <p:cNvSpPr/>
          <p:nvPr/>
        </p:nvSpPr>
        <p:spPr>
          <a:xfrm>
            <a:off x="6467872" y="1750291"/>
            <a:ext cx="1216125" cy="1216281"/>
          </a:xfrm>
          <a:prstGeom prst="ellipse"/>
          <a:solidFill>
            <a:srgbClr val="D7E7AB"/>
          </a:solidFill>
          <a:ln>
            <a:noFill/>
          </a:ln>
          <a:effectLst>
            <a:outerShdw algn="ctr" blurRad="25400" rotWithShape="0" sx="101000" sy="101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35" name="타원 146"/>
          <p:cNvSpPr/>
          <p:nvPr/>
        </p:nvSpPr>
        <p:spPr>
          <a:xfrm>
            <a:off x="6518667" y="1801093"/>
            <a:ext cx="1114534" cy="1114678"/>
          </a:xfrm>
          <a:prstGeom prst="ellipse"/>
          <a:solidFill>
            <a:schemeClr val="bg1"/>
          </a:solidFill>
          <a:ln>
            <a:noFill/>
          </a:ln>
          <a:effectLst>
            <a:outerShdw algn="ctr" blurRad="25400" rotWithShape="0" sx="101000" sy="101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aseline="0" b="1" cap="none" sz="6000" i="0" kern="1200" kumimoji="0" lang="ko-KR" noProof="0" normalizeH="0" spc="0" strike="noStrike" u="none">
                <a:ln>
                  <a:noFill/>
                </a:ln>
                <a:solidFill>
                  <a:srgbClr val="BF0000"/>
                </a:solidFill>
                <a:effectLst/>
                <a:latin typeface="AdorshoLipi"/>
                <a:ea typeface="+mn-ea"/>
                <a:cs typeface="AdorshoLipi"/>
              </a:rPr>
              <a:t>ত</a:t>
            </a:r>
            <a:endParaRPr altLang="en-US" baseline="0" b="1" cap="none" sz="6000" i="0" kern="1200" kumimoji="0" lang="ko-KR" noProof="0" normalizeH="0" spc="0" strike="noStrike" u="none">
              <a:ln>
                <a:noFill/>
              </a:ln>
              <a:solidFill>
                <a:srgbClr val="BF0000"/>
              </a:solidFill>
              <a:effectLst/>
              <a:uLnTx/>
              <a:uFillTx/>
              <a:latin typeface="AdorshoLipi"/>
              <a:ea typeface="+mn-ea"/>
              <a:cs typeface="AdorshoLipi"/>
            </a:endParaRPr>
          </a:p>
        </p:txBody>
      </p:sp>
      <p:sp>
        <p:nvSpPr>
          <p:cNvPr id="1048636" name="타원 141"/>
          <p:cNvSpPr/>
          <p:nvPr/>
        </p:nvSpPr>
        <p:spPr>
          <a:xfrm>
            <a:off x="4324368" y="3775229"/>
            <a:ext cx="288305" cy="288342"/>
          </a:xfrm>
          <a:prstGeom prst="ellipse"/>
          <a:solidFill>
            <a:schemeClr val="bg1"/>
          </a:solidFill>
          <a:ln w="6350">
            <a:solidFill>
              <a:srgbClr val="2EC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37" name="타원 142"/>
          <p:cNvSpPr/>
          <p:nvPr/>
        </p:nvSpPr>
        <p:spPr>
          <a:xfrm>
            <a:off x="4375365" y="3826233"/>
            <a:ext cx="186311" cy="186334"/>
          </a:xfrm>
          <a:prstGeom prst="ellipse"/>
          <a:solidFill>
            <a:schemeClr val="bg1"/>
          </a:solidFill>
          <a:ln>
            <a:solidFill>
              <a:srgbClr val="2EC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38" name="타원 143"/>
          <p:cNvSpPr/>
          <p:nvPr/>
        </p:nvSpPr>
        <p:spPr>
          <a:xfrm>
            <a:off x="4396607" y="3847478"/>
            <a:ext cx="143827" cy="143845"/>
          </a:xfrm>
          <a:prstGeom prst="ellipse"/>
          <a:solidFill>
            <a:srgbClr val="2EC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39" name="타원 138"/>
          <p:cNvSpPr/>
          <p:nvPr/>
        </p:nvSpPr>
        <p:spPr>
          <a:xfrm>
            <a:off x="5628075" y="3775229"/>
            <a:ext cx="288305" cy="288342"/>
          </a:xfrm>
          <a:prstGeom prst="ellipse"/>
          <a:solidFill>
            <a:schemeClr val="bg1"/>
          </a:solidFill>
          <a:ln w="6350">
            <a:solidFill>
              <a:srgbClr val="4BB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40" name="타원 139"/>
          <p:cNvSpPr/>
          <p:nvPr/>
        </p:nvSpPr>
        <p:spPr>
          <a:xfrm>
            <a:off x="5679072" y="3826233"/>
            <a:ext cx="186311" cy="186334"/>
          </a:xfrm>
          <a:prstGeom prst="ellipse"/>
          <a:solidFill>
            <a:schemeClr val="bg1"/>
          </a:solidFill>
          <a:ln>
            <a:solidFill>
              <a:srgbClr val="4BB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41" name="타원 140"/>
          <p:cNvSpPr/>
          <p:nvPr/>
        </p:nvSpPr>
        <p:spPr>
          <a:xfrm>
            <a:off x="5700314" y="3847478"/>
            <a:ext cx="143827" cy="143845"/>
          </a:xfrm>
          <a:prstGeom prst="ellipse"/>
          <a:solidFill>
            <a:srgbClr val="4BB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42" name="타원 135"/>
          <p:cNvSpPr/>
          <p:nvPr/>
        </p:nvSpPr>
        <p:spPr>
          <a:xfrm>
            <a:off x="6931782" y="3775229"/>
            <a:ext cx="288305" cy="288342"/>
          </a:xfrm>
          <a:prstGeom prst="ellipse"/>
          <a:solidFill>
            <a:schemeClr val="bg1"/>
          </a:solidFill>
          <a:ln w="6350">
            <a:solidFill>
              <a:srgbClr val="A2C8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43" name="타원 136"/>
          <p:cNvSpPr/>
          <p:nvPr/>
        </p:nvSpPr>
        <p:spPr>
          <a:xfrm>
            <a:off x="6982779" y="3826233"/>
            <a:ext cx="186311" cy="186334"/>
          </a:xfrm>
          <a:prstGeom prst="ellipse"/>
          <a:solidFill>
            <a:schemeClr val="bg1"/>
          </a:solidFill>
          <a:ln>
            <a:solidFill>
              <a:srgbClr val="A2C8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44" name="타원 137"/>
          <p:cNvSpPr/>
          <p:nvPr/>
        </p:nvSpPr>
        <p:spPr>
          <a:xfrm>
            <a:off x="7004021" y="3847478"/>
            <a:ext cx="143827" cy="143845"/>
          </a:xfrm>
          <a:prstGeom prst="ellipse"/>
          <a:solidFill>
            <a:srgbClr val="A2C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45" name="타원 132"/>
          <p:cNvSpPr/>
          <p:nvPr/>
        </p:nvSpPr>
        <p:spPr>
          <a:xfrm>
            <a:off x="3020662" y="3775229"/>
            <a:ext cx="288305" cy="288342"/>
          </a:xfrm>
          <a:prstGeom prst="ellipse"/>
          <a:solidFill>
            <a:schemeClr val="bg1"/>
          </a:solidFill>
          <a:ln w="6350">
            <a:solidFill>
              <a:srgbClr val="21A7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46" name="타원 133"/>
          <p:cNvSpPr/>
          <p:nvPr/>
        </p:nvSpPr>
        <p:spPr>
          <a:xfrm>
            <a:off x="3071659" y="3826233"/>
            <a:ext cx="186311" cy="186334"/>
          </a:xfrm>
          <a:prstGeom prst="ellipse"/>
          <a:solidFill>
            <a:schemeClr val="bg1"/>
          </a:solidFill>
          <a:ln>
            <a:solidFill>
              <a:srgbClr val="21A7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47" name="타원 134"/>
          <p:cNvSpPr/>
          <p:nvPr/>
        </p:nvSpPr>
        <p:spPr>
          <a:xfrm>
            <a:off x="3092901" y="3847478"/>
            <a:ext cx="143827" cy="143845"/>
          </a:xfrm>
          <a:prstGeom prst="ellipse"/>
          <a:solidFill>
            <a:srgbClr val="21A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48" name="타원 129"/>
          <p:cNvSpPr/>
          <p:nvPr/>
        </p:nvSpPr>
        <p:spPr>
          <a:xfrm>
            <a:off x="1716955" y="3775229"/>
            <a:ext cx="288305" cy="288342"/>
          </a:xfrm>
          <a:prstGeom prst="ellipse"/>
          <a:solidFill>
            <a:schemeClr val="bg1"/>
          </a:solidFill>
          <a:ln w="6350">
            <a:solidFill>
              <a:srgbClr val="316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49" name="타원 130"/>
          <p:cNvSpPr/>
          <p:nvPr/>
        </p:nvSpPr>
        <p:spPr>
          <a:xfrm>
            <a:off x="1767952" y="3826233"/>
            <a:ext cx="186311" cy="186334"/>
          </a:xfrm>
          <a:prstGeom prst="ellipse"/>
          <a:solidFill>
            <a:schemeClr val="bg1"/>
          </a:solidFill>
          <a:ln>
            <a:solidFill>
              <a:srgbClr val="316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50" name="타원 131"/>
          <p:cNvSpPr/>
          <p:nvPr/>
        </p:nvSpPr>
        <p:spPr>
          <a:xfrm>
            <a:off x="1789194" y="3847478"/>
            <a:ext cx="143827" cy="143845"/>
          </a:xfrm>
          <a:prstGeom prst="ellipse"/>
          <a:solidFill>
            <a:srgbClr val="316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145729" name="직선 연결선 58"/>
          <p:cNvCxnSpPr>
            <a:cxnSpLocks/>
          </p:cNvCxnSpPr>
          <p:nvPr/>
        </p:nvCxnSpPr>
        <p:spPr>
          <a:xfrm>
            <a:off x="1859564" y="3411862"/>
            <a:ext cx="3088" cy="327406"/>
          </a:xfrm>
          <a:prstGeom prst="line"/>
          <a:ln w="28575">
            <a:solidFill>
              <a:srgbClr val="316DB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직선 연결선 59"/>
          <p:cNvCxnSpPr>
            <a:cxnSpLocks/>
          </p:cNvCxnSpPr>
          <p:nvPr/>
        </p:nvCxnSpPr>
        <p:spPr>
          <a:xfrm>
            <a:off x="4473861" y="3411862"/>
            <a:ext cx="3088" cy="327406"/>
          </a:xfrm>
          <a:prstGeom prst="line"/>
          <a:ln w="28575">
            <a:solidFill>
              <a:srgbClr val="2EC0D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직선 연결선 60"/>
          <p:cNvCxnSpPr>
            <a:cxnSpLocks/>
          </p:cNvCxnSpPr>
          <p:nvPr/>
        </p:nvCxnSpPr>
        <p:spPr>
          <a:xfrm>
            <a:off x="7072270" y="3411862"/>
            <a:ext cx="3088" cy="327406"/>
          </a:xfrm>
          <a:prstGeom prst="line"/>
          <a:ln w="28575">
            <a:solidFill>
              <a:srgbClr val="A2C83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직선 연결선 62"/>
          <p:cNvCxnSpPr>
            <a:cxnSpLocks/>
          </p:cNvCxnSpPr>
          <p:nvPr/>
        </p:nvCxnSpPr>
        <p:spPr>
          <a:xfrm>
            <a:off x="3169674" y="4105543"/>
            <a:ext cx="3088" cy="327406"/>
          </a:xfrm>
          <a:prstGeom prst="line"/>
          <a:ln w="28575">
            <a:solidFill>
              <a:srgbClr val="21A7E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51" name="직사각형 113"/>
          <p:cNvSpPr/>
          <p:nvPr/>
        </p:nvSpPr>
        <p:spPr>
          <a:xfrm rot="2700000">
            <a:off x="1791909" y="4296707"/>
            <a:ext cx="406992" cy="579663"/>
          </a:xfrm>
          <a:prstGeom prst="rect"/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52" name="타원 117"/>
          <p:cNvSpPr/>
          <p:nvPr/>
        </p:nvSpPr>
        <p:spPr>
          <a:xfrm>
            <a:off x="1587130" y="4179251"/>
            <a:ext cx="544865" cy="544935"/>
          </a:xfrm>
          <a:prstGeom prst="ellipse"/>
          <a:solidFill>
            <a:schemeClr val="bg1"/>
          </a:solidFill>
          <a:ln w="38100">
            <a:gradFill>
              <a:gsLst>
                <a:gs pos="75000">
                  <a:srgbClr val="3778C7"/>
                </a:gs>
                <a:gs pos="76000">
                  <a:srgbClr val="2B5F9D"/>
                </a:gs>
              </a:gsLst>
              <a:lin ang="2700000" scaled="0"/>
            </a:gradFill>
          </a:ln>
          <a:effectLst>
            <a:innerShdw blurRad="76200" dir="13500000" dist="381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53" name="막힌 원호 118"/>
          <p:cNvSpPr/>
          <p:nvPr/>
        </p:nvSpPr>
        <p:spPr>
          <a:xfrm rot="16200000">
            <a:off x="1575376" y="4167322"/>
            <a:ext cx="568374" cy="568301"/>
          </a:xfrm>
          <a:prstGeom prst="blockArc">
            <a:avLst>
              <a:gd name="adj1" fmla="val 10800000"/>
              <a:gd name="adj2" fmla="val 21599770"/>
              <a:gd name="adj3" fmla="val 4742"/>
            </a:avLst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97158" name="그림 11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706923" y="4303402"/>
            <a:ext cx="305698" cy="267883"/>
          </a:xfrm>
          <a:prstGeom prst="rect"/>
          <a:noFill/>
          <a:ln w="9525">
            <a:noFill/>
          </a:ln>
        </p:spPr>
      </p:pic>
      <p:sp>
        <p:nvSpPr>
          <p:cNvPr id="1048654" name="직사각형 93"/>
          <p:cNvSpPr/>
          <p:nvPr/>
        </p:nvSpPr>
        <p:spPr>
          <a:xfrm rot="2700000">
            <a:off x="3104155" y="3223217"/>
            <a:ext cx="406993" cy="579663"/>
          </a:xfrm>
          <a:prstGeom prst="rect"/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55" name="타원 111"/>
          <p:cNvSpPr/>
          <p:nvPr/>
        </p:nvSpPr>
        <p:spPr>
          <a:xfrm>
            <a:off x="2898847" y="3099621"/>
            <a:ext cx="544865" cy="544936"/>
          </a:xfrm>
          <a:prstGeom prst="ellipse"/>
          <a:solidFill>
            <a:schemeClr val="bg1"/>
          </a:solidFill>
          <a:ln w="38100">
            <a:gradFill>
              <a:gsLst>
                <a:gs pos="75000">
                  <a:srgbClr val="21A7E5"/>
                </a:gs>
                <a:gs pos="76000">
                  <a:srgbClr val="168BC0"/>
                </a:gs>
              </a:gsLst>
              <a:lin ang="2700000" scaled="0"/>
            </a:gradFill>
          </a:ln>
          <a:effectLst>
            <a:innerShdw blurRad="76200" dir="13500000" dist="381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56" name="막힌 원호 112"/>
          <p:cNvSpPr/>
          <p:nvPr/>
        </p:nvSpPr>
        <p:spPr>
          <a:xfrm rot="16200000">
            <a:off x="2884068" y="3086348"/>
            <a:ext cx="568375" cy="568301"/>
          </a:xfrm>
          <a:prstGeom prst="blockArc">
            <a:avLst>
              <a:gd name="adj1" fmla="val 10800000"/>
              <a:gd name="adj2" fmla="val 21599770"/>
              <a:gd name="adj3" fmla="val 4742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97159" name="그림 110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033280" y="3259757"/>
            <a:ext cx="276547" cy="234676"/>
          </a:xfrm>
          <a:prstGeom prst="rect"/>
          <a:noFill/>
          <a:ln w="9525">
            <a:noFill/>
          </a:ln>
        </p:spPr>
      </p:pic>
      <p:sp>
        <p:nvSpPr>
          <p:cNvPr id="1048657" name="직사각형 81"/>
          <p:cNvSpPr/>
          <p:nvPr/>
        </p:nvSpPr>
        <p:spPr>
          <a:xfrm rot="2700000">
            <a:off x="4405328" y="4296708"/>
            <a:ext cx="406992" cy="579663"/>
          </a:xfrm>
          <a:prstGeom prst="rect"/>
          <a:gradFill>
            <a:gsLst>
              <a:gs pos="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58" name="타원 86"/>
          <p:cNvSpPr/>
          <p:nvPr/>
        </p:nvSpPr>
        <p:spPr>
          <a:xfrm>
            <a:off x="4200097" y="4179005"/>
            <a:ext cx="544865" cy="544935"/>
          </a:xfrm>
          <a:prstGeom prst="ellipse"/>
          <a:solidFill>
            <a:schemeClr val="bg1"/>
          </a:solidFill>
          <a:ln w="38100">
            <a:gradFill>
              <a:gsLst>
                <a:gs pos="75000">
                  <a:srgbClr val="2EC0D0"/>
                </a:gs>
                <a:gs pos="76000">
                  <a:srgbClr val="269FAC"/>
                </a:gs>
              </a:gsLst>
              <a:lin ang="2700000" scaled="0"/>
            </a:gradFill>
          </a:ln>
          <a:effectLst>
            <a:innerShdw blurRad="76200" dir="13500000" dist="381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59" name="막힌 원호 88"/>
          <p:cNvSpPr/>
          <p:nvPr/>
        </p:nvSpPr>
        <p:spPr>
          <a:xfrm rot="16200000">
            <a:off x="4187214" y="4167322"/>
            <a:ext cx="568374" cy="568301"/>
          </a:xfrm>
          <a:prstGeom prst="blockArc">
            <a:avLst>
              <a:gd name="adj1" fmla="val 10800000"/>
              <a:gd name="adj2" fmla="val 21599770"/>
              <a:gd name="adj3" fmla="val 4742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97160" name="그림 85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331418" y="4295786"/>
            <a:ext cx="286561" cy="298178"/>
          </a:xfrm>
          <a:prstGeom prst="rect"/>
          <a:noFill/>
          <a:ln w="9525">
            <a:noFill/>
          </a:ln>
        </p:spPr>
      </p:pic>
      <p:sp>
        <p:nvSpPr>
          <p:cNvPr id="1048660" name="타원 79"/>
          <p:cNvSpPr/>
          <p:nvPr/>
        </p:nvSpPr>
        <p:spPr>
          <a:xfrm>
            <a:off x="5500339" y="3099342"/>
            <a:ext cx="544865" cy="544935"/>
          </a:xfrm>
          <a:prstGeom prst="ellipse"/>
          <a:solidFill>
            <a:schemeClr val="bg1"/>
          </a:solidFill>
          <a:ln w="38100">
            <a:gradFill>
              <a:gsLst>
                <a:gs pos="75000">
                  <a:srgbClr val="4BBD94"/>
                </a:gs>
                <a:gs pos="76000">
                  <a:srgbClr val="389A77"/>
                </a:gs>
              </a:gsLst>
              <a:lin ang="2700000" scaled="0"/>
            </a:gradFill>
          </a:ln>
          <a:effectLst>
            <a:innerShdw blurRad="76200" dir="13500000" dist="381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61" name="막힌 원호 80"/>
          <p:cNvSpPr/>
          <p:nvPr/>
        </p:nvSpPr>
        <p:spPr>
          <a:xfrm rot="16200000">
            <a:off x="5486585" y="3086348"/>
            <a:ext cx="568374" cy="568301"/>
          </a:xfrm>
          <a:prstGeom prst="blockArc">
            <a:avLst>
              <a:gd name="adj1" fmla="val 10800000"/>
              <a:gd name="adj2" fmla="val 21599770"/>
              <a:gd name="adj3" fmla="val 4742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97161" name="그림 78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5663171" y="3204186"/>
            <a:ext cx="215200" cy="332624"/>
          </a:xfrm>
          <a:prstGeom prst="rect"/>
          <a:noFill/>
          <a:ln w="9525">
            <a:noFill/>
          </a:ln>
        </p:spPr>
      </p:pic>
      <p:sp>
        <p:nvSpPr>
          <p:cNvPr id="1048662" name="타원 75"/>
          <p:cNvSpPr/>
          <p:nvPr/>
        </p:nvSpPr>
        <p:spPr>
          <a:xfrm>
            <a:off x="6814408" y="4177166"/>
            <a:ext cx="544865" cy="544935"/>
          </a:xfrm>
          <a:prstGeom prst="ellipse"/>
          <a:solidFill>
            <a:schemeClr val="bg1"/>
          </a:solidFill>
          <a:ln w="38100">
            <a:gradFill>
              <a:gsLst>
                <a:gs pos="75000">
                  <a:srgbClr val="A2C83A"/>
                </a:gs>
                <a:gs pos="76000">
                  <a:srgbClr val="7A9729"/>
                </a:gs>
              </a:gsLst>
              <a:lin ang="2700000" scaled="0"/>
            </a:gradFill>
          </a:ln>
          <a:effectLst>
            <a:innerShdw blurRad="76200" dir="13500000" dist="381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63" name="막힌 원호 76"/>
          <p:cNvSpPr/>
          <p:nvPr/>
        </p:nvSpPr>
        <p:spPr>
          <a:xfrm rot="16200000">
            <a:off x="6799051" y="4167322"/>
            <a:ext cx="568374" cy="568301"/>
          </a:xfrm>
          <a:prstGeom prst="blockArc">
            <a:avLst>
              <a:gd name="adj1" fmla="val 10800000"/>
              <a:gd name="adj2" fmla="val 21599770"/>
              <a:gd name="adj3" fmla="val 4742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1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0" cap="none" sz="1800" i="0" kern="1200" kumimoji="0" lang="ko-KR" noProof="0" normalizeH="0" spc="0" strike="noStrike" u="none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97162" name="그림 74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6958144" y="4289424"/>
            <a:ext cx="256783" cy="330694"/>
          </a:xfrm>
          <a:prstGeom prst="rect"/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1">
  <p:cSld>
    <p:bg>
      <p:bgRef idx="1001">
        <a:schemeClr val="bg1"/>
      </p:bgRef>
    </p:bg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"/>
          <p:cNvSpPr txBox="1"/>
          <p:nvPr/>
        </p:nvSpPr>
        <p:spPr>
          <a:xfrm>
            <a:off x="0" y="1410380"/>
            <a:ext cx="5105658" cy="1221741"/>
          </a:xfrm>
          <a:prstGeom prst="rect"/>
        </p:spPr>
        <p:txBody>
          <a:bodyPr rtlCol="0" wrap="square">
            <a:spAutoFit/>
          </a:bodyPr>
          <a:p>
            <a:pPr algn="ctr">
              <a:lnSpc>
                <a:spcPct val="100000"/>
              </a:lnSpc>
            </a:pPr>
            <a:r>
              <a:rPr b="1" sz="4800" lang="en-US">
                <a:solidFill>
                  <a:srgbClr val="000000"/>
                </a:solidFill>
                <a:latin typeface="AdorshoLipi"/>
                <a:cs typeface="AdorshoLipi"/>
              </a:rPr>
              <a:t>প</a:t>
            </a:r>
            <a:r>
              <a:rPr b="1" sz="4800" lang="en-US">
                <a:solidFill>
                  <a:srgbClr val="000000"/>
                </a:solidFill>
                <a:latin typeface="AdorshoLipi"/>
                <a:cs typeface="AdorshoLipi"/>
              </a:rPr>
              <a:t>া</a:t>
            </a:r>
            <a:r>
              <a:rPr b="1" sz="4800" lang="en-US">
                <a:solidFill>
                  <a:srgbClr val="000000"/>
                </a:solidFill>
                <a:latin typeface="AdorshoLipi"/>
                <a:cs typeface="AdorshoLipi"/>
              </a:rPr>
              <a:t>ঠ</a:t>
            </a:r>
            <a:r>
              <a:rPr b="1" sz="4800" lang="en-US">
                <a:solidFill>
                  <a:srgbClr val="000000"/>
                </a:solidFill>
                <a:latin typeface="AdorshoLipi"/>
                <a:cs typeface="AdorshoLipi"/>
              </a:rPr>
              <a:t>-</a:t>
            </a:r>
            <a:r>
              <a:rPr b="1" sz="4800" lang="en-US">
                <a:solidFill>
                  <a:srgbClr val="000000"/>
                </a:solidFill>
                <a:latin typeface="AdorshoLipi"/>
                <a:cs typeface="AdorshoLipi"/>
              </a:rPr>
              <a:t>২</a:t>
            </a:r>
            <a:r>
              <a:rPr b="1" sz="4800" lang="en-US">
                <a:solidFill>
                  <a:srgbClr val="000000"/>
                </a:solidFill>
                <a:latin typeface="AdorshoLipi"/>
                <a:cs typeface="AdorshoLipi"/>
              </a:rPr>
              <a:t>(</a:t>
            </a:r>
            <a:r>
              <a:rPr b="1" sz="4800" lang="en-US">
                <a:solidFill>
                  <a:srgbClr val="000000"/>
                </a:solidFill>
                <a:latin typeface="AdorshoLipi"/>
                <a:cs typeface="AdorshoLipi"/>
              </a:rPr>
              <a:t>অ</a:t>
            </a:r>
            <a:r>
              <a:rPr b="1" sz="4800" lang="en-US">
                <a:solidFill>
                  <a:srgbClr val="000000"/>
                </a:solidFill>
                <a:latin typeface="AdorshoLipi"/>
                <a:cs typeface="AdorshoLipi"/>
              </a:rPr>
              <a:t>প</a:t>
            </a:r>
            <a:r>
              <a:rPr b="1" sz="4800" lang="en-US">
                <a:solidFill>
                  <a:srgbClr val="000000"/>
                </a:solidFill>
                <a:latin typeface="AdorshoLipi"/>
                <a:cs typeface="AdorshoLipi"/>
              </a:rPr>
              <a:t>ব</a:t>
            </a:r>
            <a:r>
              <a:rPr b="1" sz="4800" lang="en-US">
                <a:solidFill>
                  <a:srgbClr val="000000"/>
                </a:solidFill>
                <a:latin typeface="AdorshoLipi"/>
                <a:cs typeface="AdorshoLipi"/>
              </a:rPr>
              <a:t>ি</a:t>
            </a:r>
            <a:r>
              <a:rPr b="1" sz="4800" lang="en-US">
                <a:solidFill>
                  <a:srgbClr val="000000"/>
                </a:solidFill>
                <a:latin typeface="AdorshoLipi"/>
                <a:cs typeface="AdorshoLipi"/>
              </a:rPr>
              <a:t>ত্র</a:t>
            </a:r>
            <a:r>
              <a:rPr b="1" sz="4800" lang="en-US">
                <a:solidFill>
                  <a:srgbClr val="000000"/>
                </a:solidFill>
                <a:latin typeface="AdorshoLipi"/>
                <a:cs typeface="AdorshoLipi"/>
              </a:rPr>
              <a:t>ত</a:t>
            </a:r>
            <a:r>
              <a:rPr b="1" sz="4800" lang="en-US">
                <a:solidFill>
                  <a:srgbClr val="000000"/>
                </a:solidFill>
                <a:latin typeface="AdorshoLipi"/>
                <a:cs typeface="AdorshoLipi"/>
              </a:rPr>
              <a:t>া</a:t>
            </a:r>
            <a:r>
              <a:rPr b="1" sz="4800" lang="en-US">
                <a:solidFill>
                  <a:srgbClr val="000000"/>
                </a:solidFill>
                <a:latin typeface="AdorshoLipi"/>
                <a:cs typeface="AdorshoLipi"/>
              </a:rPr>
              <a:t>)</a:t>
            </a:r>
            <a:endParaRPr b="1" sz="4800" lang="en-US">
              <a:solidFill>
                <a:srgbClr val="000000"/>
              </a:solidFill>
              <a:latin typeface="AdorshoLipi"/>
              <a:cs typeface="AdorshoLipi"/>
            </a:endParaRPr>
          </a:p>
        </p:txBody>
      </p:sp>
      <p:sp>
        <p:nvSpPr>
          <p:cNvPr id="1048594" name=""/>
          <p:cNvSpPr>
            <a:spLocks noGrp="1"/>
          </p:cNvSpPr>
          <p:nvPr>
            <p:ph type="title" hasCustomPrompt="1"/>
          </p:nvPr>
        </p:nvSpPr>
        <p:spPr>
          <a:xfrm>
            <a:off x="3661448" y="302071"/>
            <a:ext cx="2888420" cy="818483"/>
          </a:xfrm>
        </p:spPr>
        <p:txBody>
          <a:bodyPr/>
          <a:p>
            <a:r>
              <a:rPr b="1" sz="3400" lang="en-US">
                <a:solidFill>
                  <a:srgbClr val="000000"/>
                </a:solidFill>
                <a:latin typeface="AdorshoLipi"/>
                <a:cs typeface="AdorshoLipi"/>
              </a:rPr>
              <a:t>২</a:t>
            </a:r>
            <a:r>
              <a:rPr b="1" sz="3400" lang="en-US">
                <a:solidFill>
                  <a:srgbClr val="000000"/>
                </a:solidFill>
                <a:latin typeface="AdorshoLipi"/>
                <a:cs typeface="AdorshoLipi"/>
              </a:rPr>
              <a:t>য়</a:t>
            </a:r>
            <a:r>
              <a:rPr b="1" sz="3400" lang="en-US">
                <a:solidFill>
                  <a:srgbClr val="000000"/>
                </a:solidFill>
                <a:latin typeface="AdorshoLipi"/>
                <a:cs typeface="AdorshoLipi"/>
              </a:rPr>
              <a:t> </a:t>
            </a:r>
            <a:r>
              <a:rPr b="1" sz="3400" lang="en-US">
                <a:solidFill>
                  <a:srgbClr val="000000"/>
                </a:solidFill>
                <a:latin typeface="AdorshoLipi"/>
                <a:cs typeface="AdorshoLipi"/>
              </a:rPr>
              <a:t>অ</a:t>
            </a:r>
            <a:r>
              <a:rPr b="1" sz="3400" lang="en-US">
                <a:solidFill>
                  <a:srgbClr val="000000"/>
                </a:solidFill>
                <a:latin typeface="AdorshoLipi"/>
                <a:cs typeface="AdorshoLipi"/>
              </a:rPr>
              <a:t>ধ</a:t>
            </a:r>
            <a:r>
              <a:rPr b="1" sz="3400" lang="en-US">
                <a:solidFill>
                  <a:srgbClr val="000000"/>
                </a:solidFill>
                <a:latin typeface="AdorshoLipi"/>
                <a:cs typeface="AdorshoLipi"/>
              </a:rPr>
              <a:t>্য</a:t>
            </a:r>
            <a:r>
              <a:rPr b="1" sz="3400" lang="en-US">
                <a:solidFill>
                  <a:srgbClr val="000000"/>
                </a:solidFill>
                <a:latin typeface="AdorshoLipi"/>
                <a:cs typeface="AdorshoLipi"/>
              </a:rPr>
              <a:t>া</a:t>
            </a:r>
            <a:r>
              <a:rPr b="1" sz="3400" lang="en-US">
                <a:solidFill>
                  <a:srgbClr val="000000"/>
                </a:solidFill>
                <a:latin typeface="AdorshoLipi"/>
                <a:cs typeface="AdorshoLipi"/>
              </a:rPr>
              <a:t>য়</a:t>
            </a:r>
            <a:br>
              <a:rPr b="1" sz="4800" lang="en-US">
                <a:solidFill>
                  <a:srgbClr val="000000"/>
                </a:solidFill>
                <a:latin typeface="AdorshoLipi"/>
                <a:cs typeface="AdorshoLipi"/>
              </a:rPr>
            </a:br>
            <a:endParaRPr lang="en-US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761239" y="1410381"/>
            <a:ext cx="2950528" cy="3521216"/>
          </a:xfrm>
          <a:prstGeom prst="rect"/>
        </p:spPr>
      </p:pic>
    </p:spTree>
  </p:cSld>
  <p:clrMapOvr>
    <a:overrideClrMapping accent1="accent1" accent2="accent2" accent3="accent3" accent4="accent4" accent5="accent5" accent6="accent6" bg1="lt1" bg2="lt2" tx1="dk1" tx2="dk2" hlink="hlink" folHlink="folHlink"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"/>
          <p:cNvSpPr>
            <a:spLocks noGrp="1"/>
          </p:cNvSpPr>
          <p:nvPr>
            <p:ph type="title" hasCustomPrompt="1"/>
          </p:nvPr>
        </p:nvSpPr>
        <p:spPr>
          <a:xfrm>
            <a:off x="2964282" y="245784"/>
            <a:ext cx="3586221" cy="741062"/>
          </a:xfrm>
          <a:solidFill>
            <a:srgbClr val="330066"/>
          </a:solidFill>
          <a:ln>
            <a:solidFill>
              <a:srgbClr val="02A5E3"/>
            </a:solidFill>
            <a:prstDash val="solid"/>
          </a:ln>
        </p:spPr>
        <p:txBody>
          <a:bodyPr/>
          <a:p>
            <a:r>
              <a:rPr b="1" sz="8000" lang="en-US">
                <a:solidFill>
                  <a:srgbClr val="BF0000"/>
                </a:solidFill>
              </a:rPr>
              <a:t>প</a:t>
            </a:r>
            <a:r>
              <a:rPr b="1" sz="8000" lang="en-US">
                <a:solidFill>
                  <a:srgbClr val="BF0000"/>
                </a:solidFill>
              </a:rPr>
              <a:t>র</a:t>
            </a:r>
            <a:r>
              <a:rPr b="1" sz="8000" lang="en-US">
                <a:solidFill>
                  <a:srgbClr val="BF0000"/>
                </a:solidFill>
              </a:rPr>
              <a:t>ি</a:t>
            </a:r>
            <a:r>
              <a:rPr b="1" sz="8000" lang="en-US">
                <a:solidFill>
                  <a:srgbClr val="BF0000"/>
                </a:solidFill>
              </a:rPr>
              <a:t>চ</a:t>
            </a:r>
            <a:r>
              <a:rPr b="1" sz="8000" lang="en-US">
                <a:solidFill>
                  <a:srgbClr val="BF0000"/>
                </a:solidFill>
              </a:rPr>
              <a:t>ি</a:t>
            </a:r>
            <a:r>
              <a:rPr b="1" sz="8000" lang="en-US">
                <a:solidFill>
                  <a:srgbClr val="BF0000"/>
                </a:solidFill>
              </a:rPr>
              <a:t>ত</a:t>
            </a:r>
            <a:r>
              <a:rPr b="1" sz="8000" lang="en-US">
                <a:solidFill>
                  <a:srgbClr val="BF0000"/>
                </a:solidFill>
              </a:rPr>
              <a:t>ি</a:t>
            </a:r>
            <a:endParaRPr b="1" sz="8000" lang="en-US">
              <a:solidFill>
                <a:srgbClr val="BF0000"/>
              </a:solidFill>
            </a:endParaRPr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329962" y="1386854"/>
            <a:ext cx="9383333" cy="4812982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"/>
          <p:cNvSpPr>
            <a:spLocks noGrp="1"/>
          </p:cNvSpPr>
          <p:nvPr>
            <p:ph type="title" hasCustomPrompt="1"/>
          </p:nvPr>
        </p:nvSpPr>
        <p:spPr>
          <a:xfrm>
            <a:off x="1760588" y="575744"/>
            <a:ext cx="6805548" cy="560414"/>
          </a:xfrm>
        </p:spPr>
        <p:txBody>
          <a:bodyPr/>
          <a:p>
            <a:pPr algn="ctr"/>
            <a:r>
              <a:rPr altLang="en" b="1" sz="8800" lang="en-US">
                <a:solidFill>
                  <a:srgbClr val="330066"/>
                </a:solidFill>
              </a:rPr>
              <a:t>(</a:t>
            </a:r>
            <a:r>
              <a:rPr altLang="en" b="1" sz="8800" lang="en">
                <a:solidFill>
                  <a:srgbClr val="330066"/>
                </a:solidFill>
              </a:rPr>
              <a:t>النجاسة</a:t>
            </a:r>
            <a:r>
              <a:rPr altLang="en" b="1" sz="8800" lang="en-US">
                <a:solidFill>
                  <a:srgbClr val="330066"/>
                </a:solidFill>
              </a:rPr>
              <a:t>)</a:t>
            </a:r>
            <a:r>
              <a:rPr altLang="en" b="1" sz="8800" lang="en-US">
                <a:solidFill>
                  <a:srgbClr val="330066"/>
                </a:solidFill>
              </a:rPr>
              <a:t> </a:t>
            </a:r>
            <a:endParaRPr b="1" sz="8800" lang="en-US">
              <a:solidFill>
                <a:srgbClr val="330066"/>
              </a:solidFill>
            </a:endParaRPr>
          </a:p>
        </p:txBody>
      </p:sp>
      <p:sp>
        <p:nvSpPr>
          <p:cNvPr id="1048668" name=""/>
          <p:cNvSpPr txBox="1"/>
          <p:nvPr/>
        </p:nvSpPr>
        <p:spPr>
          <a:xfrm>
            <a:off x="1385098" y="2913379"/>
            <a:ext cx="6373805" cy="1031240"/>
          </a:xfrm>
          <a:prstGeom prst="rect"/>
        </p:spPr>
        <p:txBody>
          <a:bodyPr rtlCol="0" wrap="square">
            <a:spAutoFit/>
          </a:bodyPr>
          <a:p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অ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প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ব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ি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ত্র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ত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া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,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 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ম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য়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ল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া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,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অপরিষ্কার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8669" name=""/>
          <p:cNvSpPr txBox="1"/>
          <p:nvPr/>
        </p:nvSpPr>
        <p:spPr>
          <a:xfrm>
            <a:off x="1071318" y="1458348"/>
            <a:ext cx="7001362" cy="1132840"/>
          </a:xfrm>
          <a:prstGeom prst="rect"/>
        </p:spPr>
        <p:txBody>
          <a:bodyPr rtlCol="0" wrap="square">
            <a:spAutoFit/>
          </a:bodyPr>
          <a:p>
            <a:r>
              <a:rPr b="1" sz="4400" lang="en-US">
                <a:solidFill>
                  <a:srgbClr val="000000"/>
                </a:solidFill>
                <a:latin typeface="AdorshoLipi"/>
                <a:cs typeface="AdorshoLipi"/>
              </a:rPr>
              <a:t>ন</a:t>
            </a:r>
            <a:r>
              <a:rPr b="1" sz="4400" lang="en-US">
                <a:solidFill>
                  <a:srgbClr val="000000"/>
                </a:solidFill>
                <a:latin typeface="AdorshoLipi"/>
                <a:cs typeface="AdorshoLipi"/>
              </a:rPr>
              <a:t>া</a:t>
            </a:r>
            <a:r>
              <a:rPr b="1" sz="4400" lang="en-US">
                <a:solidFill>
                  <a:srgbClr val="000000"/>
                </a:solidFill>
                <a:latin typeface="AdorshoLipi"/>
                <a:cs typeface="AdorshoLipi"/>
              </a:rPr>
              <a:t>জ</a:t>
            </a:r>
            <a:r>
              <a:rPr b="1" sz="4400" lang="en-US">
                <a:solidFill>
                  <a:srgbClr val="000000"/>
                </a:solidFill>
                <a:latin typeface="AdorshoLipi"/>
                <a:cs typeface="AdorshoLipi"/>
              </a:rPr>
              <a:t>া</a:t>
            </a:r>
            <a:r>
              <a:rPr b="1" sz="4400" lang="en-US">
                <a:solidFill>
                  <a:srgbClr val="000000"/>
                </a:solidFill>
                <a:latin typeface="AdorshoLipi"/>
                <a:cs typeface="AdorshoLipi"/>
              </a:rPr>
              <a:t>স</a:t>
            </a:r>
            <a:r>
              <a:rPr b="1" sz="4400" lang="en-US">
                <a:solidFill>
                  <a:srgbClr val="000000"/>
                </a:solidFill>
                <a:latin typeface="AdorshoLipi"/>
                <a:cs typeface="AdorshoLipi"/>
              </a:rPr>
              <a:t>া</a:t>
            </a:r>
            <a:r>
              <a:rPr b="1" sz="4400" lang="en-US">
                <a:solidFill>
                  <a:srgbClr val="000000"/>
                </a:solidFill>
                <a:latin typeface="AdorshoLipi"/>
                <a:cs typeface="AdorshoLipi"/>
              </a:rPr>
              <a:t>ত</a:t>
            </a:r>
            <a:r>
              <a:rPr b="1" sz="4400" lang="en-US">
                <a:solidFill>
                  <a:srgbClr val="000000"/>
                </a:solidFill>
                <a:latin typeface="AdorshoLipi"/>
                <a:cs typeface="AdorshoLipi"/>
              </a:rPr>
              <a:t> </a:t>
            </a:r>
            <a:r>
              <a:rPr b="1" sz="4400" lang="en-US">
                <a:solidFill>
                  <a:srgbClr val="000000"/>
                </a:solidFill>
                <a:latin typeface="AdorshoLipi"/>
                <a:cs typeface="AdorshoLipi"/>
              </a:rPr>
              <a:t>আ</a:t>
            </a:r>
            <a:r>
              <a:rPr b="1" sz="4400" lang="en-US">
                <a:solidFill>
                  <a:srgbClr val="000000"/>
                </a:solidFill>
                <a:latin typeface="AdorshoLipi"/>
                <a:cs typeface="AdorshoLipi"/>
              </a:rPr>
              <a:t>র</a:t>
            </a:r>
            <a:r>
              <a:rPr b="1" sz="4400" lang="en-US">
                <a:solidFill>
                  <a:srgbClr val="000000"/>
                </a:solidFill>
                <a:latin typeface="AdorshoLipi"/>
                <a:cs typeface="AdorshoLipi"/>
              </a:rPr>
              <a:t>ব</a:t>
            </a:r>
            <a:r>
              <a:rPr b="1" sz="4400" lang="en-US">
                <a:solidFill>
                  <a:srgbClr val="000000"/>
                </a:solidFill>
                <a:latin typeface="AdorshoLipi"/>
                <a:cs typeface="AdorshoLipi"/>
              </a:rPr>
              <a:t>ি</a:t>
            </a:r>
            <a:r>
              <a:rPr b="1" sz="4400" lang="en-US">
                <a:solidFill>
                  <a:srgbClr val="000000"/>
                </a:solidFill>
                <a:latin typeface="AdorshoLipi"/>
                <a:cs typeface="AdorshoLipi"/>
              </a:rPr>
              <a:t> </a:t>
            </a:r>
            <a:r>
              <a:rPr b="1" sz="4400" lang="en-US">
                <a:solidFill>
                  <a:srgbClr val="000000"/>
                </a:solidFill>
                <a:latin typeface="AdorshoLipi"/>
                <a:cs typeface="AdorshoLipi"/>
              </a:rPr>
              <a:t>শ</a:t>
            </a:r>
            <a:r>
              <a:rPr b="1" sz="4400" lang="en-US">
                <a:solidFill>
                  <a:srgbClr val="000000"/>
                </a:solidFill>
                <a:latin typeface="AdorshoLipi"/>
                <a:cs typeface="AdorshoLipi"/>
              </a:rPr>
              <a:t>ব</a:t>
            </a:r>
            <a:r>
              <a:rPr b="1" sz="4400" lang="en-US">
                <a:solidFill>
                  <a:srgbClr val="000000"/>
                </a:solidFill>
                <a:latin typeface="AdorshoLipi"/>
                <a:cs typeface="AdorshoLipi"/>
              </a:rPr>
              <a:t>্</a:t>
            </a:r>
            <a:r>
              <a:rPr b="1" sz="4400" lang="en-US">
                <a:solidFill>
                  <a:srgbClr val="000000"/>
                </a:solidFill>
                <a:latin typeface="AdorshoLipi"/>
                <a:cs typeface="AdorshoLipi"/>
              </a:rPr>
              <a:t>দ</a:t>
            </a:r>
            <a:r>
              <a:rPr b="1" sz="4400" lang="en-US">
                <a:solidFill>
                  <a:srgbClr val="000000"/>
                </a:solidFill>
                <a:latin typeface="AdorshoLipi"/>
                <a:cs typeface="AdorshoLipi"/>
              </a:rPr>
              <a:t> </a:t>
            </a:r>
            <a:r>
              <a:rPr b="1" sz="4400" lang="en-US">
                <a:solidFill>
                  <a:srgbClr val="000000"/>
                </a:solidFill>
                <a:latin typeface="AdorshoLipi"/>
                <a:cs typeface="AdorshoLipi"/>
              </a:rPr>
              <a:t>এ</a:t>
            </a:r>
            <a:r>
              <a:rPr b="1" sz="4400" lang="en-US">
                <a:solidFill>
                  <a:srgbClr val="000000"/>
                </a:solidFill>
                <a:latin typeface="AdorshoLipi"/>
                <a:cs typeface="AdorshoLipi"/>
              </a:rPr>
              <a:t>র</a:t>
            </a:r>
            <a:r>
              <a:rPr b="1" sz="4400" lang="en-US">
                <a:solidFill>
                  <a:srgbClr val="000000"/>
                </a:solidFill>
                <a:latin typeface="AdorshoLipi"/>
                <a:cs typeface="AdorshoLipi"/>
              </a:rPr>
              <a:t> </a:t>
            </a:r>
            <a:r>
              <a:rPr b="1" sz="4400" lang="en-US">
                <a:solidFill>
                  <a:srgbClr val="000000"/>
                </a:solidFill>
                <a:latin typeface="AdorshoLipi"/>
                <a:cs typeface="AdorshoLipi"/>
              </a:rPr>
              <a:t>অ</a:t>
            </a:r>
            <a:r>
              <a:rPr b="1" sz="4400" lang="en-US">
                <a:solidFill>
                  <a:srgbClr val="000000"/>
                </a:solidFill>
                <a:latin typeface="AdorshoLipi"/>
                <a:cs typeface="AdorshoLipi"/>
              </a:rPr>
              <a:t>র্</a:t>
            </a:r>
            <a:r>
              <a:rPr b="1" sz="4400" lang="en-US">
                <a:solidFill>
                  <a:srgbClr val="000000"/>
                </a:solidFill>
                <a:latin typeface="AdorshoLipi"/>
                <a:cs typeface="AdorshoLipi"/>
              </a:rPr>
              <a:t>থ</a:t>
            </a:r>
            <a:endParaRPr b="1" sz="4400" lang="en-US">
              <a:solidFill>
                <a:srgbClr val="000000"/>
              </a:solidFill>
              <a:latin typeface="AdorshoLipi"/>
              <a:cs typeface="AdorshoLip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"/>
          <p:cNvSpPr txBox="1"/>
          <p:nvPr/>
        </p:nvSpPr>
        <p:spPr>
          <a:xfrm>
            <a:off x="626404" y="1815316"/>
            <a:ext cx="8328581" cy="19710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শ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া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র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ীরিক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 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ও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 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আ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ত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্ম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ী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ক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 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অ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প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ব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ি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ত্র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ত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া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ক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ে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 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ন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া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জ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া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স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া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ত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 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ব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ল</a:t>
            </a:r>
            <a:r>
              <a:rPr b="1" sz="4000" lang="en-US">
                <a:solidFill>
                  <a:srgbClr val="000000"/>
                </a:solidFill>
                <a:latin typeface="AdorshoLipi"/>
                <a:cs typeface="AdorshoLipi"/>
              </a:rPr>
              <a:t>ে</a:t>
            </a:r>
            <a:endParaRPr b="1" sz="4000" lang="en-US">
              <a:solidFill>
                <a:srgbClr val="000000"/>
              </a:solidFill>
              <a:latin typeface="AdorshoLipi"/>
              <a:cs typeface="AdorshoLip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"/>
          <p:cNvSpPr/>
          <p:nvPr/>
        </p:nvSpPr>
        <p:spPr>
          <a:xfrm>
            <a:off x="5476192" y="3429000"/>
            <a:ext cx="2062232" cy="2062232"/>
          </a:xfrm>
          <a:prstGeom prst="rect"/>
          <a:solidFill>
            <a:srgbClr val="FFFFFF"/>
          </a:solidFill>
          <a:ln w="635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2800" lang="en-US">
                <a:latin typeface="AdorshoLipi"/>
                <a:cs typeface="AdorshoLipi"/>
              </a:rPr>
              <a:t>ন</a:t>
            </a:r>
            <a:r>
              <a:rPr b="1" sz="2800" lang="en-US">
                <a:latin typeface="AdorshoLipi"/>
                <a:cs typeface="AdorshoLipi"/>
              </a:rPr>
              <a:t>া</a:t>
            </a:r>
            <a:r>
              <a:rPr b="1" sz="2800" lang="en-US">
                <a:latin typeface="AdorshoLipi"/>
                <a:cs typeface="AdorshoLipi"/>
              </a:rPr>
              <a:t>জ</a:t>
            </a:r>
            <a:r>
              <a:rPr b="1" sz="2800" lang="en-US">
                <a:latin typeface="AdorshoLipi"/>
                <a:cs typeface="AdorshoLipi"/>
              </a:rPr>
              <a:t>া</a:t>
            </a:r>
            <a:r>
              <a:rPr b="1" sz="2800" lang="en-US">
                <a:latin typeface="AdorshoLipi"/>
                <a:cs typeface="AdorshoLipi"/>
              </a:rPr>
              <a:t>স</a:t>
            </a:r>
            <a:r>
              <a:rPr b="1" sz="2800" lang="en-US">
                <a:latin typeface="AdorshoLipi"/>
                <a:cs typeface="AdorshoLipi"/>
              </a:rPr>
              <a:t>া</a:t>
            </a:r>
            <a:r>
              <a:rPr b="1" sz="2800" lang="en-US">
                <a:latin typeface="AdorshoLipi"/>
                <a:cs typeface="AdorshoLipi"/>
              </a:rPr>
              <a:t>ত</a:t>
            </a:r>
            <a:r>
              <a:rPr b="1" sz="2800" lang="en-US">
                <a:latin typeface="AdorshoLipi"/>
                <a:cs typeface="AdorshoLipi"/>
              </a:rPr>
              <a:t>ে</a:t>
            </a:r>
            <a:r>
              <a:rPr b="1" sz="2800" lang="en-US">
                <a:latin typeface="AdorshoLipi"/>
                <a:cs typeface="AdorshoLipi"/>
              </a:rPr>
              <a:t> </a:t>
            </a:r>
            <a:endParaRPr b="1" sz="2800" lang="en-US">
              <a:latin typeface="AdorshoLipi"/>
              <a:cs typeface="AdorshoLipi"/>
            </a:endParaRPr>
          </a:p>
          <a:p>
            <a:pPr algn="ctr"/>
            <a:r>
              <a:rPr b="1" sz="2800" lang="en-US">
                <a:latin typeface="AdorshoLipi"/>
                <a:cs typeface="AdorshoLipi"/>
              </a:rPr>
              <a:t>হ</a:t>
            </a:r>
            <a:r>
              <a:rPr b="1" sz="2800" lang="en-US">
                <a:latin typeface="AdorshoLipi"/>
                <a:cs typeface="AdorshoLipi"/>
              </a:rPr>
              <a:t>ু</a:t>
            </a:r>
            <a:r>
              <a:rPr b="1" sz="2800" lang="en-US">
                <a:latin typeface="AdorshoLipi"/>
                <a:cs typeface="AdorshoLipi"/>
              </a:rPr>
              <a:t>ক</a:t>
            </a:r>
            <a:r>
              <a:rPr b="1" sz="2800" lang="en-US">
                <a:latin typeface="AdorshoLipi"/>
                <a:cs typeface="AdorshoLipi"/>
              </a:rPr>
              <a:t>ম</a:t>
            </a:r>
            <a:r>
              <a:rPr b="1" sz="2800" lang="en-US">
                <a:latin typeface="AdorshoLipi"/>
                <a:cs typeface="AdorshoLipi"/>
              </a:rPr>
              <a:t>ি</a:t>
            </a:r>
            <a:endParaRPr b="1" sz="2800" lang="en-US">
              <a:latin typeface="AdorshoLipi"/>
              <a:cs typeface="AdorshoLipi"/>
            </a:endParaRPr>
          </a:p>
        </p:txBody>
      </p:sp>
      <p:sp>
        <p:nvSpPr>
          <p:cNvPr id="1048672" name=""/>
          <p:cNvSpPr/>
          <p:nvPr/>
        </p:nvSpPr>
        <p:spPr>
          <a:xfrm>
            <a:off x="852790" y="3570938"/>
            <a:ext cx="2062232" cy="2062232"/>
          </a:xfrm>
          <a:prstGeom prst="rect"/>
          <a:solidFill>
            <a:srgbClr val="FFFFFF"/>
          </a:solidFill>
          <a:ln w="635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2800" lang="en-US">
                <a:latin typeface="AdorshoLipi"/>
                <a:cs typeface="AdorshoLipi"/>
              </a:rPr>
              <a:t>ন</a:t>
            </a:r>
            <a:r>
              <a:rPr b="1" sz="2800" lang="en-US">
                <a:latin typeface="AdorshoLipi"/>
                <a:cs typeface="AdorshoLipi"/>
              </a:rPr>
              <a:t>া</a:t>
            </a:r>
            <a:r>
              <a:rPr b="1" sz="2800" lang="en-US">
                <a:latin typeface="AdorshoLipi"/>
                <a:cs typeface="AdorshoLipi"/>
              </a:rPr>
              <a:t>জ</a:t>
            </a:r>
            <a:r>
              <a:rPr b="1" sz="2800" lang="en-US">
                <a:latin typeface="AdorshoLipi"/>
                <a:cs typeface="AdorshoLipi"/>
              </a:rPr>
              <a:t>া</a:t>
            </a:r>
            <a:r>
              <a:rPr b="1" sz="2800" lang="en-US">
                <a:latin typeface="AdorshoLipi"/>
                <a:cs typeface="AdorshoLipi"/>
              </a:rPr>
              <a:t>স</a:t>
            </a:r>
            <a:r>
              <a:rPr b="1" sz="2800" lang="en-US">
                <a:latin typeface="AdorshoLipi"/>
                <a:cs typeface="AdorshoLipi"/>
              </a:rPr>
              <a:t>া</a:t>
            </a:r>
            <a:r>
              <a:rPr b="1" sz="2800" lang="en-US">
                <a:latin typeface="AdorshoLipi"/>
                <a:cs typeface="AdorshoLipi"/>
              </a:rPr>
              <a:t>ত</a:t>
            </a:r>
            <a:r>
              <a:rPr b="1" sz="2800" lang="en-US">
                <a:latin typeface="AdorshoLipi"/>
                <a:cs typeface="AdorshoLipi"/>
              </a:rPr>
              <a:t>ে</a:t>
            </a:r>
            <a:r>
              <a:rPr b="1" sz="2800" lang="en-US">
                <a:latin typeface="AdorshoLipi"/>
                <a:cs typeface="AdorshoLipi"/>
              </a:rPr>
              <a:t> </a:t>
            </a:r>
            <a:endParaRPr b="1" sz="2800" lang="en-US">
              <a:latin typeface="AdorshoLipi"/>
              <a:cs typeface="AdorshoLipi"/>
            </a:endParaRPr>
          </a:p>
          <a:p>
            <a:pPr algn="ctr"/>
            <a:r>
              <a:rPr b="1" sz="2800" lang="en-US">
                <a:latin typeface="AdorshoLipi"/>
                <a:cs typeface="AdorshoLipi"/>
              </a:rPr>
              <a:t>হ</a:t>
            </a:r>
            <a:r>
              <a:rPr b="1" sz="2800" lang="en-US">
                <a:latin typeface="AdorshoLipi"/>
                <a:cs typeface="AdorshoLipi"/>
              </a:rPr>
              <a:t>া</a:t>
            </a:r>
            <a:r>
              <a:rPr b="1" sz="2800" lang="en-US">
                <a:latin typeface="AdorshoLipi"/>
                <a:cs typeface="AdorshoLipi"/>
              </a:rPr>
              <a:t>ক</a:t>
            </a:r>
            <a:r>
              <a:rPr b="1" sz="2800" lang="en-US">
                <a:latin typeface="AdorshoLipi"/>
                <a:cs typeface="AdorshoLipi"/>
              </a:rPr>
              <a:t>ি</a:t>
            </a:r>
            <a:r>
              <a:rPr b="1" sz="2800" lang="en-US">
                <a:latin typeface="AdorshoLipi"/>
                <a:cs typeface="AdorshoLipi"/>
              </a:rPr>
              <a:t>ক</a:t>
            </a:r>
            <a:r>
              <a:rPr b="1" sz="2800" lang="en-US">
                <a:latin typeface="AdorshoLipi"/>
                <a:cs typeface="AdorshoLipi"/>
              </a:rPr>
              <a:t>ী</a:t>
            </a:r>
            <a:endParaRPr b="1" sz="2800" lang="en-US">
              <a:latin typeface="AdorshoLipi"/>
              <a:cs typeface="AdorshoLipi"/>
            </a:endParaRPr>
          </a:p>
        </p:txBody>
      </p:sp>
      <p:cxnSp>
        <p:nvCxnSpPr>
          <p:cNvPr id="3145733" name=""/>
          <p:cNvCxnSpPr>
            <a:cxnSpLocks/>
          </p:cNvCxnSpPr>
          <p:nvPr/>
        </p:nvCxnSpPr>
        <p:spPr>
          <a:xfrm flipH="1">
            <a:off x="6826201" y="1944636"/>
            <a:ext cx="143465" cy="1404845"/>
          </a:xfrm>
          <a:prstGeom prst="straightConnector1"/>
          <a:ln w="63500">
            <a:solidFill>
              <a:srgbClr val="666666"/>
            </a:solidFill>
            <a:tailEnd type="triangle" w="lg" len="lg"/>
          </a:ln>
        </p:spPr>
      </p:cxnSp>
      <p:cxnSp>
        <p:nvCxnSpPr>
          <p:cNvPr id="3145734" name=""/>
          <p:cNvCxnSpPr>
            <a:cxnSpLocks/>
          </p:cNvCxnSpPr>
          <p:nvPr/>
        </p:nvCxnSpPr>
        <p:spPr>
          <a:xfrm flipH="0">
            <a:off x="1883905" y="2103951"/>
            <a:ext cx="22161" cy="1471967"/>
          </a:xfrm>
          <a:prstGeom prst="straightConnector1"/>
          <a:ln w="63500">
            <a:solidFill>
              <a:srgbClr val="666666"/>
            </a:solidFill>
            <a:tailEnd type="triangle" w="lg" len="lg"/>
          </a:ln>
        </p:spPr>
      </p:cxnSp>
      <p:sp>
        <p:nvSpPr>
          <p:cNvPr id="1048673" name=""/>
          <p:cNvSpPr/>
          <p:nvPr/>
        </p:nvSpPr>
        <p:spPr>
          <a:xfrm>
            <a:off x="2915021" y="298514"/>
            <a:ext cx="3048000" cy="970537"/>
          </a:xfrm>
          <a:prstGeom prst="rect"/>
          <a:solidFill>
            <a:srgbClr val="FFFFFF"/>
          </a:solidFill>
          <a:ln w="508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3600" lang="en-US">
                <a:solidFill>
                  <a:srgbClr val="000080"/>
                </a:solidFill>
              </a:rPr>
              <a:t>ন</a:t>
            </a:r>
            <a:r>
              <a:rPr b="1" sz="3600" lang="en-US">
                <a:solidFill>
                  <a:srgbClr val="000080"/>
                </a:solidFill>
              </a:rPr>
              <a:t>া</a:t>
            </a:r>
            <a:r>
              <a:rPr b="1" sz="3600" lang="en-US">
                <a:solidFill>
                  <a:srgbClr val="000080"/>
                </a:solidFill>
              </a:rPr>
              <a:t>জ</a:t>
            </a:r>
            <a:r>
              <a:rPr b="1" sz="3600" lang="en-US">
                <a:solidFill>
                  <a:srgbClr val="000080"/>
                </a:solidFill>
              </a:rPr>
              <a:t>া</a:t>
            </a:r>
            <a:r>
              <a:rPr b="1" sz="3600" lang="en-US">
                <a:solidFill>
                  <a:srgbClr val="000080"/>
                </a:solidFill>
              </a:rPr>
              <a:t>স</a:t>
            </a:r>
            <a:r>
              <a:rPr b="1" sz="3600" lang="en-US">
                <a:solidFill>
                  <a:srgbClr val="000080"/>
                </a:solidFill>
              </a:rPr>
              <a:t>া</a:t>
            </a:r>
            <a:r>
              <a:rPr b="1" sz="3600" lang="en-US">
                <a:solidFill>
                  <a:srgbClr val="000080"/>
                </a:solidFill>
              </a:rPr>
              <a:t>ত</a:t>
            </a:r>
            <a:r>
              <a:rPr b="1" sz="3600" lang="en-US">
                <a:solidFill>
                  <a:srgbClr val="000080"/>
                </a:solidFill>
              </a:rPr>
              <a:t> </a:t>
            </a:r>
            <a:r>
              <a:rPr b="1" sz="3600" lang="en-US">
                <a:solidFill>
                  <a:srgbClr val="000080"/>
                </a:solidFill>
              </a:rPr>
              <a:t>২</a:t>
            </a:r>
            <a:r>
              <a:rPr b="1" sz="3600" lang="en-US">
                <a:solidFill>
                  <a:srgbClr val="000080"/>
                </a:solidFill>
              </a:rPr>
              <a:t>প</a:t>
            </a:r>
            <a:r>
              <a:rPr b="1" sz="3600" lang="en-US">
                <a:solidFill>
                  <a:srgbClr val="000080"/>
                </a:solidFill>
              </a:rPr>
              <a:t>্র</a:t>
            </a:r>
            <a:r>
              <a:rPr b="1" sz="3600" lang="en-US">
                <a:solidFill>
                  <a:srgbClr val="000080"/>
                </a:solidFill>
              </a:rPr>
              <a:t>ক</a:t>
            </a:r>
            <a:r>
              <a:rPr b="1" sz="3600" lang="en-US">
                <a:solidFill>
                  <a:srgbClr val="000080"/>
                </a:solidFill>
              </a:rPr>
              <a:t>া</a:t>
            </a:r>
            <a:r>
              <a:rPr b="1" sz="3600" lang="en-US">
                <a:solidFill>
                  <a:srgbClr val="000080"/>
                </a:solidFill>
              </a:rPr>
              <a:t>র</a:t>
            </a:r>
            <a:endParaRPr b="1" sz="3600" lang="en-US">
              <a:solidFill>
                <a:srgbClr val="000080"/>
              </a:solidFill>
            </a:endParaRPr>
          </a:p>
        </p:txBody>
      </p:sp>
      <p:cxnSp>
        <p:nvCxnSpPr>
          <p:cNvPr id="3145735" name=""/>
          <p:cNvCxnSpPr>
            <a:cxnSpLocks/>
          </p:cNvCxnSpPr>
          <p:nvPr/>
        </p:nvCxnSpPr>
        <p:spPr>
          <a:xfrm flipV="0">
            <a:off x="5963020" y="783782"/>
            <a:ext cx="1088578" cy="1275873"/>
          </a:xfrm>
          <a:prstGeom prst="line"/>
          <a:solidFill>
            <a:srgbClr val="FFFFFF"/>
          </a:solidFill>
          <a:ln w="63500">
            <a:solidFill>
              <a:srgbClr val="666666"/>
            </a:solidFill>
          </a:ln>
        </p:spPr>
      </p:cxnSp>
      <p:cxnSp>
        <p:nvCxnSpPr>
          <p:cNvPr id="3145736" name=""/>
          <p:cNvCxnSpPr>
            <a:cxnSpLocks/>
          </p:cNvCxnSpPr>
          <p:nvPr/>
        </p:nvCxnSpPr>
        <p:spPr>
          <a:xfrm flipH="0" flipV="1">
            <a:off x="1945937" y="888380"/>
            <a:ext cx="939081" cy="1210138"/>
          </a:xfrm>
          <a:prstGeom prst="line"/>
          <a:solidFill>
            <a:srgbClr val="FFFFFF"/>
          </a:solidFill>
          <a:ln w="63500">
            <a:solidFill>
              <a:srgbClr val="666666"/>
            </a:solidFill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"/>
          <p:cNvSpPr>
            <a:spLocks noGrp="1"/>
          </p:cNvSpPr>
          <p:nvPr>
            <p:ph type="title" hasCustomPrompt="1"/>
          </p:nvPr>
        </p:nvSpPr>
        <p:spPr>
          <a:xfrm>
            <a:off x="1233152" y="2074418"/>
            <a:ext cx="8121803" cy="1354582"/>
          </a:xfrm>
        </p:spPr>
        <p:txBody>
          <a:bodyPr/>
          <a:p>
            <a:r>
              <a:rPr b="1" sz="4800" lang="en-US">
                <a:latin typeface="AdorshoLipi"/>
                <a:cs typeface="AdorshoLipi"/>
              </a:rPr>
              <a:t>আ</a:t>
            </a:r>
            <a:r>
              <a:rPr b="1" sz="4800" lang="en-US">
                <a:latin typeface="AdorshoLipi"/>
                <a:cs typeface="AdorshoLipi"/>
              </a:rPr>
              <a:t>ল</a:t>
            </a:r>
            <a:r>
              <a:rPr b="1" sz="4800" lang="en-US">
                <a:latin typeface="AdorshoLipi"/>
                <a:cs typeface="AdorshoLipi"/>
              </a:rPr>
              <a:t>্</a:t>
            </a:r>
            <a:r>
              <a:rPr b="1" sz="4800" lang="en-US">
                <a:latin typeface="AdorshoLipi"/>
                <a:cs typeface="AdorshoLipi"/>
              </a:rPr>
              <a:t>ল</a:t>
            </a:r>
            <a:r>
              <a:rPr b="1" sz="4800" lang="en-US">
                <a:latin typeface="AdorshoLipi"/>
                <a:cs typeface="AdorshoLipi"/>
              </a:rPr>
              <a:t>া</a:t>
            </a:r>
            <a:r>
              <a:rPr b="1" sz="4800" lang="en-US">
                <a:latin typeface="AdorshoLipi"/>
                <a:cs typeface="AdorshoLipi"/>
              </a:rPr>
              <a:t>হ</a:t>
            </a:r>
            <a:r>
              <a:rPr b="1" sz="4800" lang="en-US">
                <a:latin typeface="AdorshoLipi"/>
                <a:cs typeface="AdorshoLipi"/>
              </a:rPr>
              <a:t> </a:t>
            </a:r>
            <a:r>
              <a:rPr b="1" sz="4800" lang="en-US">
                <a:latin typeface="AdorshoLipi"/>
                <a:cs typeface="AdorshoLipi"/>
              </a:rPr>
              <a:t>প</a:t>
            </a:r>
            <a:r>
              <a:rPr b="1" sz="4800" lang="en-US">
                <a:latin typeface="AdorshoLipi"/>
                <a:cs typeface="AdorshoLipi"/>
              </a:rPr>
              <a:t>ব</a:t>
            </a:r>
            <a:r>
              <a:rPr b="1" sz="4800" lang="en-US">
                <a:latin typeface="AdorshoLipi"/>
                <a:cs typeface="AdorshoLipi"/>
              </a:rPr>
              <a:t>ি</a:t>
            </a:r>
            <a:r>
              <a:rPr b="1" sz="4800" lang="en-US">
                <a:latin typeface="AdorshoLipi"/>
                <a:cs typeface="AdorshoLipi"/>
              </a:rPr>
              <a:t>ত</a:t>
            </a:r>
            <a:r>
              <a:rPr b="1" sz="4800" lang="en-US">
                <a:latin typeface="AdorshoLipi"/>
                <a:cs typeface="AdorshoLipi"/>
              </a:rPr>
              <a:t>্র</a:t>
            </a:r>
            <a:r>
              <a:rPr b="1" sz="4800" lang="en-US">
                <a:latin typeface="AdorshoLipi"/>
                <a:cs typeface="AdorshoLipi"/>
              </a:rPr>
              <a:t> </a:t>
            </a:r>
            <a:r>
              <a:rPr b="1" sz="4800" lang="en-US">
                <a:latin typeface="AdorshoLipi"/>
                <a:cs typeface="AdorshoLipi"/>
              </a:rPr>
              <a:t>তাই</a:t>
            </a:r>
            <a:r>
              <a:rPr b="1" sz="4800" lang="en-US">
                <a:latin typeface="AdorshoLipi"/>
                <a:cs typeface="AdorshoLipi"/>
              </a:rPr>
              <a:t> </a:t>
            </a:r>
            <a:r>
              <a:rPr b="1" sz="4800" lang="en-US">
                <a:latin typeface="AdorshoLipi"/>
                <a:cs typeface="AdorshoLipi"/>
              </a:rPr>
              <a:t>তিনি</a:t>
            </a:r>
            <a:r>
              <a:rPr b="1" sz="4800" lang="en-US">
                <a:latin typeface="AdorshoLipi"/>
                <a:cs typeface="AdorshoLipi"/>
              </a:rPr>
              <a:t> </a:t>
            </a:r>
            <a:r>
              <a:rPr b="1" sz="4800" lang="en-US">
                <a:latin typeface="AdorshoLipi"/>
                <a:cs typeface="AdorshoLipi"/>
              </a:rPr>
              <a:t>পবি</a:t>
            </a:r>
            <a:r>
              <a:rPr b="1" sz="4800" lang="en-US">
                <a:latin typeface="AdorshoLipi"/>
                <a:cs typeface="AdorshoLipi"/>
              </a:rPr>
              <a:t>ত</a:t>
            </a:r>
            <a:r>
              <a:rPr b="1" sz="4800" lang="en-US">
                <a:latin typeface="AdorshoLipi"/>
                <a:cs typeface="AdorshoLipi"/>
              </a:rPr>
              <a:t>্র</a:t>
            </a:r>
            <a:r>
              <a:rPr b="1" sz="4800" lang="en-US">
                <a:latin typeface="AdorshoLipi"/>
                <a:cs typeface="AdorshoLipi"/>
              </a:rPr>
              <a:t>ত</a:t>
            </a:r>
            <a:r>
              <a:rPr b="1" sz="4800" lang="en-US">
                <a:latin typeface="AdorshoLipi"/>
                <a:cs typeface="AdorshoLipi"/>
              </a:rPr>
              <a:t>া</a:t>
            </a:r>
            <a:r>
              <a:rPr b="1" sz="4800" lang="en-US">
                <a:latin typeface="AdorshoLipi"/>
                <a:cs typeface="AdorshoLipi"/>
              </a:rPr>
              <a:t>ক</a:t>
            </a:r>
            <a:r>
              <a:rPr b="1" sz="4800" lang="en-US">
                <a:latin typeface="AdorshoLipi"/>
                <a:cs typeface="AdorshoLipi"/>
              </a:rPr>
              <a:t>ে</a:t>
            </a:r>
            <a:r>
              <a:rPr b="1" sz="4800" lang="en-US">
                <a:latin typeface="AdorshoLipi"/>
                <a:cs typeface="AdorshoLipi"/>
              </a:rPr>
              <a:t> </a:t>
            </a:r>
            <a:r>
              <a:rPr b="1" sz="4800" lang="en-US">
                <a:latin typeface="AdorshoLipi"/>
                <a:cs typeface="AdorshoLipi"/>
              </a:rPr>
              <a:t>ভ</a:t>
            </a:r>
            <a:r>
              <a:rPr b="1" sz="4800" lang="en-US">
                <a:latin typeface="AdorshoLipi"/>
                <a:cs typeface="AdorshoLipi"/>
              </a:rPr>
              <a:t>া</a:t>
            </a:r>
            <a:r>
              <a:rPr b="1" sz="4800" lang="en-US">
                <a:latin typeface="AdorshoLipi"/>
                <a:cs typeface="AdorshoLipi"/>
              </a:rPr>
              <a:t>ল</a:t>
            </a:r>
            <a:r>
              <a:rPr b="1" sz="4800" lang="en-US">
                <a:latin typeface="AdorshoLipi"/>
                <a:cs typeface="AdorshoLipi"/>
              </a:rPr>
              <a:t>ো</a:t>
            </a:r>
            <a:r>
              <a:rPr b="1" sz="4800" lang="en-US">
                <a:latin typeface="AdorshoLipi"/>
                <a:cs typeface="AdorshoLipi"/>
              </a:rPr>
              <a:t>বাস</a:t>
            </a:r>
            <a:r>
              <a:rPr b="1" sz="4800" lang="en-US">
                <a:latin typeface="AdorshoLipi"/>
                <a:cs typeface="AdorshoLipi"/>
              </a:rPr>
              <a:t>ে</a:t>
            </a:r>
            <a:r>
              <a:rPr b="1" sz="4800" lang="en-US">
                <a:latin typeface="AdorshoLipi"/>
                <a:cs typeface="AdorshoLipi"/>
              </a:rPr>
              <a:t>ন</a:t>
            </a:r>
            <a:r>
              <a:rPr b="1" sz="4800" lang="en-US">
                <a:latin typeface="AdorshoLipi"/>
                <a:cs typeface="AdorshoLipi"/>
              </a:rPr>
              <a:t>।</a:t>
            </a:r>
            <a:endParaRPr b="1" sz="4800" lang="en-US">
              <a:latin typeface="AdorshoLipi"/>
              <a:cs typeface="AdorshoLip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"/>
          <p:cNvSpPr>
            <a:spLocks noGrp="1"/>
          </p:cNvSpPr>
          <p:nvPr>
            <p:ph type="title" hasCustomPrompt="1"/>
          </p:nvPr>
        </p:nvSpPr>
        <p:spPr/>
        <p:txBody>
          <a:bodyPr/>
          <a:p>
            <a:pPr algn="ctr"/>
            <a:r>
              <a:rPr b="1" sz="8000" lang="en-US">
                <a:latin typeface="BenSenHandwriting"/>
                <a:cs typeface="BenSenHandwriting"/>
              </a:rPr>
              <a:t>এ</a:t>
            </a:r>
            <a:r>
              <a:rPr b="1" sz="8000" lang="en-US">
                <a:latin typeface="BenSenHandwriting"/>
                <a:cs typeface="BenSenHandwriting"/>
              </a:rPr>
              <a:t>ক</a:t>
            </a:r>
            <a:r>
              <a:rPr b="1" sz="8000" lang="en-US">
                <a:latin typeface="BenSenHandwriting"/>
                <a:cs typeface="BenSenHandwriting"/>
              </a:rPr>
              <a:t>ক</a:t>
            </a:r>
            <a:r>
              <a:rPr b="1" sz="8000" lang="en-US">
                <a:latin typeface="BenSenHandwriting"/>
                <a:cs typeface="BenSenHandwriting"/>
              </a:rPr>
              <a:t> </a:t>
            </a:r>
            <a:r>
              <a:rPr b="1" sz="8000" lang="en-US">
                <a:latin typeface="BenSenHandwriting"/>
                <a:cs typeface="BenSenHandwriting"/>
              </a:rPr>
              <a:t>ক</a:t>
            </a:r>
            <a:r>
              <a:rPr b="1" sz="8000" lang="en-US">
                <a:latin typeface="BenSenHandwriting"/>
                <a:cs typeface="BenSenHandwriting"/>
              </a:rPr>
              <a:t>া</a:t>
            </a:r>
            <a:r>
              <a:rPr b="1" sz="8000" lang="en-US">
                <a:latin typeface="BenSenHandwriting"/>
                <a:cs typeface="BenSenHandwriting"/>
              </a:rPr>
              <a:t>জ</a:t>
            </a:r>
            <a:r>
              <a:rPr lang="en-US"/>
              <a:t> </a:t>
            </a:r>
            <a:endParaRPr lang="en-US"/>
          </a:p>
        </p:txBody>
      </p:sp>
      <p:sp>
        <p:nvSpPr>
          <p:cNvPr id="1048676" name=""/>
          <p:cNvSpPr txBox="1"/>
          <p:nvPr/>
        </p:nvSpPr>
        <p:spPr>
          <a:xfrm>
            <a:off x="844778" y="3219450"/>
            <a:ext cx="7729699" cy="2504440"/>
          </a:xfrm>
          <a:prstGeom prst="rect"/>
        </p:spPr>
        <p:txBody>
          <a:bodyPr rtlCol="0" wrap="square">
            <a:spAutoFit/>
          </a:bodyPr>
          <a:p>
            <a:pPr algn="ctr"/>
            <a:r>
              <a:rPr b="1" sz="6000" lang="en-US">
                <a:solidFill>
                  <a:srgbClr val="BF0000"/>
                </a:solidFill>
                <a:latin typeface="Shorif Shishir Unicode"/>
                <a:cs typeface="Shorif Shishir Unicode"/>
              </a:rPr>
              <a:t>অ</a:t>
            </a:r>
            <a:r>
              <a:rPr b="1" sz="6000" lang="en-US">
                <a:solidFill>
                  <a:srgbClr val="BF0000"/>
                </a:solidFill>
                <a:latin typeface="Shorif Shishir Unicode"/>
                <a:cs typeface="Shorif Shishir Unicode"/>
              </a:rPr>
              <a:t>প</a:t>
            </a:r>
            <a:r>
              <a:rPr b="1" sz="6000" lang="en-US">
                <a:solidFill>
                  <a:srgbClr val="BF0000"/>
                </a:solidFill>
                <a:latin typeface="Shorif Shishir Unicode"/>
                <a:cs typeface="Shorif Shishir Unicode"/>
              </a:rPr>
              <a:t>ব</a:t>
            </a:r>
            <a:r>
              <a:rPr b="1" sz="6000" lang="en-US">
                <a:solidFill>
                  <a:srgbClr val="BF0000"/>
                </a:solidFill>
                <a:latin typeface="Shorif Shishir Unicode"/>
                <a:cs typeface="Shorif Shishir Unicode"/>
              </a:rPr>
              <a:t>ি</a:t>
            </a:r>
            <a:r>
              <a:rPr b="1" sz="6000" lang="en-US">
                <a:solidFill>
                  <a:srgbClr val="BF0000"/>
                </a:solidFill>
                <a:latin typeface="Shorif Shishir Unicode"/>
                <a:cs typeface="Shorif Shishir Unicode"/>
              </a:rPr>
              <a:t>ত্র</a:t>
            </a:r>
            <a:r>
              <a:rPr b="1" sz="6000" lang="en-US">
                <a:solidFill>
                  <a:srgbClr val="BF0000"/>
                </a:solidFill>
                <a:latin typeface="Shorif Shishir Unicode"/>
                <a:cs typeface="Shorif Shishir Unicode"/>
              </a:rPr>
              <a:t>ত</a:t>
            </a:r>
            <a:r>
              <a:rPr b="1" sz="6000" lang="en-US">
                <a:solidFill>
                  <a:srgbClr val="BF0000"/>
                </a:solidFill>
                <a:latin typeface="Shorif Shishir Unicode"/>
                <a:cs typeface="Shorif Shishir Unicode"/>
              </a:rPr>
              <a:t>া</a:t>
            </a:r>
            <a:r>
              <a:rPr b="1" sz="6000" lang="en-US">
                <a:solidFill>
                  <a:srgbClr val="BF0000"/>
                </a:solidFill>
                <a:latin typeface="Shorif Shishir Unicode"/>
                <a:cs typeface="Shorif Shishir Unicode"/>
              </a:rPr>
              <a:t>র</a:t>
            </a:r>
            <a:r>
              <a:rPr b="1" sz="6000" lang="en-US">
                <a:solidFill>
                  <a:srgbClr val="BF0000"/>
                </a:solidFill>
                <a:latin typeface="Shorif Shishir Unicode"/>
                <a:cs typeface="Shorif Shishir Unicode"/>
              </a:rPr>
              <a:t> </a:t>
            </a:r>
            <a:r>
              <a:rPr b="1" sz="6000" lang="en-US">
                <a:solidFill>
                  <a:srgbClr val="BF0000"/>
                </a:solidFill>
                <a:latin typeface="Shorif Shishir Unicode"/>
                <a:cs typeface="Shorif Shishir Unicode"/>
              </a:rPr>
              <a:t>ক</a:t>
            </a:r>
            <a:r>
              <a:rPr b="1" sz="6000" lang="en-US">
                <a:solidFill>
                  <a:srgbClr val="BF0000"/>
                </a:solidFill>
                <a:latin typeface="Shorif Shishir Unicode"/>
                <a:cs typeface="Shorif Shishir Unicode"/>
              </a:rPr>
              <a:t>ু</a:t>
            </a:r>
            <a:r>
              <a:rPr b="1" sz="6000" lang="en-US">
                <a:solidFill>
                  <a:srgbClr val="BF0000"/>
                </a:solidFill>
                <a:latin typeface="Shorif Shishir Unicode"/>
                <a:cs typeface="Shorif Shishir Unicode"/>
              </a:rPr>
              <a:t>ফ</a:t>
            </a:r>
            <a:r>
              <a:rPr b="1" sz="6000" lang="en-US">
                <a:solidFill>
                  <a:srgbClr val="BF0000"/>
                </a:solidFill>
                <a:latin typeface="Shorif Shishir Unicode"/>
                <a:cs typeface="Shorif Shishir Unicode"/>
              </a:rPr>
              <a:t>ল</a:t>
            </a:r>
            <a:r>
              <a:rPr b="1" sz="6000" lang="en-US">
                <a:solidFill>
                  <a:srgbClr val="BF0000"/>
                </a:solidFill>
                <a:latin typeface="Shorif Shishir Unicode"/>
                <a:cs typeface="Shorif Shishir Unicode"/>
              </a:rPr>
              <a:t> </a:t>
            </a:r>
            <a:r>
              <a:rPr b="1" sz="6000" lang="en-US">
                <a:solidFill>
                  <a:srgbClr val="BF0000"/>
                </a:solidFill>
                <a:latin typeface="Shorif Shishir Unicode"/>
                <a:cs typeface="Shorif Shishir Unicode"/>
              </a:rPr>
              <a:t>স</a:t>
            </a:r>
            <a:r>
              <a:rPr b="1" sz="6000" lang="en-US">
                <a:solidFill>
                  <a:srgbClr val="BF0000"/>
                </a:solidFill>
                <a:latin typeface="Shorif Shishir Unicode"/>
                <a:cs typeface="Shorif Shishir Unicode"/>
              </a:rPr>
              <a:t>ম</a:t>
            </a:r>
            <a:r>
              <a:rPr b="1" sz="6000" lang="en-US">
                <a:solidFill>
                  <a:srgbClr val="BF0000"/>
                </a:solidFill>
                <a:latin typeface="Shorif Shishir Unicode"/>
                <a:cs typeface="Shorif Shishir Unicode"/>
              </a:rPr>
              <a:t>্</a:t>
            </a:r>
            <a:r>
              <a:rPr b="1" sz="6000" lang="en-US">
                <a:solidFill>
                  <a:srgbClr val="BF0000"/>
                </a:solidFill>
                <a:latin typeface="Shorif Shishir Unicode"/>
                <a:cs typeface="Shorif Shishir Unicode"/>
              </a:rPr>
              <a:t>প</a:t>
            </a:r>
            <a:r>
              <a:rPr b="1" sz="6000" lang="en-US">
                <a:solidFill>
                  <a:srgbClr val="BF0000"/>
                </a:solidFill>
                <a:latin typeface="Shorif Shishir Unicode"/>
                <a:cs typeface="Shorif Shishir Unicode"/>
              </a:rPr>
              <a:t>র্</a:t>
            </a:r>
            <a:r>
              <a:rPr b="1" sz="6000" lang="en-US">
                <a:solidFill>
                  <a:srgbClr val="BF0000"/>
                </a:solidFill>
                <a:latin typeface="Shorif Shishir Unicode"/>
                <a:cs typeface="Shorif Shishir Unicode"/>
              </a:rPr>
              <a:t>ক</a:t>
            </a:r>
            <a:r>
              <a:rPr b="1" sz="6000" lang="en-US">
                <a:solidFill>
                  <a:srgbClr val="BF0000"/>
                </a:solidFill>
                <a:latin typeface="Shorif Shishir Unicode"/>
                <a:cs typeface="Shorif Shishir Unicode"/>
              </a:rPr>
              <a:t>ে</a:t>
            </a:r>
            <a:r>
              <a:rPr b="1" sz="6000" lang="en-US">
                <a:solidFill>
                  <a:srgbClr val="BF0000"/>
                </a:solidFill>
                <a:latin typeface="Shorif Shishir Unicode"/>
                <a:cs typeface="Shorif Shishir Unicode"/>
              </a:rPr>
              <a:t> </a:t>
            </a:r>
            <a:r>
              <a:rPr b="1" sz="6000" lang="en-US">
                <a:solidFill>
                  <a:srgbClr val="BF0000"/>
                </a:solidFill>
                <a:latin typeface="Shorif Shishir Unicode"/>
                <a:cs typeface="Shorif Shishir Unicode"/>
              </a:rPr>
              <a:t>বিস্তারিত</a:t>
            </a:r>
            <a:r>
              <a:rPr b="1" sz="6000" lang="en-US">
                <a:solidFill>
                  <a:srgbClr val="BF0000"/>
                </a:solidFill>
                <a:latin typeface="Shorif Shishir Unicode"/>
                <a:cs typeface="Shorif Shishir Unicode"/>
              </a:rPr>
              <a:t> </a:t>
            </a:r>
            <a:r>
              <a:rPr b="1" sz="6000" lang="en-US">
                <a:solidFill>
                  <a:srgbClr val="BF0000"/>
                </a:solidFill>
                <a:latin typeface="Shorif Shishir Unicode"/>
                <a:cs typeface="Shorif Shishir Unicode"/>
              </a:rPr>
              <a:t>ল</a:t>
            </a:r>
            <a:r>
              <a:rPr b="1" sz="6000" lang="en-US">
                <a:solidFill>
                  <a:srgbClr val="BF0000"/>
                </a:solidFill>
                <a:latin typeface="Shorif Shishir Unicode"/>
                <a:cs typeface="Shorif Shishir Unicode"/>
              </a:rPr>
              <a:t>ি</a:t>
            </a:r>
            <a:r>
              <a:rPr b="1" sz="6000" lang="en-US">
                <a:solidFill>
                  <a:srgbClr val="BF0000"/>
                </a:solidFill>
                <a:latin typeface="Shorif Shishir Unicode"/>
                <a:cs typeface="Shorif Shishir Unicode"/>
              </a:rPr>
              <a:t>খ</a:t>
            </a:r>
            <a:endParaRPr b="1" sz="6000" lang="en-US">
              <a:solidFill>
                <a:srgbClr val="BF0000"/>
              </a:solidFill>
              <a:latin typeface="Shorif Shishir Unicode"/>
              <a:cs typeface="Shorif Shishir Unicod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"/>
          <p:cNvSpPr>
            <a:spLocks noGrp="1"/>
          </p:cNvSpPr>
          <p:nvPr>
            <p:ph type="title" hasCustomPrompt="1"/>
          </p:nvPr>
        </p:nvSpPr>
        <p:spPr>
          <a:xfrm>
            <a:off x="960442" y="2483456"/>
            <a:ext cx="6805548" cy="560414"/>
          </a:xfrm>
        </p:spPr>
        <p:txBody>
          <a:bodyPr/>
          <a:p>
            <a:r>
              <a:rPr b="1" sz="7200" lang="en-US">
                <a:latin typeface="Charu Chandan 3D"/>
                <a:cs typeface="Charu Chandan 3D"/>
              </a:rPr>
              <a:t>স</a:t>
            </a:r>
            <a:r>
              <a:rPr b="1" sz="7200" lang="en-US">
                <a:latin typeface="Charu Chandan 3D"/>
                <a:cs typeface="Charu Chandan 3D"/>
              </a:rPr>
              <a:t>ক</a:t>
            </a:r>
            <a:r>
              <a:rPr b="1" sz="7200" lang="en-US">
                <a:latin typeface="Charu Chandan 3D"/>
                <a:cs typeface="Charu Chandan 3D"/>
              </a:rPr>
              <a:t>ল</a:t>
            </a:r>
            <a:r>
              <a:rPr b="1" sz="7200" lang="en-US">
                <a:latin typeface="Charu Chandan 3D"/>
                <a:cs typeface="Charu Chandan 3D"/>
              </a:rPr>
              <a:t>কে</a:t>
            </a:r>
            <a:r>
              <a:rPr b="1" sz="7200" lang="en-US">
                <a:latin typeface="Charu Chandan 3D"/>
                <a:cs typeface="Charu Chandan 3D"/>
              </a:rPr>
              <a:t> </a:t>
            </a:r>
            <a:r>
              <a:rPr b="1" sz="7200" lang="en-US">
                <a:latin typeface="Charu Chandan 3D"/>
                <a:cs typeface="Charu Chandan 3D"/>
              </a:rPr>
              <a:t>ধ</a:t>
            </a:r>
            <a:r>
              <a:rPr b="1" sz="7200" lang="en-US">
                <a:latin typeface="Charu Chandan 3D"/>
                <a:cs typeface="Charu Chandan 3D"/>
              </a:rPr>
              <a:t>ন</a:t>
            </a:r>
            <a:r>
              <a:rPr b="1" sz="7200" lang="en-US">
                <a:latin typeface="Charu Chandan 3D"/>
                <a:cs typeface="Charu Chandan 3D"/>
              </a:rPr>
              <a:t>্য</a:t>
            </a:r>
            <a:r>
              <a:rPr b="1" sz="7200" lang="en-US">
                <a:latin typeface="Charu Chandan 3D"/>
                <a:cs typeface="Charu Chandan 3D"/>
              </a:rPr>
              <a:t>ব</a:t>
            </a:r>
            <a:r>
              <a:rPr b="1" sz="7200" lang="en-US">
                <a:latin typeface="Charu Chandan 3D"/>
                <a:cs typeface="Charu Chandan 3D"/>
              </a:rPr>
              <a:t>া</a:t>
            </a:r>
            <a:r>
              <a:rPr b="1" sz="7200" lang="en-US">
                <a:latin typeface="Charu Chandan 3D"/>
                <a:cs typeface="Charu Chandan 3D"/>
              </a:rPr>
              <a:t>দ</a:t>
            </a:r>
            <a:endParaRPr b="1" sz="7200" lang="en-US">
              <a:latin typeface="Charu Chandan 3D"/>
              <a:cs typeface="Charu Chandan 3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400">
        <p14:doors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 테마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테마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Override1.xml><?xml version="1.0" encoding="utf-8"?>
<a:themeOverride xmlns:a="http://schemas.openxmlformats.org/drawingml/2006/main">
  <a:clrScheme name="Office 테마">
    <a:dk1>
      <a:sysClr lastClr="000000" val="windowText"/>
    </a:dk1>
    <a:lt1>
      <a:sysClr lastClr="FFFFFF" val="window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테마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테마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algn="ctr" blurRad="57150" dir="5400000" dist="19050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프레젠테이션</dc:title>
  <dc:creator>C481</dc:creator>
  <cp:lastModifiedBy>kingsoft</cp:lastModifiedBy>
  <dcterms:created xsi:type="dcterms:W3CDTF">2016-01-09T02:46:10Z</dcterms:created>
  <dcterms:modified xsi:type="dcterms:W3CDTF">2020-11-10T05:40:51Z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2052-10.1.0.5866</vt:lpwstr>
  </property>
</Properties>
</file>