
<file path=[Content_Types].xml><?xml version="1.0" encoding="utf-8"?>
<Types xmlns="http://schemas.openxmlformats.org/package/2006/content-types">
  <Default Extension="tmp" ContentType="image/png"/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58" r:id="rId4"/>
    <p:sldId id="278" r:id="rId5"/>
    <p:sldId id="260" r:id="rId6"/>
    <p:sldId id="269" r:id="rId7"/>
    <p:sldId id="261" r:id="rId8"/>
    <p:sldId id="268" r:id="rId9"/>
    <p:sldId id="282" r:id="rId10"/>
    <p:sldId id="285" r:id="rId11"/>
    <p:sldId id="284" r:id="rId12"/>
    <p:sldId id="270" r:id="rId13"/>
    <p:sldId id="286" r:id="rId14"/>
    <p:sldId id="287" r:id="rId15"/>
    <p:sldId id="267" r:id="rId16"/>
    <p:sldId id="288" r:id="rId17"/>
    <p:sldId id="289" r:id="rId18"/>
    <p:sldId id="290" r:id="rId19"/>
    <p:sldId id="283" r:id="rId20"/>
    <p:sldId id="272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6" autoAdjust="0"/>
  </p:normalViewPr>
  <p:slideViewPr>
    <p:cSldViewPr>
      <p:cViewPr>
        <p:scale>
          <a:sx n="70" d="100"/>
          <a:sy n="70" d="100"/>
        </p:scale>
        <p:origin x="-7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6ABA6-FF50-440F-B102-20BCE1AFD82B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41E4E-471F-487C-B918-6D15CCC2E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9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0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07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5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03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35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8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41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81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14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1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B050"/>
            </a:gs>
            <a:gs pos="98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xmlns="" id="{3528F01B-4CF7-45EF-B9C1-F1D27D0D8A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2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xmlns="" id="{1A502DC1-C255-44BA-A396-60416337C207}"/>
              </a:ext>
            </a:extLst>
          </p:cNvPr>
          <p:cNvSpPr/>
          <p:nvPr userDrawn="1"/>
        </p:nvSpPr>
        <p:spPr>
          <a:xfrm>
            <a:off x="228600" y="228600"/>
            <a:ext cx="11734800" cy="6400800"/>
          </a:xfrm>
          <a:prstGeom prst="frame">
            <a:avLst>
              <a:gd name="adj1" fmla="val 852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52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collect\collect\12193420_686034911496290_130587338866040138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10287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81400" y="4419600"/>
            <a:ext cx="6934200" cy="156966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lvl="0" algn="ctr"/>
            <a:r>
              <a:rPr lang="en-US" sz="7200" b="1" dirty="0" err="1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Wellcome</a:t>
            </a:r>
            <a:r>
              <a:rPr lang="en-US" sz="7200" b="1" dirty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my English class.</a:t>
            </a:r>
          </a:p>
        </p:txBody>
      </p:sp>
    </p:spTree>
    <p:extLst>
      <p:ext uri="{BB962C8B-B14F-4D97-AF65-F5344CB8AC3E}">
        <p14:creationId xmlns:p14="http://schemas.microsoft.com/office/powerpoint/2010/main" val="414023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90600" y="457200"/>
            <a:ext cx="990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 ban"/>
                <a:cs typeface="Times New Roman" pitchFamily="18" charset="0"/>
              </a:rPr>
              <a:t>What do you understand to see these picture?</a:t>
            </a:r>
            <a:endParaRPr lang="en-US" sz="3600" dirty="0">
              <a:latin typeface="Nikosh ban"/>
              <a:cs typeface="Times New Roman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3705742" cy="2238688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14800"/>
            <a:ext cx="3705742" cy="2238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6800" y="1600200"/>
            <a:ext cx="5763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 ban"/>
                <a:cs typeface="Times New Roman" pitchFamily="18" charset="0"/>
              </a:rPr>
              <a:t>Teacher say </a:t>
            </a:r>
            <a:r>
              <a:rPr lang="en-US" sz="3600" dirty="0" err="1" smtClean="0">
                <a:latin typeface="Nikosh ban"/>
                <a:cs typeface="Times New Roman" pitchFamily="18" charset="0"/>
              </a:rPr>
              <a:t>somethings</a:t>
            </a:r>
            <a:r>
              <a:rPr lang="en-US" sz="3600" dirty="0" smtClean="0">
                <a:latin typeface="Nikosh ban"/>
                <a:cs typeface="Times New Roman" pitchFamily="18" charset="0"/>
              </a:rPr>
              <a:t> with her students.</a:t>
            </a:r>
            <a:endParaRPr lang="en-US" sz="3600" dirty="0">
              <a:latin typeface="Nikosh ban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86066" y="4267200"/>
            <a:ext cx="5782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 ban"/>
                <a:cs typeface="Times New Roman" pitchFamily="18" charset="0"/>
              </a:rPr>
              <a:t>A boy say something with his friends.</a:t>
            </a:r>
            <a:endParaRPr lang="en-US" sz="3600" dirty="0">
              <a:latin typeface="Nikosh b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58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57" y="1247864"/>
            <a:ext cx="3488998" cy="23622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57" y="3844456"/>
            <a:ext cx="3488998" cy="23409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0600" y="457200"/>
            <a:ext cx="990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 ban"/>
                <a:cs typeface="Times New Roman" pitchFamily="18" charset="0"/>
              </a:rPr>
              <a:t>What do you understand to see these picture?</a:t>
            </a:r>
            <a:endParaRPr lang="en-US" sz="3600" dirty="0">
              <a:latin typeface="Nikosh ban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76081" y="3796738"/>
            <a:ext cx="5782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 ban"/>
                <a:cs typeface="Times New Roman" pitchFamily="18" charset="0"/>
              </a:rPr>
              <a:t>A boy say something with his friends.</a:t>
            </a:r>
            <a:endParaRPr lang="en-US" sz="3600" dirty="0">
              <a:latin typeface="Nikosh ban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200" y="1828800"/>
            <a:ext cx="5782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 ban"/>
                <a:cs typeface="Times New Roman" pitchFamily="18" charset="0"/>
              </a:rPr>
              <a:t>A girl say something with her friends.</a:t>
            </a:r>
            <a:endParaRPr lang="en-US" sz="3600" dirty="0">
              <a:latin typeface="Nikosh b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16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95400" y="685800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 ban"/>
                <a:cs typeface="Times New Roman" pitchFamily="18" charset="0"/>
              </a:rPr>
              <a:t>Now we will listen a audio very </a:t>
            </a:r>
            <a:r>
              <a:rPr lang="en-US" sz="3600" dirty="0" err="1" smtClean="0">
                <a:latin typeface="Nikosh ban"/>
                <a:cs typeface="Times New Roman" pitchFamily="18" charset="0"/>
              </a:rPr>
              <a:t>cearfully</a:t>
            </a:r>
            <a:endParaRPr lang="en-US" sz="3600" dirty="0">
              <a:latin typeface="Nikosh ban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222828"/>
              </p:ext>
            </p:extLst>
          </p:nvPr>
        </p:nvGraphicFramePr>
        <p:xfrm>
          <a:off x="3352800" y="2286000"/>
          <a:ext cx="40640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Packager Shell Object" showAsIcon="1" r:id="rId3" imgW="1143360" imgH="685800" progId="Package">
                  <p:embed/>
                </p:oleObj>
              </mc:Choice>
              <mc:Fallback>
                <p:oleObj name="Packager Shell Object" showAsIcon="1" r:id="rId3" imgW="1143360" imgH="685800" progId="Packag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286000"/>
                        <a:ext cx="4064000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890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66" t="51010" r="8903" b="35934"/>
          <a:stretch/>
        </p:blipFill>
        <p:spPr>
          <a:xfrm>
            <a:off x="791570" y="2197290"/>
            <a:ext cx="3189026" cy="27548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609600" y="533400"/>
            <a:ext cx="10591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remember ,what we have to say when introducing someone ?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67200" y="2057400"/>
            <a:ext cx="7543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introducing yourself, you have to mention your </a:t>
            </a:r>
            <a:r>
              <a:rPr lang="en-US" sz="48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name, age, in which class you are </a:t>
            </a:r>
            <a:r>
              <a:rPr lang="en-US" sz="4800" dirty="0" err="1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studing</a:t>
            </a:r>
            <a:r>
              <a:rPr lang="en-US" sz="48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school, where are you live, from.</a:t>
            </a:r>
            <a:endParaRPr lang="en-US" sz="4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31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10134600" cy="1219200"/>
          </a:xfr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dirty="0" smtClean="0">
                <a:solidFill>
                  <a:srgbClr val="C00000"/>
                </a:solidFill>
                <a:latin typeface="Nikosh ban"/>
                <a:cs typeface="Times New Roman" panose="02020603050405020304" pitchFamily="18" charset="0"/>
              </a:rPr>
              <a:t>We have to use when we want to know introduce any student </a:t>
            </a:r>
            <a:endParaRPr lang="en-US" sz="4000" dirty="0">
              <a:solidFill>
                <a:srgbClr val="C00000"/>
              </a:solidFill>
              <a:latin typeface="Nikosh ban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7487" y="2500487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 ban"/>
                <a:cs typeface="Times New Roman" pitchFamily="18" charset="0"/>
              </a:rPr>
              <a:t>How old are you ?</a:t>
            </a:r>
            <a:endParaRPr lang="en-US" sz="3600" dirty="0">
              <a:latin typeface="Nikosh ban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1828800"/>
            <a:ext cx="5380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 ban"/>
                <a:cs typeface="Times New Roman" pitchFamily="18" charset="0"/>
              </a:rPr>
              <a:t>What is your name ?</a:t>
            </a:r>
            <a:endParaRPr lang="en-US" sz="3600" dirty="0">
              <a:latin typeface="Nikosh ban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66030" y="3858181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 ban"/>
                <a:cs typeface="Times New Roman" pitchFamily="18" charset="0"/>
              </a:rPr>
              <a:t>What  class are you in ?</a:t>
            </a:r>
            <a:endParaRPr lang="en-US" sz="3600" dirty="0">
              <a:latin typeface="Nikosh ban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3210843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 ban"/>
                <a:cs typeface="Times New Roman" pitchFamily="18" charset="0"/>
              </a:rPr>
              <a:t>What is your school’s name ?</a:t>
            </a:r>
            <a:endParaRPr lang="en-US" sz="3600" dirty="0">
              <a:latin typeface="Nikosh ban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2146" y="4536357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 ban"/>
                <a:cs typeface="Times New Roman" pitchFamily="18" charset="0"/>
              </a:rPr>
              <a:t>Where are you from?</a:t>
            </a:r>
            <a:endParaRPr lang="en-US" sz="3600" dirty="0">
              <a:latin typeface="Nikosh ban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28415" y="5182688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 ban"/>
                <a:cs typeface="Times New Roman" pitchFamily="18" charset="0"/>
              </a:rPr>
              <a:t>Where do you live ?</a:t>
            </a:r>
            <a:endParaRPr lang="en-US" sz="3600" dirty="0">
              <a:latin typeface="Nikosh ban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582901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  <a:latin typeface="Nikosh ban"/>
                <a:cs typeface="Times New Roman" pitchFamily="18" charset="0"/>
              </a:rPr>
              <a:t>We will practice these question</a:t>
            </a:r>
            <a:endParaRPr lang="en-US" sz="3600" dirty="0">
              <a:solidFill>
                <a:schemeClr val="accent2"/>
              </a:solidFill>
              <a:latin typeface="Nikosh b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31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609600"/>
            <a:ext cx="87398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your English book at page no 2 </a:t>
            </a:r>
            <a:endParaRPr lang="en-US" sz="44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79040"/>
            <a:ext cx="4343400" cy="502175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77000" y="1600200"/>
            <a:ext cx="480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I will ask you activity 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you will answer me 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0688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0" y="533400"/>
            <a:ext cx="4572000" cy="1143000"/>
          </a:xfr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6000" dirty="0" smtClean="0">
                <a:solidFill>
                  <a:srgbClr val="C00000"/>
                </a:solidFill>
                <a:latin typeface="Nikosh ban"/>
                <a:cs typeface="Times New Roman" panose="02020603050405020304" pitchFamily="18" charset="0"/>
              </a:rPr>
              <a:t>Pair work</a:t>
            </a:r>
            <a:endParaRPr lang="en-US" sz="6000" dirty="0">
              <a:solidFill>
                <a:srgbClr val="C00000"/>
              </a:solidFill>
              <a:latin typeface="Nikosh ban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1828800"/>
            <a:ext cx="487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 ban"/>
                <a:cs typeface="Times New Roman" pitchFamily="18" charset="0"/>
              </a:rPr>
              <a:t>Now you will practice between 2 students about activity B’s questions of your book.</a:t>
            </a:r>
            <a:endParaRPr lang="en-US" sz="4800" dirty="0">
              <a:latin typeface="Nikosh ban"/>
              <a:cs typeface="Times New Roman" pitchFamily="18" charset="0"/>
            </a:endParaRPr>
          </a:p>
        </p:txBody>
      </p:sp>
      <p:pic>
        <p:nvPicPr>
          <p:cNvPr id="4098" name="Picture 2" descr="D:\collect\12115541_1060584463992707_329576099174979945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5715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97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57400" y="9906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 ban"/>
                <a:cs typeface="Times New Roman" pitchFamily="18" charset="0"/>
              </a:rPr>
              <a:t>Now I introduce myself</a:t>
            </a:r>
            <a:endParaRPr lang="en-US" sz="3600" dirty="0">
              <a:solidFill>
                <a:srgbClr val="FF0000"/>
              </a:solidFill>
              <a:latin typeface="Nikosh ban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2877234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 ban"/>
                <a:cs typeface="Times New Roman" pitchFamily="18" charset="0"/>
              </a:rPr>
              <a:t>I am 34 years old.</a:t>
            </a:r>
            <a:endParaRPr lang="en-US" sz="3600" dirty="0">
              <a:latin typeface="Nikosh ban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1905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 ban"/>
                <a:cs typeface="Times New Roman" pitchFamily="18" charset="0"/>
              </a:rPr>
              <a:t>I am </a:t>
            </a:r>
            <a:r>
              <a:rPr lang="en-US" sz="3600" dirty="0" err="1" smtClean="0">
                <a:latin typeface="Nikosh ban"/>
                <a:cs typeface="Times New Roman" pitchFamily="18" charset="0"/>
              </a:rPr>
              <a:t>Kamrunnaher</a:t>
            </a:r>
            <a:r>
              <a:rPr lang="en-US" sz="3600" dirty="0" smtClean="0">
                <a:latin typeface="Nikosh ban"/>
                <a:cs typeface="Times New Roman" pitchFamily="18" charset="0"/>
              </a:rPr>
              <a:t>.</a:t>
            </a:r>
            <a:endParaRPr lang="en-US" sz="3600" dirty="0">
              <a:latin typeface="Nikosh ban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4753801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 ban"/>
                <a:cs typeface="Times New Roman" pitchFamily="18" charset="0"/>
              </a:rPr>
              <a:t>I work in a primary school.</a:t>
            </a:r>
            <a:endParaRPr lang="en-US" sz="3600" dirty="0">
              <a:latin typeface="Nikosh ban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6612" y="38100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 ban"/>
                <a:cs typeface="Times New Roman" pitchFamily="18" charset="0"/>
              </a:rPr>
              <a:t>I am your English teacher.</a:t>
            </a:r>
            <a:endParaRPr lang="en-US" sz="3600" dirty="0">
              <a:latin typeface="Nikosh b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5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0" y="533400"/>
            <a:ext cx="4572000" cy="1143000"/>
          </a:xfr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6000" dirty="0" smtClean="0">
                <a:solidFill>
                  <a:srgbClr val="C00000"/>
                </a:solidFill>
                <a:latin typeface="Nikosh ban"/>
                <a:cs typeface="Times New Roman" panose="02020603050405020304" pitchFamily="18" charset="0"/>
              </a:rPr>
              <a:t>Group work</a:t>
            </a:r>
            <a:endParaRPr lang="en-US" sz="6000" dirty="0">
              <a:solidFill>
                <a:srgbClr val="C00000"/>
              </a:solidFill>
              <a:latin typeface="Nikosh ban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239" y="2895600"/>
            <a:ext cx="3962400" cy="1754326"/>
          </a:xfrm>
          <a:prstGeom prst="rect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 ban"/>
                <a:cs typeface="Times New Roman" pitchFamily="18" charset="0"/>
              </a:rPr>
              <a:t>Now you will give our introduce with chain drill activity.</a:t>
            </a:r>
            <a:endParaRPr lang="en-US" sz="3600" dirty="0">
              <a:latin typeface="Nikosh ban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2170837"/>
            <a:ext cx="3962400" cy="175432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 ban"/>
                <a:cs typeface="Times New Roman" pitchFamily="18" charset="0"/>
              </a:rPr>
              <a:t>First we will be divided into five groups</a:t>
            </a:r>
            <a:endParaRPr lang="en-US" sz="3600" dirty="0">
              <a:latin typeface="Nikosh ban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48484" y="4419600"/>
            <a:ext cx="3962400" cy="1754326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 ban"/>
                <a:cs typeface="Times New Roman" pitchFamily="18" charset="0"/>
              </a:rPr>
              <a:t>We will introduce </a:t>
            </a:r>
            <a:r>
              <a:rPr lang="en-US" sz="3600" dirty="0" err="1" smtClean="0">
                <a:latin typeface="Nikosh ban"/>
                <a:cs typeface="Times New Roman" pitchFamily="18" charset="0"/>
              </a:rPr>
              <a:t>ourself</a:t>
            </a:r>
            <a:r>
              <a:rPr lang="en-US" sz="3600" dirty="0" smtClean="0">
                <a:latin typeface="Nikosh ban"/>
                <a:cs typeface="Times New Roman" pitchFamily="18" charset="0"/>
              </a:rPr>
              <a:t> one by one from the first one</a:t>
            </a:r>
            <a:endParaRPr lang="en-US" sz="3600" dirty="0">
              <a:latin typeface="Nikosh b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25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90800" y="685800"/>
            <a:ext cx="5867400" cy="1143000"/>
          </a:xfr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day one word</a:t>
            </a:r>
            <a:endParaRPr lang="en-US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2773017"/>
            <a:ext cx="29097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ntroduce – 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2854293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পরিচয়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40386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Now I will introduce myself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4095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76649"/>
            <a:ext cx="6786513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morning students</a:t>
            </a:r>
          </a:p>
        </p:txBody>
      </p:sp>
      <p:pic>
        <p:nvPicPr>
          <p:cNvPr id="2050" name="Picture 2" descr="D:\collect\12036849_1051571798227307_105299932773614449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9980"/>
            <a:ext cx="11277600" cy="525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95600" y="4669809"/>
            <a:ext cx="60615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are you 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doing today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8805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533400"/>
            <a:ext cx="4267200" cy="1143000"/>
          </a:xfr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81796" y="2623213"/>
            <a:ext cx="9186203" cy="114300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sentence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yourself.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74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51AA67C-C364-445F-A305-C272AF841AEB}"/>
              </a:ext>
            </a:extLst>
          </p:cNvPr>
          <p:cNvSpPr/>
          <p:nvPr/>
        </p:nvSpPr>
        <p:spPr>
          <a:xfrm>
            <a:off x="7400778" y="1025015"/>
            <a:ext cx="4105422" cy="14465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you, that’s all for today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C92825E-9025-4DB4-B10D-0985E78A1B4D}"/>
              </a:ext>
            </a:extLst>
          </p:cNvPr>
          <p:cNvSpPr/>
          <p:nvPr/>
        </p:nvSpPr>
        <p:spPr>
          <a:xfrm>
            <a:off x="7403122" y="3663161"/>
            <a:ext cx="4103077" cy="14465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Goodbye, see you tomorrow.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D:\ছবি\20190530_2052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5562600" cy="412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1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2129" y="1073214"/>
            <a:ext cx="4267200" cy="851029"/>
          </a:xfr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ChevronInverted">
              <a:avLst/>
            </a:prstTxWarp>
          </a:bodyPr>
          <a:lstStyle/>
          <a:p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Teacher’identy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Family Photos\IMG_20130925_132411-2-1-1-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98729"/>
            <a:ext cx="3886200" cy="44338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400" y="2438400"/>
            <a:ext cx="53890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Kamrunnaher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Sreerampor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purbopara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govt.prymary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school.</a:t>
            </a:r>
          </a:p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Raipura-Narsingdi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62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0" y="846790"/>
            <a:ext cx="4572000" cy="905810"/>
          </a:xfr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ChevronInverted">
              <a:avLst/>
            </a:prstTxWarp>
          </a:bodyPr>
          <a:lstStyle/>
          <a:p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Lesson’s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identy</a:t>
            </a:r>
            <a:endParaRPr lang="en-US" sz="3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95400"/>
            <a:ext cx="3831101" cy="4610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105378" y="2151727"/>
            <a:ext cx="49436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Class: Four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 : English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: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About me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1-2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76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762000"/>
            <a:ext cx="11049000" cy="5509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1.1.1 Recognize sound differences in the context words.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1.4.1 recognize and use intonation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petters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yes no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questions,greetings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statements.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.1.1 Understand questions asked by the teacher and students 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3.4.1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statements made by the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and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</a:p>
          <a:p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3.1.1 ask and answer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questions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16599B4-AF48-407F-978E-361B11FFBF55}"/>
              </a:ext>
            </a:extLst>
          </p:cNvPr>
          <p:cNvSpPr/>
          <p:nvPr/>
        </p:nvSpPr>
        <p:spPr>
          <a:xfrm>
            <a:off x="3048976" y="583919"/>
            <a:ext cx="47224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Learning outcomes-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93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0" y="503238"/>
            <a:ext cx="8305800" cy="3382962"/>
          </a:xfr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prstTxWarp prst="textWave2">
              <a:avLst>
                <a:gd name="adj1" fmla="val 12500"/>
                <a:gd name="adj2" fmla="val 329"/>
              </a:avLst>
            </a:prstTxWarp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Nikosh ban"/>
                <a:cs typeface="Times New Roman" pitchFamily="18" charset="0"/>
              </a:rPr>
              <a:t>Everybody stand up.</a:t>
            </a:r>
            <a:br>
              <a:rPr lang="en-US" dirty="0">
                <a:solidFill>
                  <a:srgbClr val="002060"/>
                </a:solidFill>
                <a:latin typeface="Nikosh ban"/>
                <a:cs typeface="Times New Roman" pitchFamily="18" charset="0"/>
              </a:rPr>
            </a:br>
            <a:r>
              <a:rPr lang="en-US" dirty="0">
                <a:solidFill>
                  <a:srgbClr val="002060"/>
                </a:solidFill>
                <a:latin typeface="Nikosh ban"/>
                <a:cs typeface="Times New Roman" pitchFamily="18" charset="0"/>
              </a:rPr>
              <a:t>Now we will sing the greeting song hello hello….start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425946"/>
              </p:ext>
            </p:extLst>
          </p:nvPr>
        </p:nvGraphicFramePr>
        <p:xfrm>
          <a:off x="3733800" y="4038600"/>
          <a:ext cx="3517900" cy="2087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" name="Packager Shell Object" showAsIcon="1" r:id="rId3" imgW="1155960" imgH="685800" progId="Package">
                  <p:embed/>
                </p:oleObj>
              </mc:Choice>
              <mc:Fallback>
                <p:oleObj name="Packager Shell Object" showAsIcon="1" r:id="rId3" imgW="115596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33800" y="4038600"/>
                        <a:ext cx="3517900" cy="2087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549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0" y="1205243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 ban"/>
                <a:cs typeface="Times New Roman" pitchFamily="18" charset="0"/>
              </a:rPr>
              <a:t>What is this</a:t>
            </a:r>
            <a:r>
              <a:rPr lang="en-US" sz="4400" dirty="0">
                <a:latin typeface="Nikosh ban"/>
                <a:cs typeface="Times New Roman" pitchFamily="18" charset="0"/>
              </a:rPr>
              <a:t> </a:t>
            </a:r>
            <a:r>
              <a:rPr lang="en-US" sz="4400" dirty="0" smtClean="0">
                <a:latin typeface="Nikosh ban"/>
                <a:cs typeface="Times New Roman" pitchFamily="18" charset="0"/>
              </a:rPr>
              <a:t>?</a:t>
            </a:r>
            <a:endParaRPr lang="en-US" sz="4400" dirty="0">
              <a:latin typeface="Nikosh ban"/>
              <a:cs typeface="Times New Roman" pitchFamily="18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14" y="685800"/>
            <a:ext cx="3957750" cy="4762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876800" y="2508315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 ban"/>
                <a:cs typeface="Times New Roman" pitchFamily="18" charset="0"/>
              </a:rPr>
              <a:t>This is our</a:t>
            </a:r>
          </a:p>
          <a:p>
            <a:r>
              <a:rPr lang="en-US" sz="3600" dirty="0">
                <a:latin typeface="Nikosh ban"/>
                <a:cs typeface="Times New Roman" pitchFamily="18" charset="0"/>
              </a:rPr>
              <a:t> </a:t>
            </a:r>
            <a:r>
              <a:rPr lang="en-US" sz="3600" dirty="0" smtClean="0">
                <a:latin typeface="Nikosh ban"/>
                <a:cs typeface="Times New Roman" pitchFamily="18" charset="0"/>
              </a:rPr>
              <a:t>    </a:t>
            </a:r>
            <a:r>
              <a:rPr lang="en-US" sz="3600" dirty="0" smtClean="0">
                <a:solidFill>
                  <a:schemeClr val="accent2"/>
                </a:solidFill>
                <a:latin typeface="Nikosh ban"/>
                <a:cs typeface="Times New Roman" pitchFamily="18" charset="0"/>
              </a:rPr>
              <a:t>‘ English for Today’ Textbook</a:t>
            </a:r>
            <a:endParaRPr lang="en-US" sz="3600" dirty="0">
              <a:solidFill>
                <a:schemeClr val="accent2"/>
              </a:solidFill>
              <a:latin typeface="Nikosh ban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0" y="42672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 ban"/>
                <a:cs typeface="Times New Roman" pitchFamily="18" charset="0"/>
              </a:rPr>
              <a:t>Say the name </a:t>
            </a:r>
            <a:r>
              <a:rPr lang="en-US" sz="3600" dirty="0">
                <a:latin typeface="Nikosh ban"/>
                <a:cs typeface="Times New Roman" pitchFamily="18" charset="0"/>
              </a:rPr>
              <a:t>5</a:t>
            </a:r>
            <a:r>
              <a:rPr lang="en-US" sz="3600" dirty="0" smtClean="0">
                <a:latin typeface="Nikosh ban"/>
                <a:cs typeface="Times New Roman" pitchFamily="18" charset="0"/>
              </a:rPr>
              <a:t> times</a:t>
            </a:r>
            <a:endParaRPr lang="en-US" sz="3600" dirty="0">
              <a:latin typeface="Nikosh b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24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2574878"/>
            <a:ext cx="5181600" cy="156966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latin typeface="Nikosh ban"/>
                <a:cs typeface="Times New Roman" pitchFamily="18" charset="0"/>
              </a:rPr>
              <a:t>My name is </a:t>
            </a:r>
            <a:r>
              <a:rPr lang="en-US" sz="4800" dirty="0" err="1" smtClean="0">
                <a:solidFill>
                  <a:schemeClr val="accent5">
                    <a:lumMod val="75000"/>
                  </a:schemeClr>
                </a:solidFill>
                <a:latin typeface="Nikosh ban"/>
                <a:cs typeface="Times New Roman" pitchFamily="18" charset="0"/>
              </a:rPr>
              <a:t>Kamrunnaher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Nikosh ban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30192" y="4648200"/>
            <a:ext cx="7696200" cy="830997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3"/>
                </a:solidFill>
                <a:latin typeface="Nikosh ban"/>
                <a:cs typeface="Times New Roman" pitchFamily="18" charset="0"/>
              </a:rPr>
              <a:t>I am your English teacher</a:t>
            </a:r>
            <a:endParaRPr lang="en-US" sz="4800" dirty="0">
              <a:solidFill>
                <a:schemeClr val="accent3"/>
              </a:solidFill>
              <a:latin typeface="Nikosh ban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914400"/>
            <a:ext cx="4136384" cy="1446550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  <a:latin typeface="Nikosh ban"/>
                <a:cs typeface="Times New Roman" panose="02020603050405020304" pitchFamily="18" charset="0"/>
              </a:rPr>
              <a:t>Hello! dear students.</a:t>
            </a:r>
            <a:endParaRPr lang="en-US" sz="4400" dirty="0">
              <a:solidFill>
                <a:schemeClr val="accent3">
                  <a:lumMod val="75000"/>
                </a:schemeClr>
              </a:solidFill>
              <a:latin typeface="Nikosh ban"/>
              <a:cs typeface="Times New Roman" panose="02020603050405020304" pitchFamily="18" charset="0"/>
            </a:endParaRPr>
          </a:p>
        </p:txBody>
      </p:sp>
      <p:pic>
        <p:nvPicPr>
          <p:cNvPr id="11" name="Picture 2" descr="D:\Family Photos\IMG_20130925_132411-2-1-1-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78142"/>
            <a:ext cx="3352800" cy="38253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72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10820400" cy="1143000"/>
          </a:xfr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6000" dirty="0" smtClean="0">
                <a:solidFill>
                  <a:srgbClr val="C00000"/>
                </a:solidFill>
                <a:latin typeface="Nikosh ban"/>
                <a:cs typeface="Times New Roman" panose="02020603050405020304" pitchFamily="18" charset="0"/>
              </a:rPr>
              <a:t>Now come here 2 students</a:t>
            </a:r>
            <a:endParaRPr lang="en-US" sz="6000" dirty="0">
              <a:solidFill>
                <a:srgbClr val="C00000"/>
              </a:solidFill>
              <a:latin typeface="Nikosh ban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2209800"/>
            <a:ext cx="579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 ban"/>
                <a:cs typeface="Times New Roman" pitchFamily="18" charset="0"/>
              </a:rPr>
              <a:t>Now start your introducing use </a:t>
            </a:r>
            <a:r>
              <a:rPr lang="en-US" sz="3600" dirty="0">
                <a:latin typeface="Nikosh ban"/>
                <a:cs typeface="Times New Roman" pitchFamily="18" charset="0"/>
              </a:rPr>
              <a:t>Name , age , class , school</a:t>
            </a:r>
          </a:p>
          <a:p>
            <a:endParaRPr lang="en-US" sz="3600" dirty="0">
              <a:latin typeface="Nikosh ban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4873079"/>
            <a:ext cx="91582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Nikosh ban"/>
                <a:cs typeface="Times New Roman" pitchFamily="18" charset="0"/>
              </a:rPr>
              <a:t>At first you will start </a:t>
            </a:r>
            <a:r>
              <a:rPr lang="en-US" sz="4400" dirty="0" smtClean="0">
                <a:solidFill>
                  <a:srgbClr val="FF0000"/>
                </a:solidFill>
                <a:latin typeface="Nikosh ban"/>
                <a:cs typeface="Times New Roman" pitchFamily="18" charset="0"/>
              </a:rPr>
              <a:t>hello ! I am ….. </a:t>
            </a:r>
            <a:endParaRPr lang="en-US" sz="4400" dirty="0">
              <a:solidFill>
                <a:srgbClr val="FF0000"/>
              </a:solidFill>
              <a:latin typeface="Nikosh ban"/>
              <a:cs typeface="Times New Roman" pitchFamily="18" charset="0"/>
            </a:endParaRPr>
          </a:p>
        </p:txBody>
      </p:sp>
      <p:pic>
        <p:nvPicPr>
          <p:cNvPr id="4098" name="Picture 2" descr="D:\School picture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03357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78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441</Words>
  <Application>Microsoft Office PowerPoint</Application>
  <PresentationFormat>Custom</PresentationFormat>
  <Paragraphs>73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Packager Shell Object</vt:lpstr>
      <vt:lpstr>PowerPoint Presentation</vt:lpstr>
      <vt:lpstr>PowerPoint Presentation</vt:lpstr>
      <vt:lpstr>Teacher’identy</vt:lpstr>
      <vt:lpstr>Lesson’s identy</vt:lpstr>
      <vt:lpstr>PowerPoint Presentation</vt:lpstr>
      <vt:lpstr>Everybody stand up. Now we will sing the greeting song hello hello….start</vt:lpstr>
      <vt:lpstr>PowerPoint Presentation</vt:lpstr>
      <vt:lpstr>PowerPoint Presentation</vt:lpstr>
      <vt:lpstr>Now come here 2 students</vt:lpstr>
      <vt:lpstr>PowerPoint Presentation</vt:lpstr>
      <vt:lpstr>PowerPoint Presentation</vt:lpstr>
      <vt:lpstr>PowerPoint Presentation</vt:lpstr>
      <vt:lpstr>PowerPoint Presentation</vt:lpstr>
      <vt:lpstr>We have to use when we want to know introduce any student </vt:lpstr>
      <vt:lpstr>PowerPoint Presentation</vt:lpstr>
      <vt:lpstr>Pair work</vt:lpstr>
      <vt:lpstr>PowerPoint Presentation</vt:lpstr>
      <vt:lpstr>Group work</vt:lpstr>
      <vt:lpstr>One day one word</vt:lpstr>
      <vt:lpstr>Home work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mkmr</dc:creator>
  <cp:lastModifiedBy>mkmr</cp:lastModifiedBy>
  <cp:revision>258</cp:revision>
  <dcterms:created xsi:type="dcterms:W3CDTF">2020-03-31T07:55:46Z</dcterms:created>
  <dcterms:modified xsi:type="dcterms:W3CDTF">2020-11-10T12:17:12Z</dcterms:modified>
</cp:coreProperties>
</file>