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96" r:id="rId3"/>
    <p:sldId id="272" r:id="rId4"/>
    <p:sldId id="271" r:id="rId5"/>
    <p:sldId id="264" r:id="rId6"/>
    <p:sldId id="293" r:id="rId7"/>
    <p:sldId id="269" r:id="rId8"/>
    <p:sldId id="288" r:id="rId9"/>
    <p:sldId id="257" r:id="rId10"/>
    <p:sldId id="273" r:id="rId11"/>
    <p:sldId id="289" r:id="rId12"/>
    <p:sldId id="292" r:id="rId13"/>
    <p:sldId id="291" r:id="rId14"/>
    <p:sldId id="274" r:id="rId15"/>
    <p:sldId id="286" r:id="rId16"/>
    <p:sldId id="284" r:id="rId17"/>
    <p:sldId id="285" r:id="rId18"/>
    <p:sldId id="287" r:id="rId19"/>
    <p:sldId id="295" r:id="rId20"/>
    <p:sldId id="294" r:id="rId21"/>
    <p:sldId id="280" r:id="rId22"/>
  </p:sldIdLst>
  <p:sldSz cx="14630400" cy="8229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672" y="-72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3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8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8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2"/>
            <a:ext cx="12435840" cy="16344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7"/>
            <a:ext cx="12435840" cy="180022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2"/>
            <a:ext cx="6461760" cy="54311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2"/>
            <a:ext cx="6461760" cy="54311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3" y="1842137"/>
            <a:ext cx="6464301" cy="7677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3" y="2609852"/>
            <a:ext cx="6464301" cy="47415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4" y="1842137"/>
            <a:ext cx="6466840" cy="7677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4" y="2609852"/>
            <a:ext cx="6466840" cy="47415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3"/>
            <a:ext cx="8178800" cy="70237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3"/>
            <a:ext cx="4813301" cy="56292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1"/>
            <a:ext cx="8778240" cy="6800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7"/>
            <a:ext cx="8778240" cy="9658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5"/>
            <a:ext cx="131673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2"/>
            <a:ext cx="13167360" cy="5431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2"/>
            <a:ext cx="3413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543" y="0"/>
            <a:ext cx="14630400" cy="822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05841"/>
            <a:ext cx="14456229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13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স্বাগতম </a:t>
            </a:r>
            <a:endParaRPr lang="en-US" sz="413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map of bangladesh of bangla image - Google Search_files\images_0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0720" y="365765"/>
            <a:ext cx="9509760" cy="786383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34400" y="6309362"/>
            <a:ext cx="219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কক্সবাজার </a:t>
            </a:r>
            <a:endParaRPr lang="en-US" sz="28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9920" y="5669284"/>
            <a:ext cx="21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সুন্দরবন </a:t>
            </a:r>
            <a:endParaRPr lang="en-US" sz="32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4080" y="274324"/>
            <a:ext cx="5974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বাংলাদেশের পর্যটন শিল্প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4" y="7132320"/>
            <a:ext cx="2068195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 ঙ্গো প সা গ র </a:t>
            </a:r>
            <a:endParaRPr lang="en-US" sz="28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1097283"/>
            <a:ext cx="170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রংপুর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69"/>
          <a:stretch/>
        </p:blipFill>
        <p:spPr>
          <a:xfrm>
            <a:off x="435429" y="909638"/>
            <a:ext cx="13411200" cy="465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 t="64815" r="13567" b="22288"/>
          <a:stretch/>
        </p:blipFill>
        <p:spPr>
          <a:xfrm>
            <a:off x="696686" y="1676400"/>
            <a:ext cx="1323702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1" t="22619" r="12951" b="59920"/>
          <a:stretch/>
        </p:blipFill>
        <p:spPr>
          <a:xfrm>
            <a:off x="174171" y="990600"/>
            <a:ext cx="1410788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" t="3373" r="8391" b="62302"/>
          <a:stretch/>
        </p:blipFill>
        <p:spPr>
          <a:xfrm>
            <a:off x="261258" y="277586"/>
            <a:ext cx="14332141" cy="7647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" t="51786"/>
          <a:stretch/>
        </p:blipFill>
        <p:spPr>
          <a:xfrm>
            <a:off x="696686" y="228600"/>
            <a:ext cx="13149942" cy="784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309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" t="2976" r="5937" b="54365"/>
          <a:stretch/>
        </p:blipFill>
        <p:spPr>
          <a:xfrm>
            <a:off x="957943" y="261257"/>
            <a:ext cx="12017829" cy="735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85" b="2910"/>
          <a:stretch/>
        </p:blipFill>
        <p:spPr>
          <a:xfrm>
            <a:off x="174172" y="152400"/>
            <a:ext cx="14194971" cy="76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" t="20238" r="4850" b="5159"/>
          <a:stretch/>
        </p:blipFill>
        <p:spPr>
          <a:xfrm>
            <a:off x="348343" y="152400"/>
            <a:ext cx="13759543" cy="78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66800"/>
            <a:ext cx="13411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" pitchFamily="2" charset="0"/>
                <a:cs typeface="Nikosh" pitchFamily="2" charset="0"/>
              </a:rPr>
              <a:t>মূল্যায়ন  ( দলীয় কাজ )  </a:t>
            </a:r>
          </a:p>
          <a:p>
            <a:pPr algn="ctr"/>
            <a:r>
              <a:rPr lang="bn-IN" sz="8000" dirty="0" smtClean="0">
                <a:latin typeface="Nikosh" pitchFamily="2" charset="0"/>
                <a:cs typeface="Nikosh" pitchFamily="2" charset="0"/>
              </a:rPr>
              <a:t>প্রত্যেক দল আলাদা আলাদা ভাবে  তোমাদের পাঠ্য বইয়ের (১৫০পৃষ্ঠা) ছকটি পূরণ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8000" dirty="0" smtClean="0">
                <a:latin typeface="Nikosh" pitchFamily="2" charset="0"/>
                <a:cs typeface="Nikosh" pitchFamily="2" charset="0"/>
              </a:rPr>
              <a:t>কর।  </a:t>
            </a:r>
            <a:endParaRPr lang="en-US" sz="8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43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5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6114" y="2895600"/>
            <a:ext cx="975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" pitchFamily="2" charset="0"/>
                <a:cs typeface="Nikosh" pitchFamily="2" charset="0"/>
              </a:rPr>
              <a:t>বাড়ির কাজ</a:t>
            </a:r>
          </a:p>
          <a:p>
            <a:pPr algn="ctr"/>
            <a:r>
              <a:rPr lang="bn-IN" sz="60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6000" dirty="0" smtClean="0">
                <a:latin typeface="Nikosh" pitchFamily="2" charset="0"/>
                <a:cs typeface="Nikosh" pitchFamily="2" charset="0"/>
              </a:rPr>
              <a:t>মানচিত্রে বাংলাদেশের সীমা চিহ্নিত কর।  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3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274320"/>
            <a:ext cx="13898880" cy="7589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8644" y="1600201"/>
            <a:ext cx="1018902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7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ধন্যবাদ </a:t>
            </a:r>
            <a:endParaRPr lang="en-US" sz="287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" y="2103121"/>
            <a:ext cx="13898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latin typeface="Nikosh" pitchFamily="2" charset="0"/>
                <a:cs typeface="Nikosh" pitchFamily="2" charset="0"/>
              </a:rPr>
              <a:t>মাহফুজা বেগম  </a:t>
            </a:r>
          </a:p>
          <a:p>
            <a:pPr algn="ctr"/>
            <a:r>
              <a:rPr lang="bn-BD" sz="6000" b="1" dirty="0" smtClean="0">
                <a:latin typeface="Nikosh" pitchFamily="2" charset="0"/>
                <a:cs typeface="Nikosh" pitchFamily="2" charset="0"/>
              </a:rPr>
              <a:t>সিনিয়র শিক্ষক (কৃষি) </a:t>
            </a:r>
          </a:p>
          <a:p>
            <a:pPr algn="ctr"/>
            <a:r>
              <a:rPr lang="bn-BD" sz="6000" b="1" dirty="0" smtClean="0">
                <a:latin typeface="Nikosh" pitchFamily="2" charset="0"/>
                <a:cs typeface="Nikosh" pitchFamily="2" charset="0"/>
              </a:rPr>
              <a:t>মফিজ উদ্দিন খান উচ্চ বিদ্যালয় </a:t>
            </a:r>
          </a:p>
          <a:p>
            <a:pPr algn="ctr"/>
            <a:r>
              <a:rPr lang="bn-BD" sz="6000" b="1" dirty="0" smtClean="0">
                <a:latin typeface="Nikosh" pitchFamily="2" charset="0"/>
                <a:cs typeface="Nikosh" pitchFamily="2" charset="0"/>
              </a:rPr>
              <a:t>চাপুলিয়া,বিওএফ,গাজীপুর সিটি কর্পোরেশন। </a:t>
            </a:r>
            <a:endParaRPr lang="en-US" sz="6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7280" y="274320"/>
            <a:ext cx="124358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শিক্ষক পরিচিতি </a:t>
            </a:r>
            <a:endParaRPr lang="en-US" sz="115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520" y="274320"/>
            <a:ext cx="1316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" y="2560324"/>
            <a:ext cx="135331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শ্রেণি- ৯ম </a:t>
            </a:r>
          </a:p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বিষয় –ভূগোল ও পরিবেশ</a:t>
            </a:r>
          </a:p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অধ্যায়-দশম  </a:t>
            </a:r>
          </a:p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পিরিয়ড-৬ষ্ঠ</a:t>
            </a:r>
          </a:p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সময়</a:t>
            </a:r>
            <a:r>
              <a:rPr lang="en-US" sz="4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-</a:t>
            </a:r>
            <a:r>
              <a:rPr lang="bn-BD" sz="4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৫</a:t>
            </a:r>
            <a:r>
              <a:rPr lang="bn-IN" sz="4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০</a:t>
            </a:r>
            <a:r>
              <a:rPr lang="bn-BD" sz="4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মিনিট ।</a:t>
            </a:r>
          </a:p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তারিখ-০৯/১১/২০</a:t>
            </a:r>
            <a:r>
              <a:rPr lang="bn-IN" sz="4800" b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২০ </a:t>
            </a:r>
            <a:r>
              <a:rPr lang="bn-BD" sz="4800" b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 </a:t>
            </a:r>
            <a:endParaRPr lang="en-US" sz="48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1120" y="3"/>
            <a:ext cx="119481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latin typeface="Nikosh" pitchFamily="2" charset="0"/>
                <a:cs typeface="Nikosh" pitchFamily="2" charset="0"/>
              </a:rPr>
              <a:t>পাঠ পরিচিতি </a:t>
            </a:r>
            <a:endParaRPr lang="en-US" sz="138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365762"/>
            <a:ext cx="13776960" cy="7508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1440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" pitchFamily="2" charset="0"/>
                <a:cs typeface="Nikosh" pitchFamily="2" charset="0"/>
              </a:rPr>
              <a:t>আজকের পাঠ </a:t>
            </a:r>
          </a:p>
          <a:p>
            <a:pPr algn="ctr"/>
            <a:r>
              <a:rPr lang="bn-IN" sz="9600" dirty="0" smtClean="0">
                <a:latin typeface="Nikosh" pitchFamily="2" charset="0"/>
                <a:cs typeface="Nikosh" pitchFamily="2" charset="0"/>
              </a:rPr>
              <a:t>বাংলাদেশের ভৌগোলিক অবস্থান ও ভূপ্রকৃতি </a:t>
            </a:r>
            <a:endParaRPr lang="en-US" sz="96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9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23360" y="27432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atin typeface="Nikosh" pitchFamily="2" charset="0"/>
                <a:cs typeface="Nikosh" pitchFamily="2" charset="0"/>
              </a:rPr>
              <a:t>শিখণফল </a:t>
            </a:r>
            <a:endParaRPr lang="en-US" sz="9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 rot="10800000" flipV="1">
            <a:off x="435429" y="2628811"/>
            <a:ext cx="138466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 smtClean="0">
                <a:latin typeface="Nikosh" pitchFamily="2" charset="0"/>
                <a:cs typeface="Nikosh" pitchFamily="2" charset="0"/>
              </a:rPr>
              <a:t>১। বাংলাদেশের অবস্থান চিহ্নিত করতে পারবে।</a:t>
            </a:r>
          </a:p>
          <a:p>
            <a:r>
              <a:rPr lang="bn-IN" sz="4800" b="1" dirty="0" smtClean="0">
                <a:latin typeface="Nikosh" pitchFamily="2" charset="0"/>
                <a:cs typeface="Nikosh" pitchFamily="2" charset="0"/>
              </a:rPr>
              <a:t>২। বাংলাদেশের আয়তন নির্নয় করতে পারবে।</a:t>
            </a:r>
          </a:p>
          <a:p>
            <a:r>
              <a:rPr lang="bn-IN" sz="4800" b="1" dirty="0" smtClean="0">
                <a:latin typeface="Nikosh" pitchFamily="2" charset="0"/>
                <a:cs typeface="Nikosh" pitchFamily="2" charset="0"/>
              </a:rPr>
              <a:t>৩। বাংলাদেশের সীমা উল্লেখ করতে পারবে। </a:t>
            </a:r>
          </a:p>
          <a:p>
            <a:r>
              <a:rPr lang="bn-IN" sz="4800" b="1" dirty="0" smtClean="0">
                <a:latin typeface="Nikosh" pitchFamily="2" charset="0"/>
                <a:cs typeface="Nikosh" pitchFamily="2" charset="0"/>
              </a:rPr>
              <a:t>৪। ভৌগলিক অবস্থান এবং ভূপ্ররকৃতি বর্ণনা করতে পারবে।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 t="15836" r="10893"/>
          <a:stretch/>
        </p:blipFill>
        <p:spPr>
          <a:xfrm>
            <a:off x="1940768" y="0"/>
            <a:ext cx="8957389" cy="80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4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map of bangladesh of bangla image - Google Search_files\images_0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0720" y="365765"/>
            <a:ext cx="9509760" cy="786383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30240" y="914400"/>
            <a:ext cx="4023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উত্তরে ভারতের পশ্চিমবঙ্গ,</a:t>
            </a:r>
          </a:p>
          <a:p>
            <a:r>
              <a:rPr lang="bn-BD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মেঘালয়, ও আসাম রাজ্য </a:t>
            </a:r>
            <a:endParaRPr lang="en-US" sz="32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" y="274320"/>
            <a:ext cx="1341120" cy="74789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</a:t>
            </a:r>
          </a:p>
          <a:p>
            <a:r>
              <a:rPr lang="bn-BD" sz="4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শ্চি</a:t>
            </a:r>
          </a:p>
          <a:p>
            <a:r>
              <a:rPr lang="bn-BD" sz="4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মে ভার</a:t>
            </a:r>
          </a:p>
          <a:p>
            <a:r>
              <a:rPr lang="bn-BD" sz="4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তের  প</a:t>
            </a:r>
          </a:p>
          <a:p>
            <a:r>
              <a:rPr lang="bn-BD" sz="4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শ্চি</a:t>
            </a:r>
          </a:p>
          <a:p>
            <a:r>
              <a:rPr lang="bn-BD" sz="4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</a:t>
            </a:r>
          </a:p>
          <a:p>
            <a:r>
              <a:rPr lang="bn-BD" sz="4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</a:t>
            </a:r>
          </a:p>
          <a:p>
            <a:r>
              <a:rPr lang="bn-BD" sz="4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ঙ্গ </a:t>
            </a:r>
            <a:endParaRPr lang="en-US" sz="48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7132320"/>
            <a:ext cx="463296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 ঙ্গো প সা গ র </a:t>
            </a:r>
            <a:endParaRPr lang="en-US" sz="4000" b="1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480" y="3"/>
            <a:ext cx="3257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itchFamily="2" charset="0"/>
                <a:cs typeface="Nikosh" pitchFamily="2" charset="0"/>
              </a:rPr>
              <a:t>বাংলাদেশের সীমা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486400" y="640080"/>
            <a:ext cx="4267200" cy="190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1582404" y="2743203"/>
            <a:ext cx="1205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আসাম,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82403" y="3657603"/>
            <a:ext cx="1058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ত্রিপুরা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16643" y="4663443"/>
            <a:ext cx="17972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মিজোরাম,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216643" y="5852163"/>
            <a:ext cx="1707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মিয়ানমার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156</Words>
  <Application>Microsoft Office PowerPoint</Application>
  <PresentationFormat>Custom</PresentationFormat>
  <Paragraphs>46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lipi</dc:creator>
  <cp:lastModifiedBy>mafuza</cp:lastModifiedBy>
  <cp:revision>37</cp:revision>
  <dcterms:created xsi:type="dcterms:W3CDTF">2006-08-16T00:00:00Z</dcterms:created>
  <dcterms:modified xsi:type="dcterms:W3CDTF">2020-11-10T14:33:28Z</dcterms:modified>
</cp:coreProperties>
</file>