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2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4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0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1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41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9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6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7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470B-4F2F-4C6D-93BE-EB848FF17CB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106B-D13E-4C6A-8DB3-AB2B81E8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6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9" b="17898"/>
          <a:stretch/>
        </p:blipFill>
        <p:spPr>
          <a:xfrm>
            <a:off x="2937425" y="1728251"/>
            <a:ext cx="6397643" cy="471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83875" y="455836"/>
            <a:ext cx="9482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Bradley Hand ITC" panose="03070402050302030203" pitchFamily="66" charset="0"/>
                <a:cs typeface="NikoshBAN" panose="02000000000000000000" pitchFamily="2" charset="0"/>
              </a:rPr>
              <a:t>Welcome to my online class.</a:t>
            </a:r>
          </a:p>
        </p:txBody>
      </p:sp>
    </p:spTree>
    <p:extLst>
      <p:ext uri="{BB962C8B-B14F-4D97-AF65-F5344CB8AC3E}">
        <p14:creationId xmlns:p14="http://schemas.microsoft.com/office/powerpoint/2010/main" val="34264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7.40741E-7 L 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407" y="573862"/>
            <a:ext cx="31089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lgerian" panose="04020705040A02060702" pitchFamily="82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126" y="2029051"/>
            <a:ext cx="3698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</a:rPr>
              <a:t>Return (v)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126" y="3284185"/>
            <a:ext cx="10536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Return – </a:t>
            </a:r>
            <a:r>
              <a:rPr lang="bn-IN" sz="4400" b="1" dirty="0">
                <a:solidFill>
                  <a:srgbClr val="FF0000"/>
                </a:solidFill>
              </a:rPr>
              <a:t>ফিরে আসা/ ফেরত দেওয়া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126" y="4433331"/>
            <a:ext cx="994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Return – Give back</a:t>
            </a:r>
          </a:p>
        </p:txBody>
      </p:sp>
    </p:spTree>
    <p:extLst>
      <p:ext uri="{BB962C8B-B14F-4D97-AF65-F5344CB8AC3E}">
        <p14:creationId xmlns:p14="http://schemas.microsoft.com/office/powerpoint/2010/main" val="1190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407" y="573862"/>
            <a:ext cx="31089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lgerian" panose="04020705040A02060702" pitchFamily="82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125" y="2029051"/>
            <a:ext cx="4776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</a:rPr>
              <a:t>Signature (n)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126" y="3284185"/>
            <a:ext cx="706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Signature – </a:t>
            </a:r>
            <a:r>
              <a:rPr lang="bn-IN" sz="6000" b="1" dirty="0">
                <a:solidFill>
                  <a:srgbClr val="FF0000"/>
                </a:solidFill>
              </a:rPr>
              <a:t>দস্তখত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126" y="4433331"/>
            <a:ext cx="1065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Signature – Initial; one’s name written in one’s own way. </a:t>
            </a:r>
          </a:p>
        </p:txBody>
      </p:sp>
    </p:spTree>
    <p:extLst>
      <p:ext uri="{BB962C8B-B14F-4D97-AF65-F5344CB8AC3E}">
        <p14:creationId xmlns:p14="http://schemas.microsoft.com/office/powerpoint/2010/main" val="4296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331" y="614149"/>
            <a:ext cx="10959153" cy="3944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3395" b="33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00752" y="2538484"/>
            <a:ext cx="11737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64591" y="2538484"/>
            <a:ext cx="1990299" cy="295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8561" y="2977487"/>
            <a:ext cx="2222311" cy="25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64591" y="2977487"/>
            <a:ext cx="2631743" cy="25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8561" y="3414216"/>
            <a:ext cx="1949355" cy="25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64591" y="3414216"/>
            <a:ext cx="2208663" cy="25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8561" y="3796352"/>
            <a:ext cx="2659039" cy="386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64591" y="3812275"/>
            <a:ext cx="2795516" cy="227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8561" y="4205785"/>
            <a:ext cx="2536209" cy="386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64591" y="4244454"/>
            <a:ext cx="2440675" cy="2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8561" y="4628866"/>
            <a:ext cx="2536209" cy="38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64591" y="4628866"/>
            <a:ext cx="6302991" cy="38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8561" y="5051947"/>
            <a:ext cx="11737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64591" y="5051947"/>
            <a:ext cx="4351361" cy="159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98561" y="5445457"/>
            <a:ext cx="1075899" cy="2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64591" y="5445457"/>
            <a:ext cx="693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8561" y="5898108"/>
            <a:ext cx="1444388" cy="25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64591" y="5923128"/>
            <a:ext cx="75039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98561" y="6318913"/>
            <a:ext cx="857535" cy="2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864591" y="6318913"/>
            <a:ext cx="3082119" cy="2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980227" y="5923129"/>
            <a:ext cx="2497540" cy="6823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570" y="4544703"/>
            <a:ext cx="10959153" cy="2129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66148" r="3508" b="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7784" y="723332"/>
            <a:ext cx="352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9 August, 2006.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0241" y="723331"/>
            <a:ext cx="214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mother’s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770" y="1410605"/>
            <a:ext cx="207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father’s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7294" y="2963840"/>
            <a:ext cx="261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Bangladeshi.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5177" y="2963839"/>
            <a:ext cx="21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Naogaon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437" y="3687172"/>
            <a:ext cx="21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5 (five)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7453" y="3741833"/>
            <a:ext cx="468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NikoshBAN" panose="02000000000000000000" pitchFamily="2" charset="0"/>
              </a:rPr>
              <a:t>Naogaon Primary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0387" y="4558017"/>
            <a:ext cx="201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running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7476" y="4517073"/>
            <a:ext cx="256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swimming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39" y="5327178"/>
            <a:ext cx="2011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NikoshBAN" panose="02000000000000000000" pitchFamily="2" charset="0"/>
              </a:rPr>
              <a:t>talking to her 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117" y="6059342"/>
            <a:ext cx="362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NikoshBAN" panose="02000000000000000000" pitchFamily="2" charset="0"/>
              </a:rPr>
              <a:t>21 October, 2020</a:t>
            </a:r>
          </a:p>
        </p:txBody>
      </p:sp>
    </p:spTree>
    <p:extLst>
      <p:ext uri="{BB962C8B-B14F-4D97-AF65-F5344CB8AC3E}">
        <p14:creationId xmlns:p14="http://schemas.microsoft.com/office/powerpoint/2010/main" val="9181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4579" y="354842"/>
            <a:ext cx="2661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35" y="1115407"/>
            <a:ext cx="110273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‘True’ for correct statement or ‘False’ for incorrect statement.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35" y="2414979"/>
            <a:ext cx="8393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Laila is fond of chess.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Laila dislikes to run in the park.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Bithi likes swimming.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Bithi is not a talkative person.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5634" y="23739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5634" y="574991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5634" y="336021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5634" y="456054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019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2138" y="1076403"/>
            <a:ext cx="3613683" cy="10570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237" y="2542865"/>
            <a:ext cx="938510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lang="en-US" sz="5400" dirty="0">
                <a:solidFill>
                  <a:prstClr val="black"/>
                </a:solidFill>
                <a:cs typeface="NikoshBAN" panose="02000000000000000000" pitchFamily="2" charset="0"/>
              </a:rPr>
              <a:t>10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sentences about </a:t>
            </a:r>
          </a:p>
          <a:p>
            <a:pPr algn="ctr"/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your hobbies.</a:t>
            </a:r>
          </a:p>
        </p:txBody>
      </p:sp>
    </p:spTree>
    <p:extLst>
      <p:ext uri="{BB962C8B-B14F-4D97-AF65-F5344CB8AC3E}">
        <p14:creationId xmlns:p14="http://schemas.microsoft.com/office/powerpoint/2010/main" val="1955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4" b="25174"/>
          <a:stretch/>
        </p:blipFill>
        <p:spPr>
          <a:xfrm>
            <a:off x="610125" y="641444"/>
            <a:ext cx="4903570" cy="549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34673" y="2019237"/>
            <a:ext cx="390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Be Happy.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9879" y="3651001"/>
            <a:ext cx="659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bye, dear students.</a:t>
            </a:r>
          </a:p>
        </p:txBody>
      </p:sp>
    </p:spTree>
    <p:extLst>
      <p:ext uri="{BB962C8B-B14F-4D97-AF65-F5344CB8AC3E}">
        <p14:creationId xmlns:p14="http://schemas.microsoft.com/office/powerpoint/2010/main" val="17236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9" y="1896200"/>
            <a:ext cx="4173548" cy="462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77208" y="2992744"/>
            <a:ext cx="5430129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Syeda Nusrat Sarmin</a:t>
            </a:r>
          </a:p>
          <a:p>
            <a:r>
              <a:rPr lang="en-US" sz="3600" dirty="0">
                <a:solidFill>
                  <a:prstClr val="black"/>
                </a:solidFill>
              </a:rPr>
              <a:t>Assistant Teacher</a:t>
            </a:r>
          </a:p>
          <a:p>
            <a:r>
              <a:rPr lang="en-US" sz="3600" b="1" dirty="0">
                <a:solidFill>
                  <a:prstClr val="black"/>
                </a:solidFill>
              </a:rPr>
              <a:t>Ayjuddin GPS</a:t>
            </a:r>
          </a:p>
          <a:p>
            <a:r>
              <a:rPr lang="en-US" sz="3600" dirty="0">
                <a:solidFill>
                  <a:prstClr val="black"/>
                </a:solidFill>
              </a:rPr>
              <a:t>Faridpur Sadar, Faridpur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4209" y="856188"/>
            <a:ext cx="8956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Introduction of teacher.</a:t>
            </a:r>
            <a:endParaRPr lang="en-US" sz="48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516004" y="1687186"/>
            <a:ext cx="6764473" cy="503004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Class: Five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Subject: English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Unit:22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Lesson: </a:t>
            </a:r>
            <a:r>
              <a:rPr lang="en-US" sz="4000" b="1" dirty="0" smtClean="0">
                <a:solidFill>
                  <a:prstClr val="black"/>
                </a:solidFill>
              </a:rPr>
              <a:t>5-6</a:t>
            </a:r>
            <a:endParaRPr lang="en-US" sz="4000" b="1" dirty="0">
              <a:solidFill>
                <a:prstClr val="black"/>
              </a:solidFill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</a:rPr>
              <a:t>Activity: </a:t>
            </a:r>
            <a:r>
              <a:rPr lang="en-US" sz="4000" b="1" dirty="0" smtClean="0">
                <a:solidFill>
                  <a:prstClr val="black"/>
                </a:solidFill>
              </a:rPr>
              <a:t>F&amp;G, 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Page</a:t>
            </a:r>
            <a:r>
              <a:rPr lang="en-US" sz="4000" b="1" dirty="0">
                <a:solidFill>
                  <a:prstClr val="black"/>
                </a:solidFill>
              </a:rPr>
              <a:t>: </a:t>
            </a:r>
            <a:r>
              <a:rPr lang="en-US" sz="4000" b="1" dirty="0" smtClean="0">
                <a:solidFill>
                  <a:prstClr val="black"/>
                </a:solidFill>
              </a:rPr>
              <a:t>88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209" y="856188"/>
            <a:ext cx="8956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Introduction of the lesson.</a:t>
            </a:r>
            <a:endParaRPr lang="en-US" sz="48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7123" y="396678"/>
            <a:ext cx="32714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113" y="1771423"/>
            <a:ext cx="10890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</a:p>
          <a:p>
            <a:r>
              <a:rPr lang="en-US" sz="2000" dirty="0">
                <a:solidFill>
                  <a:prstClr val="black"/>
                </a:solidFill>
                <a:cs typeface="NikoshBAN" panose="02000000000000000000" pitchFamily="2" charset="0"/>
              </a:rPr>
              <a:t>3.4.1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understand statements made by the teacher and   students.</a:t>
            </a:r>
            <a:endParaRPr lang="en-US" sz="20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13" y="3006660"/>
            <a:ext cx="11900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  <a:p>
            <a:r>
              <a:rPr lang="en-US" sz="2000" dirty="0" smtClean="0">
                <a:solidFill>
                  <a:prstClr val="black"/>
                </a:solidFill>
                <a:cs typeface="NikoshBAN" panose="02000000000000000000" pitchFamily="2" charset="0"/>
              </a:rPr>
              <a:t>1.7.1</a:t>
            </a:r>
            <a:r>
              <a:rPr lang="en-US" sz="2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paragraphs, dialogues, stories, letters and other texts.</a:t>
            </a:r>
          </a:p>
          <a:p>
            <a:r>
              <a:rPr lang="en-US" sz="2000" dirty="0">
                <a:solidFill>
                  <a:prstClr val="black"/>
                </a:solidFill>
                <a:cs typeface="NikoshBAN" panose="02000000000000000000" pitchFamily="2" charset="0"/>
              </a:rPr>
              <a:t>5.1.4       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 silently with understanding personal letters and other texts materials.</a:t>
            </a:r>
          </a:p>
          <a:p>
            <a:endParaRPr lang="en-US" sz="20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112" y="4404151"/>
            <a:ext cx="108909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Writing:</a:t>
            </a:r>
          </a:p>
          <a:p>
            <a:r>
              <a:rPr lang="en-US" sz="2000" dirty="0">
                <a:solidFill>
                  <a:prstClr val="black"/>
                </a:solidFill>
                <a:cs typeface="NikoshBAN" panose="02000000000000000000" pitchFamily="2" charset="0"/>
              </a:rPr>
              <a:t>3.1.1   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write words, phrases and sentences using non-cursive capital letters.</a:t>
            </a:r>
          </a:p>
          <a:p>
            <a:r>
              <a:rPr lang="en-US" sz="2000" dirty="0">
                <a:solidFill>
                  <a:prstClr val="black"/>
                </a:solidFill>
                <a:cs typeface="NikoshBAN" panose="02000000000000000000" pitchFamily="2" charset="0"/>
              </a:rPr>
              <a:t>3.1.2   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write words, phrases and sentences using non-cursive small letters.</a:t>
            </a:r>
          </a:p>
          <a:p>
            <a:r>
              <a:rPr lang="en-US" sz="2000" dirty="0" smtClean="0">
                <a:solidFill>
                  <a:prstClr val="black"/>
                </a:solidFill>
                <a:cs typeface="NikoshBAN" panose="02000000000000000000" pitchFamily="2" charset="0"/>
              </a:rPr>
              <a:t>8.1.1       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sentences using words and phrases given in the textbook. </a:t>
            </a:r>
          </a:p>
          <a:p>
            <a:endParaRPr lang="en-US" sz="20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372" y="1211177"/>
            <a:ext cx="653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</a:t>
            </a:r>
          </a:p>
        </p:txBody>
      </p:sp>
    </p:spTree>
    <p:extLst>
      <p:ext uri="{BB962C8B-B14F-4D97-AF65-F5344CB8AC3E}">
        <p14:creationId xmlns:p14="http://schemas.microsoft.com/office/powerpoint/2010/main" val="27214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723" y="1698620"/>
            <a:ext cx="8229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kern="0" dirty="0">
                <a:solidFill>
                  <a:prstClr val="black"/>
                </a:solidFill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</a:rPr>
              <a:t>Word </a:t>
            </a:r>
            <a:r>
              <a:rPr lang="en-US" sz="4800" kern="0" dirty="0">
                <a:solidFill>
                  <a:prstClr val="black"/>
                </a:solidFill>
              </a:rPr>
              <a:t>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 Slide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</a:rPr>
              <a:t>CD drive/ audio</a:t>
            </a:r>
          </a:p>
        </p:txBody>
      </p:sp>
    </p:spTree>
    <p:extLst>
      <p:ext uri="{BB962C8B-B14F-4D97-AF65-F5344CB8AC3E}">
        <p14:creationId xmlns:p14="http://schemas.microsoft.com/office/powerpoint/2010/main" val="15028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4" y="430190"/>
            <a:ext cx="4631149" cy="5997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56718"/>
          <a:stretch/>
        </p:blipFill>
        <p:spPr>
          <a:xfrm>
            <a:off x="6555545" y="4445391"/>
            <a:ext cx="4867421" cy="198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49" r="5454" b="35352"/>
          <a:stretch/>
        </p:blipFill>
        <p:spPr>
          <a:xfrm>
            <a:off x="6555545" y="430190"/>
            <a:ext cx="4867421" cy="37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477672"/>
            <a:ext cx="522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30137" r="35007" b="25698"/>
          <a:stretch/>
        </p:blipFill>
        <p:spPr>
          <a:xfrm>
            <a:off x="450376" y="1090023"/>
            <a:ext cx="11741624" cy="5556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8371" y="477672"/>
            <a:ext cx="922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do you see in the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4716" y="477672"/>
            <a:ext cx="317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a form.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2507" y="477672"/>
            <a:ext cx="405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it complete?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4557" y="122128"/>
            <a:ext cx="8617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No, it’s not. 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have to complete the form.</a:t>
            </a:r>
          </a:p>
        </p:txBody>
      </p:sp>
    </p:spTree>
    <p:extLst>
      <p:ext uri="{BB962C8B-B14F-4D97-AF65-F5344CB8AC3E}">
        <p14:creationId xmlns:p14="http://schemas.microsoft.com/office/powerpoint/2010/main" val="349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Our today’s lesson is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91458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</a:rPr>
              <a:t>Completing forms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20621" y="3061832"/>
            <a:ext cx="6350758" cy="1533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08058" y="3985146"/>
            <a:ext cx="537588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Unit: 22, Lesson</a:t>
            </a:r>
            <a:r>
              <a:rPr lang="en-US" sz="4400">
                <a:solidFill>
                  <a:prstClr val="black"/>
                </a:solidFill>
              </a:rPr>
              <a:t>: 3-6,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4400" dirty="0">
                <a:solidFill>
                  <a:prstClr val="black"/>
                </a:solidFill>
              </a:rPr>
              <a:t>Activity: A,B&amp;C; </a:t>
            </a:r>
          </a:p>
          <a:p>
            <a:pPr algn="ctr"/>
            <a:r>
              <a:rPr lang="en-US" sz="4400" dirty="0">
                <a:solidFill>
                  <a:prstClr val="black"/>
                </a:solidFill>
              </a:rPr>
              <a:t>Page: 87 &amp; 88</a:t>
            </a:r>
          </a:p>
        </p:txBody>
      </p:sp>
    </p:spTree>
    <p:extLst>
      <p:ext uri="{BB962C8B-B14F-4D97-AF65-F5344CB8AC3E}">
        <p14:creationId xmlns:p14="http://schemas.microsoft.com/office/powerpoint/2010/main" val="21483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407" y="573862"/>
            <a:ext cx="31089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lgerian" panose="04020705040A02060702" pitchFamily="82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125" y="2029051"/>
            <a:ext cx="454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</a:rPr>
              <a:t>Promise (v)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126" y="3284185"/>
            <a:ext cx="1050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Promise – </a:t>
            </a:r>
            <a:r>
              <a:rPr lang="bn-IN" sz="3600" b="1" dirty="0">
                <a:solidFill>
                  <a:srgbClr val="FF0000"/>
                </a:solidFill>
              </a:rPr>
              <a:t>অ</a:t>
            </a:r>
            <a:r>
              <a:rPr lang="bn-IN" sz="4000" b="1" dirty="0">
                <a:solidFill>
                  <a:srgbClr val="FF0000"/>
                </a:solidFill>
              </a:rPr>
              <a:t>ঙ্গীকার করা/ প্রতিজ্ঞা করা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126" y="4433331"/>
            <a:ext cx="1112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Promise – Vow; to say that you will certainly do something </a:t>
            </a:r>
          </a:p>
        </p:txBody>
      </p:sp>
    </p:spTree>
    <p:extLst>
      <p:ext uri="{BB962C8B-B14F-4D97-AF65-F5344CB8AC3E}">
        <p14:creationId xmlns:p14="http://schemas.microsoft.com/office/powerpoint/2010/main" val="16967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347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Algerian</vt:lpstr>
      <vt:lpstr>Arial</vt:lpstr>
      <vt:lpstr>Baskerville Old Face</vt:lpstr>
      <vt:lpstr>Bradley Hand ITC</vt:lpstr>
      <vt:lpstr>Calibri</vt:lpstr>
      <vt:lpstr>Calibri Light</vt:lpstr>
      <vt:lpstr>NikoshBAN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today’s lesson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</cp:revision>
  <dcterms:created xsi:type="dcterms:W3CDTF">2020-11-09T08:30:51Z</dcterms:created>
  <dcterms:modified xsi:type="dcterms:W3CDTF">2020-11-09T18:36:25Z</dcterms:modified>
</cp:coreProperties>
</file>