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33" d="100"/>
          <a:sy n="33" d="100"/>
        </p:scale>
        <p:origin x="1044" y="1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01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4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9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4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0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1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2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426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729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9370-DDC7-4266-92E5-B3C4B372678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6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39370-DDC7-4266-92E5-B3C4B372678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D6A9-CBEB-4376-B01F-465D72E6E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0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 Same Side Corner Rectangle 5"/>
          <p:cNvSpPr/>
          <p:nvPr/>
        </p:nvSpPr>
        <p:spPr bwMode="auto">
          <a:xfrm>
            <a:off x="1744006" y="1435100"/>
            <a:ext cx="1534526" cy="1114425"/>
          </a:xfrm>
          <a:prstGeom prst="round2Same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 flipV="1">
            <a:off x="1750449" y="2159000"/>
            <a:ext cx="1542945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53741" y="1435100"/>
            <a:ext cx="1235619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91606" y="2692400"/>
            <a:ext cx="153452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 dirty="0" err="1"/>
              <a:t>Mahia</a:t>
            </a:r>
            <a:r>
              <a:rPr lang="en-US" sz="2000" b="1" dirty="0"/>
              <a:t> </a:t>
            </a:r>
          </a:p>
          <a:p>
            <a:endParaRPr lang="en-US" dirty="0"/>
          </a:p>
        </p:txBody>
      </p:sp>
      <p:sp>
        <p:nvSpPr>
          <p:cNvPr id="11" name="Round Same Side Corner Rectangle 10"/>
          <p:cNvSpPr/>
          <p:nvPr/>
        </p:nvSpPr>
        <p:spPr bwMode="auto">
          <a:xfrm>
            <a:off x="3075625" y="1447800"/>
            <a:ext cx="1536630" cy="1114425"/>
          </a:xfrm>
          <a:prstGeom prst="round2Same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3074743" y="2171700"/>
            <a:ext cx="1542944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89440" y="1447800"/>
            <a:ext cx="123351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70850" y="2705100"/>
            <a:ext cx="153663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b="1"/>
              <a:t>Rahman</a:t>
            </a:r>
            <a:endParaRPr lang="en-US" sz="3200"/>
          </a:p>
        </p:txBody>
      </p:sp>
      <p:sp>
        <p:nvSpPr>
          <p:cNvPr id="16" name="Round Same Side Corner Rectangle 15"/>
          <p:cNvSpPr/>
          <p:nvPr/>
        </p:nvSpPr>
        <p:spPr bwMode="auto">
          <a:xfrm>
            <a:off x="4356737" y="1447800"/>
            <a:ext cx="1536630" cy="1114425"/>
          </a:xfrm>
          <a:prstGeom prst="round2Same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 flipV="1">
            <a:off x="4355854" y="2171700"/>
            <a:ext cx="1542945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62933" y="1447800"/>
            <a:ext cx="123351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13862" y="2705100"/>
            <a:ext cx="153663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600" b="1"/>
              <a:t>Assistant Teacher</a:t>
            </a:r>
          </a:p>
          <a:p>
            <a:pPr algn="ctr"/>
            <a:endParaRPr lang="en-US" sz="1600" b="1"/>
          </a:p>
          <a:p>
            <a:endParaRPr lang="en-US"/>
          </a:p>
        </p:txBody>
      </p:sp>
      <p:sp>
        <p:nvSpPr>
          <p:cNvPr id="21" name="Round Same Side Corner Rectangle 20"/>
          <p:cNvSpPr/>
          <p:nvPr/>
        </p:nvSpPr>
        <p:spPr bwMode="auto">
          <a:xfrm>
            <a:off x="5626737" y="1447800"/>
            <a:ext cx="1536630" cy="1114425"/>
          </a:xfrm>
          <a:prstGeom prst="round2Same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 flipV="1">
            <a:off x="5625854" y="2171700"/>
            <a:ext cx="1542945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715788" y="1447800"/>
            <a:ext cx="123351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474337" y="2705100"/>
            <a:ext cx="153663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b="1"/>
              <a:t>English</a:t>
            </a:r>
          </a:p>
        </p:txBody>
      </p:sp>
      <p:sp>
        <p:nvSpPr>
          <p:cNvPr id="26" name="Round Same Side Corner Rectangle 25"/>
          <p:cNvSpPr/>
          <p:nvPr/>
        </p:nvSpPr>
        <p:spPr bwMode="auto">
          <a:xfrm>
            <a:off x="6879275" y="1447800"/>
            <a:ext cx="1536630" cy="1114425"/>
          </a:xfrm>
          <a:prstGeom prst="round2Same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7" name="Freeform 26"/>
          <p:cNvSpPr/>
          <p:nvPr/>
        </p:nvSpPr>
        <p:spPr bwMode="auto">
          <a:xfrm flipV="1">
            <a:off x="6868868" y="2171700"/>
            <a:ext cx="1542944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979755" y="1447800"/>
            <a:ext cx="123351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726875" y="2705100"/>
            <a:ext cx="1536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b="1" dirty="0" err="1"/>
              <a:t>Silam</a:t>
            </a:r>
            <a:r>
              <a:rPr lang="en-US" sz="1400" b="1" dirty="0"/>
              <a:t> P.L High School</a:t>
            </a:r>
          </a:p>
        </p:txBody>
      </p:sp>
      <p:sp>
        <p:nvSpPr>
          <p:cNvPr id="31" name="Round Same Side Corner Rectangle 30"/>
          <p:cNvSpPr/>
          <p:nvPr/>
        </p:nvSpPr>
        <p:spPr bwMode="auto">
          <a:xfrm>
            <a:off x="8120994" y="1435100"/>
            <a:ext cx="1534525" cy="1114425"/>
          </a:xfrm>
          <a:prstGeom prst="round2SameRect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 flipV="1">
            <a:off x="8119818" y="2159000"/>
            <a:ext cx="1542944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191018" y="1435100"/>
            <a:ext cx="123351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940019" y="2692400"/>
            <a:ext cx="1534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b="1" dirty="0"/>
              <a:t>B.A </a:t>
            </a:r>
            <a:r>
              <a:rPr lang="en-US" sz="1400" b="1" dirty="0" err="1"/>
              <a:t>Hons</a:t>
            </a:r>
            <a:endParaRPr lang="en-US" sz="1400" dirty="0"/>
          </a:p>
        </p:txBody>
      </p:sp>
      <p:sp>
        <p:nvSpPr>
          <p:cNvPr id="36" name="Round Same Side Corner Rectangle 35"/>
          <p:cNvSpPr/>
          <p:nvPr/>
        </p:nvSpPr>
        <p:spPr bwMode="auto">
          <a:xfrm>
            <a:off x="9364006" y="1435100"/>
            <a:ext cx="1534526" cy="1114425"/>
          </a:xfrm>
          <a:prstGeom prst="round2Same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 flipV="1">
            <a:off x="9362829" y="2159000"/>
            <a:ext cx="1542945" cy="1828800"/>
          </a:xfrm>
          <a:custGeom>
            <a:avLst/>
            <a:gdLst>
              <a:gd name="connsiteX0" fmla="*/ 0 w 1524000"/>
              <a:gd name="connsiteY0" fmla="*/ 2438400 h 2438400"/>
              <a:gd name="connsiteX1" fmla="*/ 235295 w 1524000"/>
              <a:gd name="connsiteY1" fmla="*/ 2438400 h 2438400"/>
              <a:gd name="connsiteX2" fmla="*/ 239437 w 1524000"/>
              <a:gd name="connsiteY2" fmla="*/ 2401858 h 2438400"/>
              <a:gd name="connsiteX3" fmla="*/ 762000 w 1524000"/>
              <a:gd name="connsiteY3" fmla="*/ 2023110 h 2438400"/>
              <a:gd name="connsiteX4" fmla="*/ 1284563 w 1524000"/>
              <a:gd name="connsiteY4" fmla="*/ 2401858 h 2438400"/>
              <a:gd name="connsiteX5" fmla="*/ 1288706 w 1524000"/>
              <a:gd name="connsiteY5" fmla="*/ 2438400 h 2438400"/>
              <a:gd name="connsiteX6" fmla="*/ 1524000 w 1524000"/>
              <a:gd name="connsiteY6" fmla="*/ 2438400 h 2438400"/>
              <a:gd name="connsiteX7" fmla="*/ 1524000 w 1524000"/>
              <a:gd name="connsiteY7" fmla="*/ 254005 h 2438400"/>
              <a:gd name="connsiteX8" fmla="*/ 1269995 w 1524000"/>
              <a:gd name="connsiteY8" fmla="*/ 0 h 2438400"/>
              <a:gd name="connsiteX9" fmla="*/ 254005 w 1524000"/>
              <a:gd name="connsiteY9" fmla="*/ 0 h 2438400"/>
              <a:gd name="connsiteX10" fmla="*/ 0 w 1524000"/>
              <a:gd name="connsiteY10" fmla="*/ 254005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2438400">
                <a:moveTo>
                  <a:pt x="0" y="2438400"/>
                </a:moveTo>
                <a:lnTo>
                  <a:pt x="235295" y="2438400"/>
                </a:lnTo>
                <a:lnTo>
                  <a:pt x="239437" y="2401858"/>
                </a:lnTo>
                <a:cubicBezTo>
                  <a:pt x="289174" y="2185707"/>
                  <a:pt x="504235" y="2023110"/>
                  <a:pt x="762000" y="2023110"/>
                </a:cubicBezTo>
                <a:cubicBezTo>
                  <a:pt x="1019765" y="2023110"/>
                  <a:pt x="1234826" y="2185707"/>
                  <a:pt x="1284563" y="2401858"/>
                </a:cubicBezTo>
                <a:lnTo>
                  <a:pt x="1288706" y="2438400"/>
                </a:lnTo>
                <a:lnTo>
                  <a:pt x="1524000" y="2438400"/>
                </a:lnTo>
                <a:lnTo>
                  <a:pt x="1524000" y="254005"/>
                </a:lnTo>
                <a:cubicBezTo>
                  <a:pt x="1524000" y="113722"/>
                  <a:pt x="1410278" y="0"/>
                  <a:pt x="1269995" y="0"/>
                </a:cubicBezTo>
                <a:lnTo>
                  <a:pt x="254005" y="0"/>
                </a:lnTo>
                <a:cubicBezTo>
                  <a:pt x="113722" y="0"/>
                  <a:pt x="0" y="113722"/>
                  <a:pt x="0" y="254005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sx="108000" sy="108000" algn="ctr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9527375" y="1435100"/>
            <a:ext cx="123351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60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364006" y="2692400"/>
            <a:ext cx="15345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400" b="1"/>
              <a:t>M.A (English)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39" y="3279142"/>
            <a:ext cx="607757" cy="715008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834" y="3294382"/>
            <a:ext cx="607757" cy="715008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78" y="3285492"/>
            <a:ext cx="607757" cy="715008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68" y="3285492"/>
            <a:ext cx="607757" cy="715008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6" y="3295652"/>
            <a:ext cx="607757" cy="715008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57" y="3260725"/>
            <a:ext cx="607757" cy="715008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502" y="3269617"/>
            <a:ext cx="607757" cy="715008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654" y="4129519"/>
            <a:ext cx="4485175" cy="2616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373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70273 -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3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8" grpId="0"/>
      <p:bldP spid="19" grpId="0"/>
      <p:bldP spid="23" grpId="0"/>
      <p:bldP spid="24" grpId="0"/>
      <p:bldP spid="28" grpId="0"/>
      <p:bldP spid="29" grpId="0"/>
      <p:bldP spid="33" grpId="0"/>
      <p:bldP spid="34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935" y="2333596"/>
            <a:ext cx="1219380" cy="1219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5" y="2347756"/>
            <a:ext cx="1219380" cy="12193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8725" y="17494"/>
            <a:ext cx="876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1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:zoom/>
      </p:transition>
    </mc:Choice>
    <mc:Fallback xmlns="">
      <p:transition spd="slow" advTm="5000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0.8375 0.01551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75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940" y="2333596"/>
            <a:ext cx="1219380" cy="1219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57" y="2347756"/>
            <a:ext cx="1219380" cy="1219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3168" y="0"/>
            <a:ext cx="48006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259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68138 0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390" y="2333596"/>
            <a:ext cx="1219380" cy="1219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32" y="2347756"/>
            <a:ext cx="1219380" cy="12193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8418" y="0"/>
            <a:ext cx="48006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126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0.68138 0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440" y="2333596"/>
            <a:ext cx="1219380" cy="1219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7" y="2347756"/>
            <a:ext cx="1219380" cy="12193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9200" y="0"/>
            <a:ext cx="48006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149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0 L 0.69701 -0.013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44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02" y="5629095"/>
            <a:ext cx="1219380" cy="1219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02" y="171511"/>
            <a:ext cx="1219380" cy="1219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82" y="6934200"/>
            <a:ext cx="48006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7725" y="-9525"/>
            <a:ext cx="48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7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1.11111E-6 L 0.00313 -1.01111 " pathEditMode="relative" rAng="0" ptsTypes="AA">
                                      <p:cBhvr>
                                        <p:cTn id="1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5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0 L -0.49062 -0.005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440" y="2333596"/>
            <a:ext cx="1219380" cy="1219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07" y="2347756"/>
            <a:ext cx="1219380" cy="12193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0"/>
            <a:ext cx="48006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725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22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rezaul</dc:creator>
  <cp:lastModifiedBy>rezaul</cp:lastModifiedBy>
  <cp:revision>44</cp:revision>
  <dcterms:created xsi:type="dcterms:W3CDTF">2020-07-05T16:14:40Z</dcterms:created>
  <dcterms:modified xsi:type="dcterms:W3CDTF">2020-11-10T16:21:29Z</dcterms:modified>
</cp:coreProperties>
</file>