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6" r:id="rId2"/>
    <p:sldId id="281" r:id="rId3"/>
    <p:sldId id="282" r:id="rId4"/>
    <p:sldId id="269" r:id="rId5"/>
    <p:sldId id="270" r:id="rId6"/>
    <p:sldId id="271" r:id="rId7"/>
    <p:sldId id="272" r:id="rId8"/>
    <p:sldId id="273" r:id="rId9"/>
    <p:sldId id="275" r:id="rId10"/>
    <p:sldId id="277" r:id="rId11"/>
    <p:sldId id="274" r:id="rId12"/>
    <p:sldId id="283" r:id="rId13"/>
    <p:sldId id="279" r:id="rId14"/>
    <p:sldId id="280" r:id="rId15"/>
    <p:sldId id="268" r:id="rId16"/>
    <p:sldId id="267" r:id="rId17"/>
    <p:sldId id="259" r:id="rId18"/>
    <p:sldId id="260" r:id="rId19"/>
    <p:sldId id="261" r:id="rId20"/>
    <p:sldId id="262" r:id="rId21"/>
    <p:sldId id="263" r:id="rId22"/>
    <p:sldId id="26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E4"/>
    <a:srgbClr val="622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2D83-4D63-4CE6-9A35-6829609C370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6B4E4-671E-4434-A305-2FCEF4DE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43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6B4E4-671E-4434-A305-2FCEF4DE4D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6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6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3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2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4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8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1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4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9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8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4CC0-E080-4779-944F-22D6534B3A7B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7018-C282-4620-9721-06BD2CB5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77091"/>
            <a:ext cx="11672455" cy="63038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52401" y="128847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ক্লাশে</a:t>
            </a:r>
            <a:r>
              <a:rPr lang="en-US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9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9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1" y="277092"/>
            <a:ext cx="7079673" cy="630381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98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3236" y="304800"/>
            <a:ext cx="11679382" cy="62899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22618" y="554182"/>
            <a:ext cx="3532909" cy="6650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41417" y="1620983"/>
            <a:ext cx="6677891" cy="5957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শব্দগুলো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58982" y="4724400"/>
            <a:ext cx="10474036" cy="59574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আবাসন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08" y="596829"/>
            <a:ext cx="5290055" cy="25055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09" y="3435927"/>
            <a:ext cx="5290054" cy="28678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4" y="617612"/>
            <a:ext cx="5280963" cy="25055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64" y="3435927"/>
            <a:ext cx="5280963" cy="28678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3422072" y="2416022"/>
            <a:ext cx="15359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মানবতা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75030" y="2532994"/>
            <a:ext cx="22300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চাইল্ড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5818" y="5177045"/>
            <a:ext cx="17700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চ্যারেটিজ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643746" y="415636"/>
            <a:ext cx="4281054" cy="74814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8036" y="1814945"/>
            <a:ext cx="11055927" cy="6650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তেরেসার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সেবামূলক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38599" y="2673928"/>
            <a:ext cx="3602182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97872" y="4045527"/>
            <a:ext cx="3602182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মিশনারিজ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চ্যারেটি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142508" y="4565074"/>
            <a:ext cx="3602182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হৃদয়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6417" y="5424055"/>
            <a:ext cx="3602182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নবজীবন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8021781" y="5424055"/>
            <a:ext cx="3602182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924800" y="4149436"/>
            <a:ext cx="3602182" cy="914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শিশুভবন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36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546764" y="512618"/>
            <a:ext cx="4849091" cy="5541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022764" y="5791200"/>
            <a:ext cx="8326582" cy="55418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তেরেসার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1174200"/>
            <a:ext cx="9268692" cy="439532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8068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06437" y="1731817"/>
            <a:ext cx="5430981" cy="138545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52454" y="1870547"/>
            <a:ext cx="41009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2618" y="4170218"/>
            <a:ext cx="11222182" cy="748146"/>
          </a:xfrm>
          <a:prstGeom prst="round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অবহেলিত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96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58983" y="1440873"/>
            <a:ext cx="10681854" cy="32419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40727" y="2554022"/>
            <a:ext cx="4073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48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8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1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772" y="258901"/>
            <a:ext cx="11686309" cy="636357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25" y="571144"/>
            <a:ext cx="2773029" cy="28647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372169" y="258901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মাহবুব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  <a:p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গগডা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মোজাফরপুর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কেন্দুয়া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নেত্রকোণা</a:t>
            </a:r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>
                <a:ln w="0"/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Mob: 01721405063</a:t>
            </a:r>
            <a:endParaRPr lang="en-US" sz="4000" b="1" dirty="0" smtClean="0">
              <a:ln w="0"/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2169" y="3748464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0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 </a:t>
            </a:r>
            <a:r>
              <a:rPr lang="en-US" sz="4000" b="1" dirty="0" err="1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endParaRPr lang="en-US" sz="4000" b="1" dirty="0">
              <a:ln w="0"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চারুপাঠ</a:t>
            </a:r>
            <a:endParaRPr lang="en-US" sz="4000" b="1" dirty="0">
              <a:ln w="0"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সপ্তম</a:t>
            </a:r>
            <a:r>
              <a:rPr lang="en-US" sz="4000" b="1" dirty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000" b="1" dirty="0">
              <a:ln w="0"/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b="1" dirty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en-US" sz="4000" b="1" dirty="0" smtClean="0">
                <a:ln w="0"/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২-১১-২০২০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4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15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24545" y="526473"/>
            <a:ext cx="8312728" cy="637309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?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345" y="1440873"/>
            <a:ext cx="7689273" cy="43226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ounded Rectangle 8"/>
          <p:cNvSpPr/>
          <p:nvPr/>
        </p:nvSpPr>
        <p:spPr>
          <a:xfrm>
            <a:off x="3332017" y="5902038"/>
            <a:ext cx="6483928" cy="62345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তেরেসা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019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-১৯১০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খিৃষ্টাব্দের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২৬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আগষ্ট</a:t>
            </a:r>
            <a:r>
              <a:rPr lang="en-US" dirty="0" smtClean="0">
                <a:solidFill>
                  <a:srgbClr val="00B0F0"/>
                </a:solidFill>
              </a:rPr>
              <a:t>,</a:t>
            </a:r>
            <a:endParaRPr lang="en-US" dirty="0">
              <a:solidFill>
                <a:srgbClr val="00B0F0"/>
              </a:solidFill>
            </a:endParaRP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মৃত্যু-১৯৯৭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ই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934691" y="484909"/>
            <a:ext cx="3629891" cy="692727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743201" y="1302327"/>
            <a:ext cx="5846618" cy="1191491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6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তেরেসা</a:t>
            </a:r>
            <a:endParaRPr lang="en-US" sz="6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38" y="2493817"/>
            <a:ext cx="3103418" cy="36714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954" y="2286001"/>
            <a:ext cx="3346427" cy="38792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648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9330" y="30326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23875" y="918535"/>
            <a:ext cx="10944249" cy="5593101"/>
            <a:chOff x="460608" y="598943"/>
            <a:chExt cx="10944249" cy="5593101"/>
          </a:xfrm>
        </p:grpSpPr>
        <p:sp>
          <p:nvSpPr>
            <p:cNvPr id="6" name="Flowchart: Alternate Process 5"/>
            <p:cNvSpPr/>
            <p:nvPr/>
          </p:nvSpPr>
          <p:spPr>
            <a:xfrm>
              <a:off x="460608" y="1667927"/>
              <a:ext cx="10759441" cy="791375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i="1" dirty="0" err="1" smtClean="0">
                  <a:solidFill>
                    <a:srgbClr val="C00000"/>
                  </a:solidFill>
                  <a:cs typeface="NikoshBAN" panose="02000000000000000000" pitchFamily="2" charset="0"/>
                </a:rPr>
                <a:t>এই</a:t>
              </a:r>
              <a:r>
                <a:rPr lang="en-US" sz="4800" b="1" i="1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 </a:t>
              </a:r>
              <a:r>
                <a:rPr lang="en-US" sz="4800" b="1" i="1" dirty="0" err="1" smtClean="0">
                  <a:solidFill>
                    <a:srgbClr val="C00000"/>
                  </a:solidFill>
                  <a:cs typeface="NikoshBAN" panose="02000000000000000000" pitchFamily="2" charset="0"/>
                </a:rPr>
                <a:t>পাঠ</a:t>
              </a:r>
              <a:r>
                <a:rPr lang="en-US" sz="4800" b="1" i="1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 </a:t>
              </a:r>
              <a:r>
                <a:rPr lang="en-US" sz="4800" b="1" i="1" dirty="0" err="1" smtClean="0">
                  <a:solidFill>
                    <a:srgbClr val="C00000"/>
                  </a:solidFill>
                  <a:cs typeface="NikoshBAN" panose="02000000000000000000" pitchFamily="2" charset="0"/>
                </a:rPr>
                <a:t>শেষে</a:t>
              </a:r>
              <a:r>
                <a:rPr lang="en-US" sz="4800" b="1" i="1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 </a:t>
              </a:r>
              <a:r>
                <a:rPr lang="en-US" sz="4800" b="1" i="1" dirty="0" err="1" smtClean="0">
                  <a:solidFill>
                    <a:srgbClr val="C00000"/>
                  </a:solidFill>
                  <a:cs typeface="NikoshBAN" panose="02000000000000000000" pitchFamily="2" charset="0"/>
                </a:rPr>
                <a:t>শিক্ষার্থীরা</a:t>
              </a:r>
              <a:r>
                <a:rPr lang="en-US" sz="4800" b="1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………</a:t>
              </a:r>
              <a:r>
                <a:rPr lang="en-US" sz="4800" b="1" u="sng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…</a:t>
              </a:r>
              <a:r>
                <a:rPr lang="en-US" sz="4800" b="1" dirty="0" smtClean="0">
                  <a:solidFill>
                    <a:srgbClr val="C00000"/>
                  </a:solidFill>
                  <a:cs typeface="NikoshBAN" panose="02000000000000000000" pitchFamily="2" charset="0"/>
                </a:rPr>
                <a:t>…………………..</a:t>
              </a:r>
              <a:endParaRPr lang="en-US" sz="4800" b="1" dirty="0">
                <a:solidFill>
                  <a:srgbClr val="C00000"/>
                </a:solidFill>
                <a:cs typeface="NikoshBAN" panose="02000000000000000000" pitchFamily="2" charset="0"/>
              </a:endParaRPr>
            </a:p>
          </p:txBody>
        </p:sp>
        <p:sp>
          <p:nvSpPr>
            <p:cNvPr id="7" name="Flowchart: Alternate Process 6"/>
            <p:cNvSpPr/>
            <p:nvPr/>
          </p:nvSpPr>
          <p:spPr>
            <a:xfrm>
              <a:off x="1332613" y="3387351"/>
              <a:ext cx="9692638" cy="707336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নতুন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শব্দগুলোর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অর্থ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বাক্য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গঠন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smtClean="0">
                  <a:solidFill>
                    <a:srgbClr val="0070C0"/>
                  </a:solidFill>
                  <a:cs typeface="NikoshBAN" panose="02000000000000000000" pitchFamily="2" charset="0"/>
                </a:rPr>
                <a:t>।</a:t>
              </a:r>
              <a:endParaRPr lang="en-US" sz="4400" dirty="0">
                <a:solidFill>
                  <a:srgbClr val="0070C0"/>
                </a:solidFill>
                <a:cs typeface="NikoshBAN" panose="02000000000000000000" pitchFamily="2" charset="0"/>
              </a:endParaRPr>
            </a:p>
          </p:txBody>
        </p:sp>
        <p:sp>
          <p:nvSpPr>
            <p:cNvPr id="8" name="Flowchart: Alternate Process 7"/>
            <p:cNvSpPr/>
            <p:nvPr/>
          </p:nvSpPr>
          <p:spPr>
            <a:xfrm>
              <a:off x="460608" y="598943"/>
              <a:ext cx="10759440" cy="986961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শিখনফল</a:t>
              </a:r>
              <a:endParaRPr lang="en-US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Flowchart: Alternate Process 8"/>
            <p:cNvSpPr/>
            <p:nvPr/>
          </p:nvSpPr>
          <p:spPr>
            <a:xfrm>
              <a:off x="1320798" y="2539744"/>
              <a:ext cx="9692640" cy="709062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লেখকের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সংক্ষিপ্ত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বলতে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।</a:t>
              </a:r>
              <a:endPara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Flowchart: Alternate Process 9"/>
            <p:cNvSpPr/>
            <p:nvPr/>
          </p:nvSpPr>
          <p:spPr>
            <a:xfrm>
              <a:off x="502443" y="3387351"/>
              <a:ext cx="707164" cy="729207"/>
            </a:xfrm>
            <a:prstGeom prst="flowChartAlternateProcess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1" name="Flowchart: Alternate Process 10"/>
            <p:cNvSpPr/>
            <p:nvPr/>
          </p:nvSpPr>
          <p:spPr>
            <a:xfrm>
              <a:off x="534116" y="5331529"/>
              <a:ext cx="707164" cy="729207"/>
            </a:xfrm>
            <a:prstGeom prst="flowChartAlternateProcess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2" name="Flowchart: Alternate Process 11"/>
            <p:cNvSpPr/>
            <p:nvPr/>
          </p:nvSpPr>
          <p:spPr>
            <a:xfrm>
              <a:off x="495870" y="2554959"/>
              <a:ext cx="707164" cy="729207"/>
            </a:xfrm>
            <a:prstGeom prst="flowChartAlternateProcess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3" name="Flowchart: Alternate Process 12"/>
            <p:cNvSpPr/>
            <p:nvPr/>
          </p:nvSpPr>
          <p:spPr>
            <a:xfrm>
              <a:off x="1664134" y="5385709"/>
              <a:ext cx="9740723" cy="806335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মানব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সেবায়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মাদার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তেরেসার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মহ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অবদান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সম্পর্কে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ধারনা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লাভ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করবে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smtClean="0">
                  <a:solidFill>
                    <a:srgbClr val="0070C0"/>
                  </a:solidFill>
                  <a:cs typeface="NikoshBAN" panose="02000000000000000000" pitchFamily="2" charset="0"/>
                </a:rPr>
                <a:t>।</a:t>
              </a:r>
              <a:endParaRPr lang="en-US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495870" y="4375595"/>
              <a:ext cx="707164" cy="729207"/>
            </a:xfrm>
            <a:prstGeom prst="flowChartAlternateProcess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1341579" y="4319139"/>
              <a:ext cx="9692638" cy="707336"/>
            </a:xfrm>
            <a:prstGeom prst="flowChartAlternateProcess">
              <a:avLst/>
            </a:prstGeom>
            <a:blipFill>
              <a:blip r:embed="rId2"/>
              <a:tile tx="0" ty="0" sx="100000" sy="100000" flip="none" algn="tl"/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নির্বাচিত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অংশটুকু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শুদ্ধ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উচ্ছারণে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পড়তে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err="1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4400" dirty="0" smtClean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400" dirty="0" smtClean="0">
                  <a:solidFill>
                    <a:srgbClr val="0070C0"/>
                  </a:solidFill>
                  <a:cs typeface="NikoshBAN" panose="02000000000000000000" pitchFamily="2" charset="0"/>
                </a:rPr>
                <a:t>।</a:t>
              </a:r>
              <a:endParaRPr lang="en-US" sz="4400" dirty="0">
                <a:solidFill>
                  <a:srgbClr val="0070C0"/>
                </a:solidFill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916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92" y="498764"/>
            <a:ext cx="6289964" cy="388966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ounded Rectangle 6"/>
          <p:cNvSpPr/>
          <p:nvPr/>
        </p:nvSpPr>
        <p:spPr>
          <a:xfrm>
            <a:off x="457198" y="356756"/>
            <a:ext cx="4530439" cy="5472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সনজীদা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198" y="4610105"/>
            <a:ext cx="11277601" cy="5472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প্রফেসর,প্রবন্ধকার,গবেষক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198" y="3917381"/>
            <a:ext cx="4530439" cy="5472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জন্ম-১৯৩৩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71055" y="5302829"/>
            <a:ext cx="11277601" cy="5472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অসামান্য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একুশে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57199" y="5933210"/>
            <a:ext cx="11277601" cy="54725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গ্রন্থ-সত্যেন্দ্র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কাব্য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পরিচয়,রবীন্দ্রসংগীতের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সম্পদ,অতীত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ন্মৃতি,ধ্বনি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1059873"/>
            <a:ext cx="4509659" cy="273281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481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1618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311727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তেরেসা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অসাধারণ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মানবসেবী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জন্মস্থান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সুদুর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আলবেনিয়া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হলেও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অবিভক্ত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দুঃখ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দুর্দশায়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বিচলিত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।এ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অসুস্থ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চিকিৎসা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কেন্দ্র।সমাজের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অবহেলিত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পরিত্যক্ত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কুষ্ট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রুগীদের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স্নান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করাতেন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দুর্গত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তেরেসা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মানুষকেই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দেখেছিলেন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এ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কাছেই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পেয়েছেন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শ্রদ্ধা,ভালোবাসা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নোবেল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235037" y="360218"/>
            <a:ext cx="5929745" cy="734291"/>
          </a:xfrm>
          <a:prstGeom prst="ellips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</a:rPr>
              <a:t>পাঠ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</a:rPr>
              <a:t>বিশ্লেষণ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304800"/>
            <a:ext cx="11679382" cy="62899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68322" y="484363"/>
            <a:ext cx="4336474" cy="51261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endParaRPr lang="en-US" sz="4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76255" y="665018"/>
            <a:ext cx="23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985" y="1282411"/>
            <a:ext cx="2245302" cy="121983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985" y="2731396"/>
            <a:ext cx="2245302" cy="1409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985" y="4432806"/>
            <a:ext cx="2245302" cy="1720994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46593" y="1493810"/>
            <a:ext cx="1870363" cy="526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মিশনারি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6592" y="3172691"/>
            <a:ext cx="1870363" cy="526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অনাথ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6591" y="5044570"/>
            <a:ext cx="1870363" cy="526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প্রশিক্ষণ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04051" y="1587371"/>
            <a:ext cx="2479964" cy="5264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ধর্মপ্রচারক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89329" y="3387436"/>
            <a:ext cx="2479964" cy="5264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এতিম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832" y="5045755"/>
            <a:ext cx="2479964" cy="5264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1707" y="5080575"/>
            <a:ext cx="3158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079" y="1032618"/>
            <a:ext cx="3381375" cy="15324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875" y="4184551"/>
            <a:ext cx="3381375" cy="1785483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8939645" y="368147"/>
            <a:ext cx="1870363" cy="526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গাউন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951767" y="3520080"/>
            <a:ext cx="1870363" cy="526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741784" y="2606454"/>
            <a:ext cx="2479964" cy="5264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পোষাক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707580" y="5844797"/>
            <a:ext cx="2479964" cy="52647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বসবাসের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7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995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Frame 2"/>
          <p:cNvSpPr/>
          <p:nvPr/>
        </p:nvSpPr>
        <p:spPr>
          <a:xfrm>
            <a:off x="138545" y="138545"/>
            <a:ext cx="11928764" cy="6594764"/>
          </a:xfrm>
          <a:prstGeom prst="frame">
            <a:avLst>
              <a:gd name="adj1" fmla="val 1995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309" y="263236"/>
            <a:ext cx="11679382" cy="6248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622A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373" y="505691"/>
            <a:ext cx="4932652" cy="26877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21" y="526473"/>
            <a:ext cx="5424487" cy="26877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21" y="3477491"/>
            <a:ext cx="5430982" cy="29059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3411464" y="2399482"/>
            <a:ext cx="1960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শরনার্থী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29699" y="2180772"/>
            <a:ext cx="2254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প্রেম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নিবাস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51018" y="5247822"/>
            <a:ext cx="1994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ভবন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373" y="3477491"/>
            <a:ext cx="4932652" cy="29059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" name="TextBox 19"/>
          <p:cNvSpPr txBox="1"/>
          <p:nvPr/>
        </p:nvSpPr>
        <p:spPr>
          <a:xfrm>
            <a:off x="8880764" y="5309377"/>
            <a:ext cx="2403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নির্মল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হৃদয়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335</Words>
  <Application>Microsoft Office PowerPoint</Application>
  <PresentationFormat>Widescreen</PresentationFormat>
  <Paragraphs>80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83</cp:revision>
  <dcterms:created xsi:type="dcterms:W3CDTF">2020-11-06T17:12:00Z</dcterms:created>
  <dcterms:modified xsi:type="dcterms:W3CDTF">2020-11-09T18:12:22Z</dcterms:modified>
</cp:coreProperties>
</file>