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13"/>
  </p:notesMasterIdLst>
  <p:sldIdLst>
    <p:sldId id="257" r:id="rId2"/>
    <p:sldId id="258" r:id="rId3"/>
    <p:sldId id="278" r:id="rId4"/>
    <p:sldId id="260" r:id="rId5"/>
    <p:sldId id="262" r:id="rId6"/>
    <p:sldId id="270" r:id="rId7"/>
    <p:sldId id="269" r:id="rId8"/>
    <p:sldId id="273" r:id="rId9"/>
    <p:sldId id="275" r:id="rId10"/>
    <p:sldId id="27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3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3A4DC-E022-4724-B3D6-430D88800A0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EAE81-51AB-472A-A289-23DEBAFE3EA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712A4-3989-4FA3-A6F3-6823670F4DFB}" type="parTrans" cxnId="{B56B7AED-D071-4F32-9F5A-523037423871}">
      <dgm:prSet/>
      <dgm:spPr/>
      <dgm:t>
        <a:bodyPr/>
        <a:lstStyle/>
        <a:p>
          <a:endParaRPr lang="en-US"/>
        </a:p>
      </dgm:t>
    </dgm:pt>
    <dgm:pt modelId="{633B936A-B1BE-4CA1-9728-FF4D8A470255}" type="sibTrans" cxnId="{B56B7AED-D071-4F32-9F5A-523037423871}">
      <dgm:prSet/>
      <dgm:spPr/>
      <dgm:t>
        <a:bodyPr/>
        <a:lstStyle/>
        <a:p>
          <a:endParaRPr lang="en-US"/>
        </a:p>
      </dgm:t>
    </dgm:pt>
    <dgm:pt modelId="{9806EC59-5376-4103-B7A4-B17D0D18DAB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1A9474-EC04-4A2E-BD54-9B1443B06A91}" type="parTrans" cxnId="{2431A60A-323D-4E0C-A886-37A03A9FE3FB}">
      <dgm:prSet/>
      <dgm:spPr/>
      <dgm:t>
        <a:bodyPr/>
        <a:lstStyle/>
        <a:p>
          <a:endParaRPr lang="en-US"/>
        </a:p>
      </dgm:t>
    </dgm:pt>
    <dgm:pt modelId="{057D9B0C-AB4E-4E12-B862-80D28145CD82}" type="sibTrans" cxnId="{2431A60A-323D-4E0C-A886-37A03A9FE3FB}">
      <dgm:prSet/>
      <dgm:spPr/>
      <dgm:t>
        <a:bodyPr/>
        <a:lstStyle/>
        <a:p>
          <a:endParaRPr lang="en-US"/>
        </a:p>
      </dgm:t>
    </dgm:pt>
    <dgm:pt modelId="{72C69303-EA5F-489F-A466-2FBC31ABD372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DB6A2A-662A-4650-B55C-2CE1E7BAAE1B}" type="parTrans" cxnId="{C0B5609F-75C2-4530-B6FC-10E830133C94}">
      <dgm:prSet/>
      <dgm:spPr/>
      <dgm:t>
        <a:bodyPr/>
        <a:lstStyle/>
        <a:p>
          <a:endParaRPr lang="en-US"/>
        </a:p>
      </dgm:t>
    </dgm:pt>
    <dgm:pt modelId="{24D83C51-1FA4-46DD-A7B6-5BC5D9280BCF}" type="sibTrans" cxnId="{C0B5609F-75C2-4530-B6FC-10E830133C94}">
      <dgm:prSet/>
      <dgm:spPr/>
      <dgm:t>
        <a:bodyPr/>
        <a:lstStyle/>
        <a:p>
          <a:endParaRPr lang="en-US"/>
        </a:p>
      </dgm:t>
    </dgm:pt>
    <dgm:pt modelId="{70947AE9-7774-4141-9760-DE3D3CA6C06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713FE-F2E0-4B25-A817-AAA23C04AA17}" type="parTrans" cxnId="{4B786915-6949-4229-BFD1-38EDB8BEA758}">
      <dgm:prSet/>
      <dgm:spPr/>
      <dgm:t>
        <a:bodyPr/>
        <a:lstStyle/>
        <a:p>
          <a:endParaRPr lang="en-US"/>
        </a:p>
      </dgm:t>
    </dgm:pt>
    <dgm:pt modelId="{C2F4CCB1-0E3D-4C12-A6CE-71DB4E36D26D}" type="sibTrans" cxnId="{4B786915-6949-4229-BFD1-38EDB8BEA758}">
      <dgm:prSet/>
      <dgm:spPr/>
      <dgm:t>
        <a:bodyPr/>
        <a:lstStyle/>
        <a:p>
          <a:endParaRPr lang="en-US"/>
        </a:p>
      </dgm:t>
    </dgm:pt>
    <dgm:pt modelId="{7C608E14-1061-4B2D-8660-70CA9A35847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99F15-EDC5-46A2-9F55-2D7D5040E739}" type="parTrans" cxnId="{E9FD5B92-A300-4727-AE38-CEBFDA516FA5}">
      <dgm:prSet/>
      <dgm:spPr/>
      <dgm:t>
        <a:bodyPr/>
        <a:lstStyle/>
        <a:p>
          <a:endParaRPr lang="en-US"/>
        </a:p>
      </dgm:t>
    </dgm:pt>
    <dgm:pt modelId="{66239A54-645E-4B5A-9782-9588AD64053F}" type="sibTrans" cxnId="{E9FD5B92-A300-4727-AE38-CEBFDA516FA5}">
      <dgm:prSet/>
      <dgm:spPr/>
      <dgm:t>
        <a:bodyPr/>
        <a:lstStyle/>
        <a:p>
          <a:endParaRPr lang="en-US"/>
        </a:p>
      </dgm:t>
    </dgm:pt>
    <dgm:pt modelId="{BD5D83E6-6A18-4B53-AF8C-B9859EEB247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E9B657-89F8-4E43-A978-F227BFC60000}" type="parTrans" cxnId="{922D0264-DAF3-4236-A615-6324D62DD3FC}">
      <dgm:prSet/>
      <dgm:spPr/>
      <dgm:t>
        <a:bodyPr/>
        <a:lstStyle/>
        <a:p>
          <a:endParaRPr lang="en-US"/>
        </a:p>
      </dgm:t>
    </dgm:pt>
    <dgm:pt modelId="{A7CCCC12-16C6-491D-84CC-220CBC6285D4}" type="sibTrans" cxnId="{922D0264-DAF3-4236-A615-6324D62DD3FC}">
      <dgm:prSet/>
      <dgm:spPr/>
      <dgm:t>
        <a:bodyPr/>
        <a:lstStyle/>
        <a:p>
          <a:endParaRPr lang="en-US"/>
        </a:p>
      </dgm:t>
    </dgm:pt>
    <dgm:pt modelId="{CF1E0A3F-46AE-4083-AE0D-A9E15A6443D4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E11991-2A41-419C-81C0-5C6ECA4C0B2F}" type="parTrans" cxnId="{66B64AA8-5C90-4586-8CE4-7D429E0C188A}">
      <dgm:prSet/>
      <dgm:spPr/>
      <dgm:t>
        <a:bodyPr/>
        <a:lstStyle/>
        <a:p>
          <a:endParaRPr lang="en-US"/>
        </a:p>
      </dgm:t>
    </dgm:pt>
    <dgm:pt modelId="{F30CD506-728D-4481-9735-8371C2C3B753}" type="sibTrans" cxnId="{66B64AA8-5C90-4586-8CE4-7D429E0C188A}">
      <dgm:prSet/>
      <dgm:spPr/>
      <dgm:t>
        <a:bodyPr/>
        <a:lstStyle/>
        <a:p>
          <a:endParaRPr lang="en-US"/>
        </a:p>
      </dgm:t>
    </dgm:pt>
    <dgm:pt modelId="{216793EE-F795-4422-96BD-B1AF12D4309A}" type="pres">
      <dgm:prSet presAssocID="{6D23A4DC-E022-4724-B3D6-430D88800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2EBE2-6BD0-453E-AFE3-C0FF00DCA546}" type="pres">
      <dgm:prSet presAssocID="{39EEAE81-51AB-472A-A289-23DEBAFE3EAD}" presName="node" presStyleLbl="node1" presStyleIdx="0" presStyleCnt="7" custScaleX="206513" custScaleY="207017" custRadScaleRad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66D28-F9B7-4B2F-B9E3-874A8ADB6E9B}" type="pres">
      <dgm:prSet presAssocID="{39EEAE81-51AB-472A-A289-23DEBAFE3EAD}" presName="spNode" presStyleCnt="0"/>
      <dgm:spPr/>
    </dgm:pt>
    <dgm:pt modelId="{A9E93F58-CDA6-4A40-A09E-FAAA31B8915D}" type="pres">
      <dgm:prSet presAssocID="{633B936A-B1BE-4CA1-9728-FF4D8A470255}" presName="sibTrans" presStyleLbl="sibTrans1D1" presStyleIdx="0" presStyleCnt="7"/>
      <dgm:spPr/>
      <dgm:t>
        <a:bodyPr/>
        <a:lstStyle/>
        <a:p>
          <a:endParaRPr lang="en-US"/>
        </a:p>
      </dgm:t>
    </dgm:pt>
    <dgm:pt modelId="{83E8E282-BFEB-4469-9B07-B350234C3C1B}" type="pres">
      <dgm:prSet presAssocID="{9806EC59-5376-4103-B7A4-B17D0D18DAB9}" presName="node" presStyleLbl="node1" presStyleIdx="1" presStyleCnt="7" custScaleX="172183" custScaleY="225622" custRadScaleRad="119780" custRadScaleInc="24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D1A14-666A-448A-85E2-0A58E5B83FF3}" type="pres">
      <dgm:prSet presAssocID="{9806EC59-5376-4103-B7A4-B17D0D18DAB9}" presName="spNode" presStyleCnt="0"/>
      <dgm:spPr/>
    </dgm:pt>
    <dgm:pt modelId="{9B6222CD-AA4B-4924-9D22-85080BFCF5F9}" type="pres">
      <dgm:prSet presAssocID="{057D9B0C-AB4E-4E12-B862-80D28145CD82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AFC1BF9-859A-4EBA-8EF6-164046999B94}" type="pres">
      <dgm:prSet presAssocID="{72C69303-EA5F-489F-A466-2FBC31ABD372}" presName="node" presStyleLbl="node1" presStyleIdx="2" presStyleCnt="7" custScaleX="198887" custScaleY="242269" custRadScaleRad="149771" custRadScaleInc="-51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069D1-52DD-4B59-8F21-E39217C299DD}" type="pres">
      <dgm:prSet presAssocID="{72C69303-EA5F-489F-A466-2FBC31ABD372}" presName="spNode" presStyleCnt="0"/>
      <dgm:spPr/>
    </dgm:pt>
    <dgm:pt modelId="{4B1198A8-B72D-4E33-9A85-640BA967E669}" type="pres">
      <dgm:prSet presAssocID="{24D83C51-1FA4-46DD-A7B6-5BC5D9280BCF}" presName="sibTrans" presStyleLbl="sibTrans1D1" presStyleIdx="2" presStyleCnt="7"/>
      <dgm:spPr/>
      <dgm:t>
        <a:bodyPr/>
        <a:lstStyle/>
        <a:p>
          <a:endParaRPr lang="en-US"/>
        </a:p>
      </dgm:t>
    </dgm:pt>
    <dgm:pt modelId="{C62A969E-9A82-4B4E-BF49-354B0CB7F104}" type="pres">
      <dgm:prSet presAssocID="{70947AE9-7774-4141-9760-DE3D3CA6C068}" presName="node" presStyleLbl="node1" presStyleIdx="3" presStyleCnt="7" custScaleX="203365" custScaleY="212904" custRadScaleRad="125859" custRadScaleInc="-112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A913-44B3-4054-ADDE-BE13CE854107}" type="pres">
      <dgm:prSet presAssocID="{70947AE9-7774-4141-9760-DE3D3CA6C068}" presName="spNode" presStyleCnt="0"/>
      <dgm:spPr/>
    </dgm:pt>
    <dgm:pt modelId="{94320748-C23C-4AF5-A9C0-1D6AE89C1846}" type="pres">
      <dgm:prSet presAssocID="{C2F4CCB1-0E3D-4C12-A6CE-71DB4E36D26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CC79ABA9-EBF4-460E-A292-2AF67E278938}" type="pres">
      <dgm:prSet presAssocID="{CF1E0A3F-46AE-4083-AE0D-A9E15A6443D4}" presName="node" presStyleLbl="node1" presStyleIdx="4" presStyleCnt="7" custScaleX="194325" custScaleY="199466" custRadScaleRad="97519" custRadScaleInc="-3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6A446-3F92-44E7-9D83-2A141416E0BD}" type="pres">
      <dgm:prSet presAssocID="{CF1E0A3F-46AE-4083-AE0D-A9E15A6443D4}" presName="spNode" presStyleCnt="0"/>
      <dgm:spPr/>
    </dgm:pt>
    <dgm:pt modelId="{B0D967E2-ED97-464D-822D-DE90483697D1}" type="pres">
      <dgm:prSet presAssocID="{F30CD506-728D-4481-9735-8371C2C3B753}" presName="sibTrans" presStyleLbl="sibTrans1D1" presStyleIdx="4" presStyleCnt="7"/>
      <dgm:spPr/>
      <dgm:t>
        <a:bodyPr/>
        <a:lstStyle/>
        <a:p>
          <a:endParaRPr lang="en-US"/>
        </a:p>
      </dgm:t>
    </dgm:pt>
    <dgm:pt modelId="{87E60792-5ABD-4321-8D17-BCC97204B54A}" type="pres">
      <dgm:prSet presAssocID="{7C608E14-1061-4B2D-8660-70CA9A35847E}" presName="node" presStyleLbl="node1" presStyleIdx="5" presStyleCnt="7" custScaleX="189439" custScaleY="242276" custRadScaleRad="109126" custRadScaleInc="4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3321-4013-409C-BC14-9CF2681CCF28}" type="pres">
      <dgm:prSet presAssocID="{7C608E14-1061-4B2D-8660-70CA9A35847E}" presName="spNode" presStyleCnt="0"/>
      <dgm:spPr/>
    </dgm:pt>
    <dgm:pt modelId="{5F1059F9-08AE-4CAD-9E8B-18919C25065B}" type="pres">
      <dgm:prSet presAssocID="{66239A54-645E-4B5A-9782-9588AD64053F}" presName="sibTrans" presStyleLbl="sibTrans1D1" presStyleIdx="5" presStyleCnt="7"/>
      <dgm:spPr/>
      <dgm:t>
        <a:bodyPr/>
        <a:lstStyle/>
        <a:p>
          <a:endParaRPr lang="en-US"/>
        </a:p>
      </dgm:t>
    </dgm:pt>
    <dgm:pt modelId="{4917EA8D-8F7B-4954-A327-9DA6D5274BBA}" type="pres">
      <dgm:prSet presAssocID="{BD5D83E6-6A18-4B53-AF8C-B9859EEB2477}" presName="node" presStyleLbl="node1" presStyleIdx="6" presStyleCnt="7" custScaleX="201275" custScaleY="228553" custRadScaleRad="111807" custRadScaleInc="-35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30C7E-1D5B-4834-9FAB-E5011FE36197}" type="pres">
      <dgm:prSet presAssocID="{BD5D83E6-6A18-4B53-AF8C-B9859EEB2477}" presName="spNode" presStyleCnt="0"/>
      <dgm:spPr/>
    </dgm:pt>
    <dgm:pt modelId="{3B367886-15F8-43D9-89ED-447CC0126C30}" type="pres">
      <dgm:prSet presAssocID="{A7CCCC12-16C6-491D-84CC-220CBC6285D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EB39B091-BFB8-4B96-8BB1-CC1CEC350FCD}" type="presOf" srcId="{C2F4CCB1-0E3D-4C12-A6CE-71DB4E36D26D}" destId="{94320748-C23C-4AF5-A9C0-1D6AE89C1846}" srcOrd="0" destOrd="0" presId="urn:microsoft.com/office/officeart/2005/8/layout/cycle5"/>
    <dgm:cxn modelId="{AA976CEF-E624-463E-A13B-0E2EDB8390CB}" type="presOf" srcId="{39EEAE81-51AB-472A-A289-23DEBAFE3EAD}" destId="{8732EBE2-6BD0-453E-AFE3-C0FF00DCA546}" srcOrd="0" destOrd="0" presId="urn:microsoft.com/office/officeart/2005/8/layout/cycle5"/>
    <dgm:cxn modelId="{F627B3DA-9667-4A1B-BD39-D90683DA6BB4}" type="presOf" srcId="{CF1E0A3F-46AE-4083-AE0D-A9E15A6443D4}" destId="{CC79ABA9-EBF4-460E-A292-2AF67E278938}" srcOrd="0" destOrd="0" presId="urn:microsoft.com/office/officeart/2005/8/layout/cycle5"/>
    <dgm:cxn modelId="{1FE32F7C-8BF1-49E8-80B4-A20C6B696009}" type="presOf" srcId="{633B936A-B1BE-4CA1-9728-FF4D8A470255}" destId="{A9E93F58-CDA6-4A40-A09E-FAAA31B8915D}" srcOrd="0" destOrd="0" presId="urn:microsoft.com/office/officeart/2005/8/layout/cycle5"/>
    <dgm:cxn modelId="{2431A60A-323D-4E0C-A886-37A03A9FE3FB}" srcId="{6D23A4DC-E022-4724-B3D6-430D88800A03}" destId="{9806EC59-5376-4103-B7A4-B17D0D18DAB9}" srcOrd="1" destOrd="0" parTransId="{411A9474-EC04-4A2E-BD54-9B1443B06A91}" sibTransId="{057D9B0C-AB4E-4E12-B862-80D28145CD82}"/>
    <dgm:cxn modelId="{66B64AA8-5C90-4586-8CE4-7D429E0C188A}" srcId="{6D23A4DC-E022-4724-B3D6-430D88800A03}" destId="{CF1E0A3F-46AE-4083-AE0D-A9E15A6443D4}" srcOrd="4" destOrd="0" parTransId="{52E11991-2A41-419C-81C0-5C6ECA4C0B2F}" sibTransId="{F30CD506-728D-4481-9735-8371C2C3B753}"/>
    <dgm:cxn modelId="{E9FD5B92-A300-4727-AE38-CEBFDA516FA5}" srcId="{6D23A4DC-E022-4724-B3D6-430D88800A03}" destId="{7C608E14-1061-4B2D-8660-70CA9A35847E}" srcOrd="5" destOrd="0" parTransId="{B6299F15-EDC5-46A2-9F55-2D7D5040E739}" sibTransId="{66239A54-645E-4B5A-9782-9588AD64053F}"/>
    <dgm:cxn modelId="{6A5C6029-0DB6-44F5-AD74-3EB32A4426B9}" type="presOf" srcId="{9806EC59-5376-4103-B7A4-B17D0D18DAB9}" destId="{83E8E282-BFEB-4469-9B07-B350234C3C1B}" srcOrd="0" destOrd="0" presId="urn:microsoft.com/office/officeart/2005/8/layout/cycle5"/>
    <dgm:cxn modelId="{60FC0DA1-28F8-4BD3-991F-524372F02486}" type="presOf" srcId="{BD5D83E6-6A18-4B53-AF8C-B9859EEB2477}" destId="{4917EA8D-8F7B-4954-A327-9DA6D5274BBA}" srcOrd="0" destOrd="0" presId="urn:microsoft.com/office/officeart/2005/8/layout/cycle5"/>
    <dgm:cxn modelId="{4B786915-6949-4229-BFD1-38EDB8BEA758}" srcId="{6D23A4DC-E022-4724-B3D6-430D88800A03}" destId="{70947AE9-7774-4141-9760-DE3D3CA6C068}" srcOrd="3" destOrd="0" parTransId="{E93713FE-F2E0-4B25-A817-AAA23C04AA17}" sibTransId="{C2F4CCB1-0E3D-4C12-A6CE-71DB4E36D26D}"/>
    <dgm:cxn modelId="{A9436F0C-146B-4450-8776-27248098E0FE}" type="presOf" srcId="{70947AE9-7774-4141-9760-DE3D3CA6C068}" destId="{C62A969E-9A82-4B4E-BF49-354B0CB7F104}" srcOrd="0" destOrd="0" presId="urn:microsoft.com/office/officeart/2005/8/layout/cycle5"/>
    <dgm:cxn modelId="{CDF8A3CA-E865-4092-9CFA-20E5B9D1B2F1}" type="presOf" srcId="{66239A54-645E-4B5A-9782-9588AD64053F}" destId="{5F1059F9-08AE-4CAD-9E8B-18919C25065B}" srcOrd="0" destOrd="0" presId="urn:microsoft.com/office/officeart/2005/8/layout/cycle5"/>
    <dgm:cxn modelId="{9695F297-6D1B-4A0D-8263-45CA2E236AAB}" type="presOf" srcId="{72C69303-EA5F-489F-A466-2FBC31ABD372}" destId="{CAFC1BF9-859A-4EBA-8EF6-164046999B94}" srcOrd="0" destOrd="0" presId="urn:microsoft.com/office/officeart/2005/8/layout/cycle5"/>
    <dgm:cxn modelId="{5CE69947-F891-41CE-95AA-F16982486054}" type="presOf" srcId="{F30CD506-728D-4481-9735-8371C2C3B753}" destId="{B0D967E2-ED97-464D-822D-DE90483697D1}" srcOrd="0" destOrd="0" presId="urn:microsoft.com/office/officeart/2005/8/layout/cycle5"/>
    <dgm:cxn modelId="{B56B7AED-D071-4F32-9F5A-523037423871}" srcId="{6D23A4DC-E022-4724-B3D6-430D88800A03}" destId="{39EEAE81-51AB-472A-A289-23DEBAFE3EAD}" srcOrd="0" destOrd="0" parTransId="{F3D712A4-3989-4FA3-A6F3-6823670F4DFB}" sibTransId="{633B936A-B1BE-4CA1-9728-FF4D8A470255}"/>
    <dgm:cxn modelId="{D3EE49D6-661C-4316-9B79-25628230262F}" type="presOf" srcId="{7C608E14-1061-4B2D-8660-70CA9A35847E}" destId="{87E60792-5ABD-4321-8D17-BCC97204B54A}" srcOrd="0" destOrd="0" presId="urn:microsoft.com/office/officeart/2005/8/layout/cycle5"/>
    <dgm:cxn modelId="{E12B0EFD-1F3F-4F82-B98F-C9C4A5F3740A}" type="presOf" srcId="{24D83C51-1FA4-46DD-A7B6-5BC5D9280BCF}" destId="{4B1198A8-B72D-4E33-9A85-640BA967E669}" srcOrd="0" destOrd="0" presId="urn:microsoft.com/office/officeart/2005/8/layout/cycle5"/>
    <dgm:cxn modelId="{DE8BD94D-1B8E-49B5-B44E-CCDB831F4DB8}" type="presOf" srcId="{6D23A4DC-E022-4724-B3D6-430D88800A03}" destId="{216793EE-F795-4422-96BD-B1AF12D4309A}" srcOrd="0" destOrd="0" presId="urn:microsoft.com/office/officeart/2005/8/layout/cycle5"/>
    <dgm:cxn modelId="{922D0264-DAF3-4236-A615-6324D62DD3FC}" srcId="{6D23A4DC-E022-4724-B3D6-430D88800A03}" destId="{BD5D83E6-6A18-4B53-AF8C-B9859EEB2477}" srcOrd="6" destOrd="0" parTransId="{6AE9B657-89F8-4E43-A978-F227BFC60000}" sibTransId="{A7CCCC12-16C6-491D-84CC-220CBC6285D4}"/>
    <dgm:cxn modelId="{37753040-A28E-49D5-B39A-6A975029065C}" type="presOf" srcId="{A7CCCC12-16C6-491D-84CC-220CBC6285D4}" destId="{3B367886-15F8-43D9-89ED-447CC0126C30}" srcOrd="0" destOrd="0" presId="urn:microsoft.com/office/officeart/2005/8/layout/cycle5"/>
    <dgm:cxn modelId="{C0B5609F-75C2-4530-B6FC-10E830133C94}" srcId="{6D23A4DC-E022-4724-B3D6-430D88800A03}" destId="{72C69303-EA5F-489F-A466-2FBC31ABD372}" srcOrd="2" destOrd="0" parTransId="{71DB6A2A-662A-4650-B55C-2CE1E7BAAE1B}" sibTransId="{24D83C51-1FA4-46DD-A7B6-5BC5D9280BCF}"/>
    <dgm:cxn modelId="{1E68E1C2-55A6-4B45-9A2D-39BF13FCFB77}" type="presOf" srcId="{057D9B0C-AB4E-4E12-B862-80D28145CD82}" destId="{9B6222CD-AA4B-4924-9D22-85080BFCF5F9}" srcOrd="0" destOrd="0" presId="urn:microsoft.com/office/officeart/2005/8/layout/cycle5"/>
    <dgm:cxn modelId="{FF1A409C-32E3-4B25-9AC5-6FC1201A46BD}" type="presParOf" srcId="{216793EE-F795-4422-96BD-B1AF12D4309A}" destId="{8732EBE2-6BD0-453E-AFE3-C0FF00DCA546}" srcOrd="0" destOrd="0" presId="urn:microsoft.com/office/officeart/2005/8/layout/cycle5"/>
    <dgm:cxn modelId="{14248BFA-D05E-4456-95FA-2FF2B9247653}" type="presParOf" srcId="{216793EE-F795-4422-96BD-B1AF12D4309A}" destId="{2C466D28-F9B7-4B2F-B9E3-874A8ADB6E9B}" srcOrd="1" destOrd="0" presId="urn:microsoft.com/office/officeart/2005/8/layout/cycle5"/>
    <dgm:cxn modelId="{32BC6771-A477-43B2-955D-108531C65912}" type="presParOf" srcId="{216793EE-F795-4422-96BD-B1AF12D4309A}" destId="{A9E93F58-CDA6-4A40-A09E-FAAA31B8915D}" srcOrd="2" destOrd="0" presId="urn:microsoft.com/office/officeart/2005/8/layout/cycle5"/>
    <dgm:cxn modelId="{E0C25452-2F2C-47F8-9FDD-BF75FEAC3992}" type="presParOf" srcId="{216793EE-F795-4422-96BD-B1AF12D4309A}" destId="{83E8E282-BFEB-4469-9B07-B350234C3C1B}" srcOrd="3" destOrd="0" presId="urn:microsoft.com/office/officeart/2005/8/layout/cycle5"/>
    <dgm:cxn modelId="{C35850C6-8451-47A5-840A-30A45745CC9F}" type="presParOf" srcId="{216793EE-F795-4422-96BD-B1AF12D4309A}" destId="{9A6D1A14-666A-448A-85E2-0A58E5B83FF3}" srcOrd="4" destOrd="0" presId="urn:microsoft.com/office/officeart/2005/8/layout/cycle5"/>
    <dgm:cxn modelId="{C4BE08E4-94BA-499F-A116-DA0E3CCD5D07}" type="presParOf" srcId="{216793EE-F795-4422-96BD-B1AF12D4309A}" destId="{9B6222CD-AA4B-4924-9D22-85080BFCF5F9}" srcOrd="5" destOrd="0" presId="urn:microsoft.com/office/officeart/2005/8/layout/cycle5"/>
    <dgm:cxn modelId="{8D896E30-9263-49A3-8928-4C53FDF6A0BE}" type="presParOf" srcId="{216793EE-F795-4422-96BD-B1AF12D4309A}" destId="{CAFC1BF9-859A-4EBA-8EF6-164046999B94}" srcOrd="6" destOrd="0" presId="urn:microsoft.com/office/officeart/2005/8/layout/cycle5"/>
    <dgm:cxn modelId="{52563F15-B3AA-4F8B-A5CE-9D2A6B3FF675}" type="presParOf" srcId="{216793EE-F795-4422-96BD-B1AF12D4309A}" destId="{F03069D1-52DD-4B59-8F21-E39217C299DD}" srcOrd="7" destOrd="0" presId="urn:microsoft.com/office/officeart/2005/8/layout/cycle5"/>
    <dgm:cxn modelId="{85CDCF85-EC2E-4957-ABD7-B11678D125B3}" type="presParOf" srcId="{216793EE-F795-4422-96BD-B1AF12D4309A}" destId="{4B1198A8-B72D-4E33-9A85-640BA967E669}" srcOrd="8" destOrd="0" presId="urn:microsoft.com/office/officeart/2005/8/layout/cycle5"/>
    <dgm:cxn modelId="{979D233E-1D88-4FDD-8409-3F41C7F3BD55}" type="presParOf" srcId="{216793EE-F795-4422-96BD-B1AF12D4309A}" destId="{C62A969E-9A82-4B4E-BF49-354B0CB7F104}" srcOrd="9" destOrd="0" presId="urn:microsoft.com/office/officeart/2005/8/layout/cycle5"/>
    <dgm:cxn modelId="{A6F8105B-D7F0-46E5-8F03-96C611AC4584}" type="presParOf" srcId="{216793EE-F795-4422-96BD-B1AF12D4309A}" destId="{EDF8A913-44B3-4054-ADDE-BE13CE854107}" srcOrd="10" destOrd="0" presId="urn:microsoft.com/office/officeart/2005/8/layout/cycle5"/>
    <dgm:cxn modelId="{C2C21473-FD97-44F4-AA03-FFE11801B7DA}" type="presParOf" srcId="{216793EE-F795-4422-96BD-B1AF12D4309A}" destId="{94320748-C23C-4AF5-A9C0-1D6AE89C1846}" srcOrd="11" destOrd="0" presId="urn:microsoft.com/office/officeart/2005/8/layout/cycle5"/>
    <dgm:cxn modelId="{AA682C9F-1A92-4D36-BFAB-9F6BFB755082}" type="presParOf" srcId="{216793EE-F795-4422-96BD-B1AF12D4309A}" destId="{CC79ABA9-EBF4-460E-A292-2AF67E278938}" srcOrd="12" destOrd="0" presId="urn:microsoft.com/office/officeart/2005/8/layout/cycle5"/>
    <dgm:cxn modelId="{278BB3D6-F872-4223-B0AF-79612BC843E2}" type="presParOf" srcId="{216793EE-F795-4422-96BD-B1AF12D4309A}" destId="{7986A446-3F92-44E7-9D83-2A141416E0BD}" srcOrd="13" destOrd="0" presId="urn:microsoft.com/office/officeart/2005/8/layout/cycle5"/>
    <dgm:cxn modelId="{D68A6D72-0239-42FD-88AA-1C6FD9B216D6}" type="presParOf" srcId="{216793EE-F795-4422-96BD-B1AF12D4309A}" destId="{B0D967E2-ED97-464D-822D-DE90483697D1}" srcOrd="14" destOrd="0" presId="urn:microsoft.com/office/officeart/2005/8/layout/cycle5"/>
    <dgm:cxn modelId="{DEE078F7-852A-4D77-A72A-1E6E0942395D}" type="presParOf" srcId="{216793EE-F795-4422-96BD-B1AF12D4309A}" destId="{87E60792-5ABD-4321-8D17-BCC97204B54A}" srcOrd="15" destOrd="0" presId="urn:microsoft.com/office/officeart/2005/8/layout/cycle5"/>
    <dgm:cxn modelId="{644F8010-B42C-4386-90D8-5A970EDB9926}" type="presParOf" srcId="{216793EE-F795-4422-96BD-B1AF12D4309A}" destId="{8BC43321-4013-409C-BC14-9CF2681CCF28}" srcOrd="16" destOrd="0" presId="urn:microsoft.com/office/officeart/2005/8/layout/cycle5"/>
    <dgm:cxn modelId="{6730956F-6DFB-4AB2-ACF3-378E88BE27C9}" type="presParOf" srcId="{216793EE-F795-4422-96BD-B1AF12D4309A}" destId="{5F1059F9-08AE-4CAD-9E8B-18919C25065B}" srcOrd="17" destOrd="0" presId="urn:microsoft.com/office/officeart/2005/8/layout/cycle5"/>
    <dgm:cxn modelId="{385C5D1A-56A3-48E1-9F99-AA69FC8D48C2}" type="presParOf" srcId="{216793EE-F795-4422-96BD-B1AF12D4309A}" destId="{4917EA8D-8F7B-4954-A327-9DA6D5274BBA}" srcOrd="18" destOrd="0" presId="urn:microsoft.com/office/officeart/2005/8/layout/cycle5"/>
    <dgm:cxn modelId="{4C531D7E-2F7C-4011-91BC-46868F7569D5}" type="presParOf" srcId="{216793EE-F795-4422-96BD-B1AF12D4309A}" destId="{04B30C7E-1D5B-4834-9FAB-E5011FE36197}" srcOrd="19" destOrd="0" presId="urn:microsoft.com/office/officeart/2005/8/layout/cycle5"/>
    <dgm:cxn modelId="{50AAD62A-6612-4064-8A68-9A6CCEBE26AC}" type="presParOf" srcId="{216793EE-F795-4422-96BD-B1AF12D4309A}" destId="{3B367886-15F8-43D9-89ED-447CC0126C30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2EBE2-6BD0-453E-AFE3-C0FF00DCA546}">
      <dsp:nvSpPr>
        <dsp:cNvPr id="0" name=""/>
        <dsp:cNvSpPr/>
      </dsp:nvSpPr>
      <dsp:spPr>
        <a:xfrm>
          <a:off x="3813106" y="-498254"/>
          <a:ext cx="2892493" cy="188470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110" y="-406250"/>
        <a:ext cx="2708485" cy="1700701"/>
      </dsp:txXfrm>
    </dsp:sp>
    <dsp:sp modelId="{A9E93F58-CDA6-4A40-A09E-FAAA31B8915D}">
      <dsp:nvSpPr>
        <dsp:cNvPr id="0" name=""/>
        <dsp:cNvSpPr/>
      </dsp:nvSpPr>
      <dsp:spPr>
        <a:xfrm>
          <a:off x="6656989" y="-221950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7575" y="2979771"/>
              </a:moveTo>
              <a:arcTo wR="2601960" hR="2601960" stAng="10299060" swAng="4958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E282-BFEB-4469-9B07-B350234C3C1B}">
      <dsp:nvSpPr>
        <dsp:cNvPr id="0" name=""/>
        <dsp:cNvSpPr/>
      </dsp:nvSpPr>
      <dsp:spPr>
        <a:xfrm>
          <a:off x="6627538" y="261791"/>
          <a:ext cx="2411655" cy="20540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7810" y="362063"/>
        <a:ext cx="2211111" cy="1853547"/>
      </dsp:txXfrm>
    </dsp:sp>
    <dsp:sp modelId="{9B6222CD-AA4B-4924-9D22-85080BFCF5F9}">
      <dsp:nvSpPr>
        <dsp:cNvPr id="0" name=""/>
        <dsp:cNvSpPr/>
      </dsp:nvSpPr>
      <dsp:spPr>
        <a:xfrm>
          <a:off x="6411632" y="2213024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029402" y="63776"/>
              </a:moveTo>
              <a:arcTo wR="2601960" hR="2601960" stAng="15437287" swAng="6253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C1BF9-859A-4EBA-8EF6-164046999B94}">
      <dsp:nvSpPr>
        <dsp:cNvPr id="0" name=""/>
        <dsp:cNvSpPr/>
      </dsp:nvSpPr>
      <dsp:spPr>
        <a:xfrm>
          <a:off x="7754108" y="2213560"/>
          <a:ext cx="2785681" cy="220564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61779" y="2321231"/>
        <a:ext cx="2570339" cy="1990305"/>
      </dsp:txXfrm>
    </dsp:sp>
    <dsp:sp modelId="{4B1198A8-B72D-4E33-9A85-640BA967E669}">
      <dsp:nvSpPr>
        <dsp:cNvPr id="0" name=""/>
        <dsp:cNvSpPr/>
      </dsp:nvSpPr>
      <dsp:spPr>
        <a:xfrm>
          <a:off x="6071343" y="-77425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702743" y="5201968"/>
              </a:moveTo>
              <a:arcTo wR="2601960" hR="2601960" stAng="5266811" swAng="527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A969E-9A82-4B4E-BF49-354B0CB7F104}">
      <dsp:nvSpPr>
        <dsp:cNvPr id="0" name=""/>
        <dsp:cNvSpPr/>
      </dsp:nvSpPr>
      <dsp:spPr>
        <a:xfrm>
          <a:off x="6149338" y="4393990"/>
          <a:ext cx="2848401" cy="193830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43958" y="4488610"/>
        <a:ext cx="2659161" cy="1749065"/>
      </dsp:txXfrm>
    </dsp:sp>
    <dsp:sp modelId="{94320748-C23C-4AF5-A9C0-1D6AE89C1846}">
      <dsp:nvSpPr>
        <dsp:cNvPr id="0" name=""/>
        <dsp:cNvSpPr/>
      </dsp:nvSpPr>
      <dsp:spPr>
        <a:xfrm>
          <a:off x="5546887" y="1930666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503216" y="4139969"/>
              </a:moveTo>
              <a:arcTo wR="2601960" hR="2601960" stAng="8625910" swAng="6431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9ABA9-EBF4-460E-A292-2AF67E278938}">
      <dsp:nvSpPr>
        <dsp:cNvPr id="0" name=""/>
        <dsp:cNvSpPr/>
      </dsp:nvSpPr>
      <dsp:spPr>
        <a:xfrm>
          <a:off x="3013999" y="4482364"/>
          <a:ext cx="2721784" cy="181596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2647" y="4571012"/>
        <a:ext cx="2544488" cy="1638667"/>
      </dsp:txXfrm>
    </dsp:sp>
    <dsp:sp modelId="{B0D967E2-ED97-464D-822D-DE90483697D1}">
      <dsp:nvSpPr>
        <dsp:cNvPr id="0" name=""/>
        <dsp:cNvSpPr/>
      </dsp:nvSpPr>
      <dsp:spPr>
        <a:xfrm>
          <a:off x="-1477715" y="31989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4642126" y="4216867"/>
              </a:moveTo>
              <a:arcTo wR="2601960" hR="2601960" stAng="2301816" swAng="2724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60792-5ABD-4321-8D17-BCC97204B54A}">
      <dsp:nvSpPr>
        <dsp:cNvPr id="0" name=""/>
        <dsp:cNvSpPr/>
      </dsp:nvSpPr>
      <dsp:spPr>
        <a:xfrm>
          <a:off x="1156087" y="2537191"/>
          <a:ext cx="2653349" cy="220571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3761" y="2644865"/>
        <a:ext cx="2438001" cy="1990363"/>
      </dsp:txXfrm>
    </dsp:sp>
    <dsp:sp modelId="{5F1059F9-08AE-4CAD-9E8B-18919C25065B}">
      <dsp:nvSpPr>
        <dsp:cNvPr id="0" name=""/>
        <dsp:cNvSpPr/>
      </dsp:nvSpPr>
      <dsp:spPr>
        <a:xfrm>
          <a:off x="316783" y="-262702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135392" y="5161748"/>
              </a:moveTo>
              <a:arcTo wR="2601960" hR="2601960" stAng="6019788" swAng="553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7EA8D-8F7B-4954-A327-9DA6D5274BBA}">
      <dsp:nvSpPr>
        <dsp:cNvPr id="0" name=""/>
        <dsp:cNvSpPr/>
      </dsp:nvSpPr>
      <dsp:spPr>
        <a:xfrm>
          <a:off x="1395719" y="443355"/>
          <a:ext cx="2819128" cy="208077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7294" y="544930"/>
        <a:ext cx="2615978" cy="1877625"/>
      </dsp:txXfrm>
    </dsp:sp>
    <dsp:sp modelId="{3B367886-15F8-43D9-89ED-447CC0126C30}">
      <dsp:nvSpPr>
        <dsp:cNvPr id="0" name=""/>
        <dsp:cNvSpPr/>
      </dsp:nvSpPr>
      <dsp:spPr>
        <a:xfrm>
          <a:off x="-1174243" y="-2758187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5110934" y="3291345"/>
              </a:moveTo>
              <a:arcTo wR="2601960" hR="2601960" stAng="921832" swAng="368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2B8F3-AC0E-43A5-90D6-3BAC44162CC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84DD-444D-43AD-8920-E5695A36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84DD-444D-43AD-8920-E5695A365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84DD-444D-43AD-8920-E5695A365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8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0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7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79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3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0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0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1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5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9B9D76-9F33-44E3-AD51-EAAE46F9E0B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BC30D-44FB-4638-A6BA-56CF680C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8035" y="748146"/>
            <a:ext cx="11028218" cy="1260763"/>
          </a:xfrm>
          <a:prstGeom prst="round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রাহমাতুল্লাহ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54" y="2148397"/>
            <a:ext cx="4054701" cy="4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172" y="2881745"/>
            <a:ext cx="9840191" cy="30202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9177" y="641444"/>
            <a:ext cx="7342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মূল্যায়ন</a:t>
            </a:r>
            <a:endParaRPr lang="en-US" sz="9600" dirty="0"/>
          </a:p>
        </p:txBody>
      </p:sp>
      <p:sp>
        <p:nvSpPr>
          <p:cNvPr id="10" name="Down Arrow 9"/>
          <p:cNvSpPr/>
          <p:nvPr/>
        </p:nvSpPr>
        <p:spPr>
          <a:xfrm>
            <a:off x="5434950" y="2013912"/>
            <a:ext cx="1030948" cy="35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92727" y="526474"/>
            <a:ext cx="10889673" cy="579120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096491" y="554181"/>
            <a:ext cx="5943599" cy="223058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46236"/>
              </p:ext>
            </p:extLst>
          </p:nvPr>
        </p:nvGraphicFramePr>
        <p:xfrm>
          <a:off x="110835" y="2867886"/>
          <a:ext cx="11914910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7455">
                  <a:extLst>
                    <a:ext uri="{9D8B030D-6E8A-4147-A177-3AD203B41FA5}">
                      <a16:colId xmlns:a16="http://schemas.microsoft.com/office/drawing/2014/main" xmlns="" val="18663654"/>
                    </a:ext>
                  </a:extLst>
                </a:gridCol>
                <a:gridCol w="5957455">
                  <a:extLst>
                    <a:ext uri="{9D8B030D-6E8A-4147-A177-3AD203B41FA5}">
                      <a16:colId xmlns:a16="http://schemas.microsoft.com/office/drawing/2014/main" xmlns="" val="2421625303"/>
                    </a:ext>
                  </a:extLst>
                </a:gridCol>
              </a:tblGrid>
              <a:tr h="3416526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নামঃ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উম্মে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আয়মান শিমু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পদবীঃ-সহকারী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বিদ্যালয়ঃ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পাকুন্দিয়া মডেল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বিঃ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পাকুন্দিয়া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কিশোরগঞ্জ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|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শ্রেণিঃ-তৃতীয়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বিষয়ঃ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নৈতিক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অধ্যায়,ইবাদত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পাঠঃ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 </a:t>
                      </a:r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ওযু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পাঠ্যাংশঃ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আল্লাহ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তায়ালা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…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তালিকা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করবে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|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76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9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953489" y="665017"/>
            <a:ext cx="7716983" cy="1620983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57201" y="1925781"/>
            <a:ext cx="11277600" cy="4461164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৫। ১।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৫। ২।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৫। 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08" y="3034147"/>
            <a:ext cx="4211784" cy="2729347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57053" y="678873"/>
            <a:ext cx="6996547" cy="2064327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766644" y="381001"/>
            <a:ext cx="4378035" cy="942108"/>
          </a:xfrm>
          <a:prstGeom prst="downArrow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1347" y="1259414"/>
            <a:ext cx="663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কি দেখতে পাচ্ছ?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5056" y="5423610"/>
            <a:ext cx="158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0" y="1920706"/>
            <a:ext cx="6306853" cy="433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4946" y="612898"/>
            <a:ext cx="8991600" cy="142701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3848" y="5384216"/>
            <a:ext cx="235291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00" y="2289298"/>
            <a:ext cx="3860892" cy="28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2" y="1343616"/>
            <a:ext cx="6407202" cy="49047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76967" y="512619"/>
            <a:ext cx="2216727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3822684"/>
              </p:ext>
            </p:extLst>
          </p:nvPr>
        </p:nvGraphicFramePr>
        <p:xfrm>
          <a:off x="346364" y="525702"/>
          <a:ext cx="10584873" cy="586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8411" y="3205499"/>
            <a:ext cx="3431496" cy="58477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EBE2-6BD0-453E-AFE3-C0FF00DC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8732EBE2-6BD0-453E-AFE3-C0FF00DCA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E93F58-CDA6-4A40-A09E-FAAA31B89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A9E93F58-CDA6-4A40-A09E-FAAA31B89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E282-BFEB-4469-9B07-B350234C3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83E8E282-BFEB-4469-9B07-B350234C3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222CD-AA4B-4924-9D22-85080BFCF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B6222CD-AA4B-4924-9D22-85080BFCF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FC1BF9-859A-4EBA-8EF6-16404699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CAFC1BF9-859A-4EBA-8EF6-164046999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1198A8-B72D-4E33-9A85-640BA967E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4B1198A8-B72D-4E33-9A85-640BA967E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2A969E-9A82-4B4E-BF49-354B0CB7F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C62A969E-9A82-4B4E-BF49-354B0CB7F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20748-C23C-4AF5-A9C0-1D6AE89C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94320748-C23C-4AF5-A9C0-1D6AE89C1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79ABA9-EBF4-460E-A292-2AF67E27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CC79ABA9-EBF4-460E-A292-2AF67E278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967E2-ED97-464D-822D-DE904836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B0D967E2-ED97-464D-822D-DE9048369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60792-5ABD-4321-8D17-BCC97204B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87E60792-5ABD-4321-8D17-BCC97204B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1059F9-08AE-4CAD-9E8B-18919C25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5F1059F9-08AE-4CAD-9E8B-18919C250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17EA8D-8F7B-4954-A327-9DA6D527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4917EA8D-8F7B-4954-A327-9DA6D527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67886-15F8-43D9-89ED-447CC0126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3B367886-15F8-43D9-89ED-447CC0126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343398" y="706581"/>
            <a:ext cx="3463638" cy="2313709"/>
          </a:xfrm>
          <a:prstGeom prst="downArrow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54181" y="3117273"/>
          <a:ext cx="11042073" cy="28817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80691">
                  <a:extLst>
                    <a:ext uri="{9D8B030D-6E8A-4147-A177-3AD203B41FA5}">
                      <a16:colId xmlns:a16="http://schemas.microsoft.com/office/drawing/2014/main" xmlns="" val="709469986"/>
                    </a:ext>
                  </a:extLst>
                </a:gridCol>
                <a:gridCol w="3680691">
                  <a:extLst>
                    <a:ext uri="{9D8B030D-6E8A-4147-A177-3AD203B41FA5}">
                      <a16:colId xmlns:a16="http://schemas.microsoft.com/office/drawing/2014/main" xmlns="" val="3782985946"/>
                    </a:ext>
                  </a:extLst>
                </a:gridCol>
                <a:gridCol w="3680691">
                  <a:extLst>
                    <a:ext uri="{9D8B030D-6E8A-4147-A177-3AD203B41FA5}">
                      <a16:colId xmlns:a16="http://schemas.microsoft.com/office/drawing/2014/main" xmlns="" val="3278828759"/>
                    </a:ext>
                  </a:extLst>
                </a:gridCol>
              </a:tblGrid>
              <a:tr h="139537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r>
                        <a:rPr lang="en-US" sz="440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400" dirty="0">
                        <a:solidFill>
                          <a:schemeClr val="accent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5704799"/>
                  </a:ext>
                </a:extLst>
              </a:tr>
              <a:tr h="1486372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১| 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ওযুর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কালেমা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পরতে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১|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পাকসাফ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১|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ওযুতে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কুলি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কয়বার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259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3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975</TotalTime>
  <Words>153</Words>
  <Application>Microsoft Office PowerPoint</Application>
  <PresentationFormat>Widescreen</PresentationFormat>
  <Paragraphs>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popynet</cp:lastModifiedBy>
  <cp:revision>165</cp:revision>
  <dcterms:created xsi:type="dcterms:W3CDTF">2018-03-19T15:55:01Z</dcterms:created>
  <dcterms:modified xsi:type="dcterms:W3CDTF">2020-11-10T03:45:28Z</dcterms:modified>
</cp:coreProperties>
</file>