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7" r:id="rId2"/>
    <p:sldId id="258" r:id="rId3"/>
    <p:sldId id="273" r:id="rId4"/>
    <p:sldId id="260" r:id="rId5"/>
    <p:sldId id="259" r:id="rId6"/>
    <p:sldId id="261" r:id="rId7"/>
    <p:sldId id="277" r:id="rId8"/>
    <p:sldId id="275" r:id="rId9"/>
    <p:sldId id="274" r:id="rId10"/>
    <p:sldId id="276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5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345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81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322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78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75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13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72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12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85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2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6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3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5BA4C-CEEA-4924-94ED-A8B0B365E3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A82184-6757-4E50-A2D2-12F90ADD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2783542" y="753036"/>
            <a:ext cx="4625788" cy="2218764"/>
          </a:xfrm>
          <a:prstGeom prst="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Good Morning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227" y="3404359"/>
            <a:ext cx="4373216" cy="30328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20484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0" t="39026" r="12071" b="8524"/>
          <a:stretch/>
        </p:blipFill>
        <p:spPr>
          <a:xfrm>
            <a:off x="1563756" y="1934817"/>
            <a:ext cx="2849218" cy="25179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579165" y="490330"/>
            <a:ext cx="153439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</a:rPr>
              <a:t>Sit down</a:t>
            </a: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188765" y="1232452"/>
            <a:ext cx="371061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63478" y="2464904"/>
            <a:ext cx="79380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বসা</a:t>
            </a:r>
            <a:endParaRPr lang="en-US" sz="4000" b="1" dirty="0"/>
          </a:p>
        </p:txBody>
      </p:sp>
      <p:sp>
        <p:nvSpPr>
          <p:cNvPr id="10" name="Down Arrow 9"/>
          <p:cNvSpPr/>
          <p:nvPr/>
        </p:nvSpPr>
        <p:spPr>
          <a:xfrm>
            <a:off x="6082747" y="3405809"/>
            <a:ext cx="397565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05808" y="5605669"/>
            <a:ext cx="4737194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</a:rPr>
              <a:t>Sima , please sit down .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21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90571" y="342109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/>
              <a:t>Read from the book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8"/>
          <a:stretch/>
        </p:blipFill>
        <p:spPr>
          <a:xfrm>
            <a:off x="1346958" y="1338470"/>
            <a:ext cx="7324725" cy="40021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15473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4991" y="471116"/>
            <a:ext cx="39624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Indivitual Work 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8381" y="2650434"/>
            <a:ext cx="802232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/>
              <a:t>Tamal introduces him as Andy and then he say’s ‘ Andy Smith’.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05030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9841" y="355360"/>
            <a:ext cx="31264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u="sng" dirty="0" smtClean="0"/>
              <a:t>Pair Work :</a:t>
            </a:r>
            <a:endParaRPr lang="en-US" sz="4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531165" y="2438400"/>
            <a:ext cx="632557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Acting the dialogues 2 partner.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3421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8243" y="596348"/>
            <a:ext cx="379193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Group Work 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51512" y="2160105"/>
            <a:ext cx="269817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Dialogues practise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005171" y="2157656"/>
            <a:ext cx="166026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Group ‘A’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2928730" y="2107096"/>
            <a:ext cx="15084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13113" y="2994991"/>
            <a:ext cx="317971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Sima Andy and tamal.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5027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101008" y="543339"/>
            <a:ext cx="361509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Evaluation :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46922" y="1802295"/>
            <a:ext cx="582884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 a ) How do you introduces your friend 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33669" y="2756452"/>
            <a:ext cx="45801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Answer : Meet my friend........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8626" y="3684105"/>
            <a:ext cx="592181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 b </a:t>
            </a:r>
            <a:r>
              <a:rPr lang="en-US" sz="2400" smtClean="0"/>
              <a:t>) How to tell someone to address you?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2852" y="4532243"/>
            <a:ext cx="458651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Answer : Please call me .........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8219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1473" y="2084205"/>
            <a:ext cx="336938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Home Task :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4907" y="4245514"/>
            <a:ext cx="9321719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Write a short composition on “ Introduce a friend”.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05282" y="5121363"/>
            <a:ext cx="680699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[ Write at least five sentences to the topic.</a:t>
            </a:r>
          </a:p>
          <a:p>
            <a:r>
              <a:rPr lang="en-US" sz="2400" dirty="0" smtClean="0"/>
              <a:t> Remember to use capital letters,punctuation , </a:t>
            </a:r>
          </a:p>
          <a:p>
            <a:r>
              <a:rPr lang="en-US" sz="2400" dirty="0" smtClean="0"/>
              <a:t>correct spelling and sentence structure 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966" y="997527"/>
            <a:ext cx="20002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79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706581"/>
            <a:ext cx="538480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One day One word:</a:t>
            </a:r>
            <a:endParaRPr lang="en-US" sz="4000" b="1" dirty="0"/>
          </a:p>
        </p:txBody>
      </p:sp>
      <p:sp>
        <p:nvSpPr>
          <p:cNvPr id="8" name="TextBox 6"/>
          <p:cNvSpPr txBox="1"/>
          <p:nvPr/>
        </p:nvSpPr>
        <p:spPr>
          <a:xfrm>
            <a:off x="3669695" y="3075057"/>
            <a:ext cx="485261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meet - সাক্ষাত করা 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05754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5148" y="437322"/>
            <a:ext cx="534954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Thank you everybody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57670" y="5910470"/>
            <a:ext cx="5666936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Stay home , Stay safe .</a:t>
            </a:r>
            <a:endParaRPr lang="en-US" sz="4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30" y="1868349"/>
            <a:ext cx="4821513" cy="32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18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2218765" y="685799"/>
            <a:ext cx="5836023" cy="1042416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Teacher’s Identitification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85446" y="2536448"/>
            <a:ext cx="4558553" cy="1785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Most. Aklima Khatun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Assistent Teacher (English)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Raipur Govt. Primary School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Raipur, Gangni, Meherpur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 No: 01735897201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E-mail:aklimameherpur2012@gmail.com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722" y="2205357"/>
            <a:ext cx="2606687" cy="30798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36017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443" y="583095"/>
            <a:ext cx="440216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/>
              <a:t>Lesson Identity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20418" y="2107095"/>
            <a:ext cx="3954480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Class : Five </a:t>
            </a:r>
          </a:p>
          <a:p>
            <a:r>
              <a:rPr lang="en-US" sz="3200" b="1" dirty="0" smtClean="0"/>
              <a:t>Subject : English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: 01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: 6 -7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Tittle : Hello !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no : 5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087" y="2034328"/>
            <a:ext cx="2382078" cy="3083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3277431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26366" y="450574"/>
            <a:ext cx="595624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dirty="0" smtClean="0"/>
              <a:t>Let’s “ Greeting song”</a:t>
            </a:r>
            <a:endParaRPr lang="en-US" sz="4000" b="1" dirty="0"/>
          </a:p>
        </p:txBody>
      </p:sp>
      <p:pic>
        <p:nvPicPr>
          <p:cNvPr id="9" name="Hello 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67268" y="3233530"/>
            <a:ext cx="5645427" cy="1573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93197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3563471" y="793376"/>
            <a:ext cx="3950512" cy="104241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Lesson title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1789043" y="2835964"/>
            <a:ext cx="6387549" cy="2292627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Hello!!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61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999565" y="248478"/>
            <a:ext cx="5836023" cy="1042416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Learning Outcomes: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6922" y="2173356"/>
            <a:ext cx="1934818" cy="60960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Listenig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8957" y="2941983"/>
            <a:ext cx="639950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Understand quistions about family and friends of students 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0661" y="3604591"/>
            <a:ext cx="1250663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Speaking 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896" y="4320208"/>
            <a:ext cx="32960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Ask and answer Wh questions.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03304"/>
            <a:ext cx="114832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Reading 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8139" y="5711687"/>
            <a:ext cx="655686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Read paragraphs , dialogues stories , letters and other texts 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497496"/>
            <a:ext cx="279435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Students will be able to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2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260268" y="5392758"/>
            <a:ext cx="1469938" cy="10539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787464" y="4158191"/>
            <a:ext cx="1332711" cy="955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252869" y="477078"/>
            <a:ext cx="549965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/>
              <a:t>Recape discuss class......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815548"/>
            <a:ext cx="581678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Where are Sima and Tamal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79445" y="2822712"/>
            <a:ext cx="722826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Who is the new person in the Club 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0575" y="4108174"/>
            <a:ext cx="8267006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Why does Sima want meet the new person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8027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26576" y="381864"/>
            <a:ext cx="559640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/>
              <a:t>Discuss about the picture ........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1" t="26329" r="9350" b="1622"/>
          <a:stretch/>
        </p:blipFill>
        <p:spPr>
          <a:xfrm>
            <a:off x="954157" y="1497496"/>
            <a:ext cx="8362121" cy="38298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88159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538">
            <a:off x="565067" y="5436234"/>
            <a:ext cx="1469938" cy="1053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0993">
            <a:off x="8090935" y="233570"/>
            <a:ext cx="1469938" cy="105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822">
            <a:off x="860904" y="254334"/>
            <a:ext cx="1469938" cy="1053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4284">
            <a:off x="8442909" y="5570179"/>
            <a:ext cx="1332711" cy="9555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0609" y="371061"/>
            <a:ext cx="254749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u="sng" dirty="0" smtClean="0"/>
              <a:t>New words</a:t>
            </a:r>
            <a:endParaRPr lang="en-US" sz="3600" b="1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4" r="31449"/>
          <a:stretch/>
        </p:blipFill>
        <p:spPr>
          <a:xfrm>
            <a:off x="2054086" y="1767507"/>
            <a:ext cx="3021496" cy="31225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374296" y="1590262"/>
            <a:ext cx="135485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The time new Roman"/>
              </a:rPr>
              <a:t>Friend</a:t>
            </a:r>
            <a:endParaRPr lang="en-US" sz="3200" dirty="0">
              <a:latin typeface="The time new Roman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785113" y="2425148"/>
            <a:ext cx="225287" cy="728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56244" y="3313043"/>
            <a:ext cx="1484243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বন্ধু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23862" y="5406887"/>
            <a:ext cx="479592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Rohim is my best friend .</a:t>
            </a:r>
            <a:endParaRPr lang="en-US" sz="3200" dirty="0"/>
          </a:p>
        </p:txBody>
      </p:sp>
      <p:sp>
        <p:nvSpPr>
          <p:cNvPr id="12" name="Down Arrow 11"/>
          <p:cNvSpPr/>
          <p:nvPr/>
        </p:nvSpPr>
        <p:spPr>
          <a:xfrm>
            <a:off x="6559827" y="4227443"/>
            <a:ext cx="22528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02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289</Words>
  <Application>Microsoft Office PowerPoint</Application>
  <PresentationFormat>Widescreen</PresentationFormat>
  <Paragraphs>61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The time new Roman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Shimul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Nurjahan</dc:creator>
  <cp:lastModifiedBy>Nurjahan</cp:lastModifiedBy>
  <cp:revision>357</cp:revision>
  <dcterms:created xsi:type="dcterms:W3CDTF">2020-10-25T11:16:47Z</dcterms:created>
  <dcterms:modified xsi:type="dcterms:W3CDTF">2020-11-09T09:36:17Z</dcterms:modified>
</cp:coreProperties>
</file>