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9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2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0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8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9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6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4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1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9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5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F07AB1-CA05-4FD5-B245-913BF46D17D3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2ED82-C755-4707-9935-9486791C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litonhazralb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511" y="655093"/>
            <a:ext cx="358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 কে শুভেচ্ছা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"/>
          <a:stretch/>
        </p:blipFill>
        <p:spPr>
          <a:xfrm>
            <a:off x="3673545" y="1746912"/>
            <a:ext cx="4649292" cy="4148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762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1" y="805218"/>
            <a:ext cx="257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710" y="2347415"/>
            <a:ext cx="1134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পাশাপাশি দুজনে মিলে জুঁই এর শিক্ষাজীবন ও পেশায় প্রবেশের ধাপগুলো খাতায় লেখি?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00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8228" y="927543"/>
            <a:ext cx="350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উত্তর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6663" y="2292824"/>
            <a:ext cx="1774209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১ম,-৮ম শ্রেনী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89110" y="2402006"/>
            <a:ext cx="286603" cy="10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75713" y="2060812"/>
            <a:ext cx="1637731" cy="32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 শাখা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5713" y="2388358"/>
            <a:ext cx="1637731" cy="313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৯ম-১০ম শ্রেনী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13444" y="2511188"/>
            <a:ext cx="464025" cy="17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77469" y="2402006"/>
            <a:ext cx="2006221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683690" y="2456598"/>
            <a:ext cx="464025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02307" y="2402006"/>
            <a:ext cx="1760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8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4639" y="88710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9" y="2156346"/>
            <a:ext cx="8202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কর্মক্ষেত্রে সফল হওয়ার জন্য প্রয়োজনীয় গুনাবলীর নাম লেখ?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একটি মডেল পোস্টার তৈরী করো?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শ্রেনী কার্যক্রমে শাখা নির্বাচনের কোনটি নির্ভরশীল?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0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7" y="548130"/>
            <a:ext cx="1446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555241" y="1405720"/>
            <a:ext cx="6073254" cy="11737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4449171" y="2579428"/>
            <a:ext cx="122830" cy="195163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8579666" y="2579427"/>
            <a:ext cx="154901" cy="184244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4449170" y="4367284"/>
            <a:ext cx="4285397" cy="16377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5241" y="5010807"/>
            <a:ext cx="646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ও পেশার একটি ছক তৈ করে নিয়ে আসবে?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5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588" y="764275"/>
            <a:ext cx="556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কে ধন্যবাদ জানিয়ে আজকের                                          ক্লাস এখানেই শেষ করছি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সবাই ভালো থেকো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2685196"/>
            <a:ext cx="9676263" cy="3295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2489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146" y="914400"/>
            <a:ext cx="244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2382" y="2129051"/>
            <a:ext cx="59777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লিটন কুমার হাজরা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বি,এ,(অনার্স) এম,এ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(কাব্যতীর্থ) 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শালবাড়ী উচ্চ বিদ্যালয়,মহাদেবপুর,নওগাঁ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litonhazralbt@gmail.com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নং-০১৭১৪৮৩৮১৩৮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২৪/১০/২০২০ খ্রিঃ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36" y="1669575"/>
            <a:ext cx="2665863" cy="3332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1512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7469" y="791570"/>
            <a:ext cx="376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203" y="2156346"/>
            <a:ext cx="5404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জীবনমুখী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7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531" y="941696"/>
            <a:ext cx="515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করো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3" y="2019868"/>
            <a:ext cx="2743199" cy="1828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14" y="2019868"/>
            <a:ext cx="2616590" cy="1828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62" y="2019867"/>
            <a:ext cx="2266121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7" y="696036"/>
            <a:ext cx="384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370" y="2483893"/>
            <a:ext cx="6728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পরিকল্পনা ও কর্মক্ষেত্রে সফলতা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92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1934" y="750627"/>
            <a:ext cx="193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2257" y="1801504"/>
            <a:ext cx="83114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শিক্ষার্থীরা.........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শিক্ষাস্তরের বিভিন্ন শাখা ও বিষয় সমূহের গুরুত্ব ব্যাখ্যা করতে পারব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সাফল্য লাভের প্রয়োজনীয় গুণাবলী ব্যাখ্যা করতে পারব।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সাফল্য লাভে আগ্রহী হবো।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সাফল্য লাভের উপায় নিয়ে একটি পোস্টার ডিজাইন করে প্রদর্শন করতে পারব।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3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997" y="1009934"/>
            <a:ext cx="49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সংক্রান্ত আরো কয়েকটি ছবি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92" y="2681707"/>
            <a:ext cx="2324882" cy="221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5" y="2681707"/>
            <a:ext cx="3137847" cy="22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3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9547" y="859809"/>
            <a:ext cx="237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143" y="2661314"/>
            <a:ext cx="791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পেশাগত জীবনে শিক্ষা জিবনের প্রভাব কি তা লেখ?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91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931" y="914399"/>
            <a:ext cx="343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622285"/>
            <a:ext cx="7642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ছোটবেলা থেকেই জুঁই এর সবচেয়ে পছন্দের কাজ ছিল পড়া লেখা পছন্দ করা। জুঁই লেখতে ও পড়তে ভালোবাসে । এবং জুঁই মনে মনে ভাবে আমি বড় হয়ে ভালোভাবে লেখাপড়া করে শিক্ষকতা করব।জুঁই এর মনবাসনা পর্ণ হলো এবং মানুষ গড়ার কাজে নিয়োজিত হলো।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20" y="4176830"/>
            <a:ext cx="2562711" cy="165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8638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249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NCC</dc:creator>
  <cp:lastModifiedBy>NCC</cp:lastModifiedBy>
  <cp:revision>43</cp:revision>
  <dcterms:created xsi:type="dcterms:W3CDTF">2020-10-23T10:56:38Z</dcterms:created>
  <dcterms:modified xsi:type="dcterms:W3CDTF">2020-11-10T00:27:59Z</dcterms:modified>
</cp:coreProperties>
</file>