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  <p:sldMasterId id="2147483964" r:id="rId2"/>
  </p:sldMasterIdLst>
  <p:sldIdLst>
    <p:sldId id="256" r:id="rId3"/>
    <p:sldId id="258" r:id="rId4"/>
    <p:sldId id="284" r:id="rId5"/>
    <p:sldId id="257" r:id="rId6"/>
    <p:sldId id="259" r:id="rId7"/>
    <p:sldId id="302" r:id="rId8"/>
    <p:sldId id="286" r:id="rId9"/>
    <p:sldId id="287" r:id="rId10"/>
    <p:sldId id="303" r:id="rId11"/>
    <p:sldId id="261" r:id="rId12"/>
    <p:sldId id="288" r:id="rId13"/>
    <p:sldId id="289" r:id="rId14"/>
    <p:sldId id="306" r:id="rId15"/>
    <p:sldId id="304" r:id="rId16"/>
    <p:sldId id="305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59" autoAdjust="0"/>
  </p:normalViewPr>
  <p:slideViewPr>
    <p:cSldViewPr snapToGrid="0">
      <p:cViewPr varScale="1">
        <p:scale>
          <a:sx n="84" d="100"/>
          <a:sy n="84" d="100"/>
        </p:scale>
        <p:origin x="62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7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4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0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0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7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9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2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468000" y="2318433"/>
            <a:ext cx="9256000" cy="22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7322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608133" y="2274933"/>
            <a:ext cx="444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⊳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6528193" y="2274933"/>
            <a:ext cx="444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⊳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lin ang="16198662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259533" y="2108033"/>
            <a:ext cx="7644400" cy="89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259533" y="3034700"/>
            <a:ext cx="7644400" cy="4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119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608133" y="2274933"/>
            <a:ext cx="936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⊳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2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602400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485822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3"/>
          </p:nvPr>
        </p:nvSpPr>
        <p:spPr>
          <a:xfrm>
            <a:off x="811405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0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360"/>
            <a:ext cx="4663440" cy="762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পাঠে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সকলকে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স্বাগতঃ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26" name="Picture 2" descr="শখের বাগানে শীতের ফু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5360"/>
            <a:ext cx="9916159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1309" y="243627"/>
            <a:ext cx="9120800" cy="1769496"/>
          </a:xfrm>
          <a:noFill/>
        </p:spPr>
        <p:txBody>
          <a:bodyPr/>
          <a:lstStyle/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শব্দার্থ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2321" y="1877792"/>
            <a:ext cx="1614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9050" y="1863442"/>
            <a:ext cx="36166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বিনীত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প্রার্থনা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321" y="3452151"/>
            <a:ext cx="1984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পরমাদ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9050" y="3452150"/>
            <a:ext cx="44085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প্রমাদ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 </a:t>
            </a:r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ভুল-ভ্রান্তি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8318" y="5230920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কোকনদ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6560" y="5048286"/>
            <a:ext cx="24689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লাল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26" name="Picture 2" descr="Secrets of The Respond to Supplication | Science &amp; Fa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85" y="1569771"/>
            <a:ext cx="2381678" cy="16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শাপলা (জাতীয় ফুল)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19" y="4537433"/>
            <a:ext cx="2381678" cy="20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7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1338" y="1556450"/>
            <a:ext cx="10070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6981" y="1556450"/>
            <a:ext cx="2861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পানি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 </a:t>
            </a:r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জল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544" y="2887671"/>
            <a:ext cx="12875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শমন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1528" y="3144981"/>
            <a:ext cx="3538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মৃত্যুর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দেবতা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544" y="4525879"/>
            <a:ext cx="17700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6981" y="4682836"/>
            <a:ext cx="15424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050" name="Picture 2" descr="বিশ্ব পানি দিবস আ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295714"/>
            <a:ext cx="2527335" cy="15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মাছি কতধরনের রোগ জীবাণু বহন করে - BB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4011337"/>
            <a:ext cx="2527335" cy="20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1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8342" y="893129"/>
            <a:ext cx="853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0181" y="893129"/>
            <a:ext cx="2558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আশীর্বাদ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8055" y="1698658"/>
            <a:ext cx="1433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0181" y="1698658"/>
            <a:ext cx="12442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0893" y="2863172"/>
            <a:ext cx="18405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30181" y="2714321"/>
            <a:ext cx="1327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4034" y="5043350"/>
            <a:ext cx="14975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13322" y="4627852"/>
            <a:ext cx="4860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</a:t>
            </a:r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ৎ</a:t>
            </a:r>
            <a:r>
              <a:rPr lang="en-US" sz="6000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কাল</a:t>
            </a:r>
            <a:r>
              <a:rPr lang="en-US" sz="6000" dirty="0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বোঝাতে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074" name="Picture 2" descr="পদ্মের বদলে অন্য ফুল দিয়েই কি দেবী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12" y="2542688"/>
            <a:ext cx="3328852" cy="18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আজ শরতের প্রথম দি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4716495"/>
            <a:ext cx="3327316" cy="18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1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19" y="1124701"/>
            <a:ext cx="9880361" cy="1242579"/>
          </a:xfrm>
        </p:spPr>
        <p:txBody>
          <a:bodyPr/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পরমাদ,তামরস,মানস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শব্দগুলি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বাক্য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করো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4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পাঠঃ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057401"/>
            <a:ext cx="8128000" cy="40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সরব</a:t>
            </a:r>
            <a:r>
              <a:rPr lang="en-US" dirty="0" smtClean="0"/>
              <a:t> </a:t>
            </a:r>
            <a:r>
              <a:rPr lang="en-US" dirty="0" err="1" smtClean="0"/>
              <a:t>পাঠঃ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17" y="3007359"/>
            <a:ext cx="7901684" cy="30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576" y="4046899"/>
            <a:ext cx="106649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রেখো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দাসেরে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এ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পদে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সাধিতে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ঘটে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পরমাদ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 smtClean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মধুহীন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করো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মনঃকোকনদে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7" y="1214825"/>
            <a:ext cx="3422210" cy="227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765" y="1214825"/>
            <a:ext cx="3699679" cy="2279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202" y="1214825"/>
            <a:ext cx="3699679" cy="22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421" y="3813028"/>
            <a:ext cx="104047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প্রবাসে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দৈবের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বশে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জীব-তারা</a:t>
            </a:r>
            <a:r>
              <a:rPr lang="en-US" sz="60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খসে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দেহ-আকাশ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হতে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খেদ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তাহে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জন্মিলে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মরিতে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হবে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1" y="1149791"/>
            <a:ext cx="3499536" cy="2039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42" y="1149791"/>
            <a:ext cx="3556785" cy="203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672" y="1149791"/>
            <a:ext cx="3619967" cy="20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813" y="4195779"/>
            <a:ext cx="102428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কোথা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চিরস্থির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হায়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জীবন-নদে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রাখ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ডরি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শমনে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</a:t>
            </a:r>
            <a:endParaRPr lang="en-US" sz="6000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3" y="1095469"/>
            <a:ext cx="3510352" cy="234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64" y="1095468"/>
            <a:ext cx="3559773" cy="234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606" y="1095468"/>
            <a:ext cx="3509067" cy="2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173" y="3576372"/>
            <a:ext cx="106429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মক্ষিকাও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গলে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পড়িলে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অমৃত-হ্রদে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লোকে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যারে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সদ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সর্বজন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;-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আছে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481146"/>
            <a:ext cx="4927600" cy="2617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92" y="541839"/>
            <a:ext cx="5286375" cy="25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9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4649" y="368346"/>
            <a:ext cx="9120800" cy="1194400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8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8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64649" y="2616445"/>
            <a:ext cx="7160614" cy="4086400"/>
          </a:xfrm>
        </p:spPr>
        <p:txBody>
          <a:bodyPr>
            <a:noAutofit/>
          </a:bodyPr>
          <a:lstStyle/>
          <a:p>
            <a:pPr marL="135464" indent="0" algn="ctr">
              <a:buNone/>
            </a:pP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রাহিমা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আক্তার</a:t>
            </a:r>
            <a:endParaRPr lang="en-US" sz="5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135464" indent="0" algn="ctr">
              <a:buNone/>
            </a:pP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marL="135464" indent="0" algn="ctr">
              <a:buNone/>
            </a:pP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পলাশ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থানা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মডেল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উচ্চ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5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135464" indent="0" algn="ctr">
              <a:buNone/>
            </a:pP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পলাশ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নরসিংদী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260557"/>
            <a:ext cx="1331518" cy="1302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27" y="2616445"/>
            <a:ext cx="1917536" cy="28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398" y="4228733"/>
            <a:ext cx="10957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যাচিব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কাছে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হেন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অমরতা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কহ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দয়া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দোষ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ধর</a:t>
            </a:r>
            <a:endParaRPr lang="en-US" sz="6000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4" y="766205"/>
            <a:ext cx="4324985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142" y="651510"/>
            <a:ext cx="4516120" cy="25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630" y="4258435"/>
            <a:ext cx="11252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করিয়া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সুবরদে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ফুটি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যেন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স্মৃতি-জলে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মানসে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যথা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ফলে</a:t>
            </a:r>
            <a:endParaRPr lang="en-US" sz="6000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মধুময়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বসন্ত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60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6000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219926"/>
            <a:ext cx="4034790" cy="230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52" y="1219926"/>
            <a:ext cx="3721100" cy="2305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74" y="1316083"/>
            <a:ext cx="3670385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8443" y="307170"/>
            <a:ext cx="2085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2" y="1581421"/>
            <a:ext cx="7647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১. ‘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মক্ষিকা’র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সমার্থক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শব্দ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কোনটি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  ক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মৌমাছি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খ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গ.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বোলতা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ফড়িং</a:t>
            </a:r>
            <a:endParaRPr lang="en-US" sz="3200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472" y="2828741"/>
            <a:ext cx="10668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২.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 ক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ক্ষমতাবান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ব্যক্তি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খ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দীর্ঘজীবী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মানুষ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গ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যিনি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কীর্তিমান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মন্দিরের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সেবক</a:t>
            </a:r>
            <a:endParaRPr lang="en-US" sz="3200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6212" y="4034253"/>
            <a:ext cx="7451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৩.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মাইকেল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মধুসূদন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দওকত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জন্মগ্রহণ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438" y="4577669"/>
            <a:ext cx="6194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ক.১৯৩৬  খ.১৯৩৮  গ.১৮২৪  ঘ.১৯৩৭</a:t>
            </a:r>
            <a:endParaRPr lang="en-US" sz="3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3356" y="52815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১.ক /     </a:t>
            </a:r>
            <a:r>
              <a:rPr lang="en-US" sz="4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২.ক/    </a:t>
            </a:r>
            <a:r>
              <a:rPr lang="en-US" sz="4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৩.গ/   </a:t>
            </a:r>
            <a:endParaRPr lang="en-US" sz="48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840" y="1180006"/>
            <a:ext cx="40382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8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77" y="2756945"/>
            <a:ext cx="11665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“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বঙ্গভূমির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”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কবিতায়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ভালোবাসার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বহিঃপ্রকাশ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ঘটেছে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9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266" y="1351281"/>
            <a:ext cx="940665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2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3920" y="233680"/>
            <a:ext cx="9245868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চলো আমরা কিছু ছবি দেখে নেইঃ</a:t>
            </a:r>
            <a:endParaRPr lang="en-US" sz="4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098" name="Picture 2" descr="বাংলাদেশের যেসব এলাকা লকডাউন হতে পার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425877"/>
            <a:ext cx="431054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াংলাদেশের পতাকা আর সবুজ শ্যামল মাঠ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3" y="1425877"/>
            <a:ext cx="5321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5824" y="1970679"/>
            <a:ext cx="8002299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বঙ্গভূমির</a:t>
            </a:r>
            <a:r>
              <a:rPr lang="en-US" sz="9600" b="1" dirty="0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প্রতি</a:t>
            </a:r>
            <a:endParaRPr lang="en-US" sz="9600" b="1" dirty="0">
              <a:solidFill>
                <a:schemeClr val="accent6"/>
              </a:solidFill>
              <a:effectLst/>
              <a:latin typeface="SutonnySushreeOMJ" panose="00000400000000000000" pitchFamily="2" charset="0"/>
              <a:ea typeface="Times New Roman" panose="02020603050405020304" pitchFamily="18" charset="0"/>
              <a:cs typeface="SutonnySushreeOMJ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0786" y="3470511"/>
            <a:ext cx="6557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মাইকেল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মধুসূদন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 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দত্ত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88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881" y="518525"/>
            <a:ext cx="11398212" cy="954676"/>
          </a:xfrm>
        </p:spPr>
        <p:txBody>
          <a:bodyPr/>
          <a:lstStyle/>
          <a:p>
            <a:pPr algn="l"/>
            <a:r>
              <a:rPr lang="en-US" sz="5400" dirty="0" err="1" smtClean="0"/>
              <a:t>শিখনফলঃএই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r>
              <a:rPr lang="en-US" sz="5400" dirty="0" err="1" smtClean="0"/>
              <a:t>শেষে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শিক্ষার্থীরা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36881" y="2954127"/>
            <a:ext cx="115302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বাক্য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কবিতার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অন্তর্নিহিত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তাৎপর্য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US" sz="3200" smtClean="0">
                <a:latin typeface="SutonnyOMJ" panose="01010600010101010101" pitchFamily="2" charset="0"/>
                <a:cs typeface="SutonnyOMJ" panose="01010600010101010101" pitchFamily="2" charset="0"/>
              </a:rPr>
              <a:t> মনে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শ্রদ্ধা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বিনয়ভাব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জেগে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উঠবে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>
                <a:latin typeface="SolaimanLipi" panose="03000609000000000000" pitchFamily="65" charset="0"/>
                <a:cs typeface="SutonnyOMJ" panose="01010600010101010101" pitchFamily="2" charset="0"/>
              </a:rPr>
              <a:t>।</a:t>
            </a:r>
            <a:r>
              <a:rPr lang="en-US" sz="54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endParaRPr lang="en-US" sz="5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26903" y="3114630"/>
            <a:ext cx="450057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26903" y="3582794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40080" y="4154456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0560" y="4876210"/>
            <a:ext cx="406400" cy="31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719" y="5713273"/>
            <a:ext cx="4559081" cy="557074"/>
          </a:xfrm>
        </p:spPr>
        <p:txBody>
          <a:bodyPr/>
          <a:lstStyle/>
          <a:p>
            <a:pPr algn="ctr"/>
            <a:r>
              <a:rPr lang="en-US" sz="2800" dirty="0" err="1" smtClean="0"/>
              <a:t>মাইকেল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মধূসুদন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দত্ত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229294"/>
            <a:ext cx="3362960" cy="498475"/>
          </a:xfrm>
        </p:spPr>
        <p:txBody>
          <a:bodyPr>
            <a:normAutofit fontScale="92500" lnSpcReduction="10000"/>
          </a:bodyPr>
          <a:lstStyle/>
          <a:p>
            <a:pPr marL="101598" indent="0">
              <a:buNone/>
            </a:pP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পরিচিতিঃ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19" y="830349"/>
            <a:ext cx="4937322" cy="47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2440" y="2550055"/>
            <a:ext cx="1309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32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ঃ</a:t>
            </a:r>
            <a:endParaRPr lang="as-IN" sz="3200" b="0" i="0" dirty="0">
              <a:solidFill>
                <a:srgbClr val="FF0000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9244" y="2272419"/>
            <a:ext cx="9957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১৮২৪ সালের ২৫ জানুয়ারি </a:t>
            </a:r>
            <a:r>
              <a:rPr lang="as-IN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যশোর জেলার সাগরদাঁড়ি </a:t>
            </a:r>
            <a:r>
              <a:rPr lang="as-IN" sz="3600" dirty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গ্রামের এক সম্ভ্রান্ত হিন্দু কায়স্থ পরিবারে মধুসূদন দত্তের জন্ম হয়</a:t>
            </a:r>
            <a:r>
              <a:rPr lang="as-IN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জীবনের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উচ্চাকাঙ্খা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বিলেতে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চলে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যান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খ্রিষ্টান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ধর্ম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3600" dirty="0">
              <a:solidFill>
                <a:srgbClr val="0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73644" y="4729616"/>
            <a:ext cx="99461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ইংরেজি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ছাড়াও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ভাষায়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পারদর্শী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ছিলেন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as-IN" sz="3600" dirty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 কবি ও দক্ষ ইংরেজি লেখক হিসেবে </a:t>
            </a:r>
            <a:r>
              <a:rPr lang="as-IN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ঁ</a:t>
            </a:r>
            <a:r>
              <a:rPr lang="as-IN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3600" dirty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সুনাম </a:t>
            </a:r>
            <a:r>
              <a:rPr lang="en-US" sz="36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as-IN" sz="36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solidFill>
                <a:srgbClr val="0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endParaRPr lang="en-US" sz="1600" dirty="0">
              <a:solidFill>
                <a:srgbClr val="0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4826" y="3244334"/>
            <a:ext cx="870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2440" y="4930676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পেশাঃ</a:t>
            </a:r>
            <a:endParaRPr lang="en-US" sz="32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440" y="5717836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endParaRPr lang="as-IN" sz="2800" b="0" i="0" dirty="0">
              <a:solidFill>
                <a:srgbClr val="000000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27331" y="5106912"/>
            <a:ext cx="91024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accent2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4826" y="3244334"/>
            <a:ext cx="870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2440" y="5717836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endParaRPr lang="as-IN" sz="2800" b="0" i="0" dirty="0">
              <a:solidFill>
                <a:srgbClr val="000000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004" y="2403856"/>
            <a:ext cx="2424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কাব্যগ্রন্থ</a:t>
            </a:r>
            <a:r>
              <a:rPr lang="en-US" sz="40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ঃ</a:t>
            </a:r>
            <a:endParaRPr lang="as-IN" sz="40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8548" y="1075039"/>
            <a:ext cx="92701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মহাকাব্য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গীতিকাব্য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সনেট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পত্রকাব্য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নাটক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প্রহসন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রচনা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চিরস্মরণীয়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আছেন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ভাষার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প্রথম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মহাকাব্য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“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মেঘনাদবধ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কাব্য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”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রচনা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তাঁর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রচিত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প্রহসনঃ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“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একেই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সভ্যতা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”, “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বুড়ো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শালিকের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ঘাড়ে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রোঁ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”;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নাটকঃ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“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শর্মিষ্ঠা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”, “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পদ্মাবতী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”, “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কৃষ্ণকুমারী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”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dirty="0">
              <a:solidFill>
                <a:srgbClr val="0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584" y="5368522"/>
            <a:ext cx="16193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44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ঃ </a:t>
            </a:r>
            <a:endParaRPr lang="as-IN" sz="4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8548" y="5176017"/>
            <a:ext cx="870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১৮৭৩ </a:t>
            </a:r>
            <a:r>
              <a:rPr lang="as-IN" sz="4000" dirty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খ্রিষ্টাব্দের ২৯ </a:t>
            </a:r>
            <a:r>
              <a:rPr lang="as-IN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জুন</a:t>
            </a:r>
            <a:r>
              <a:rPr lang="en-US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কলকাতায়</a:t>
            </a:r>
            <a:r>
              <a:rPr lang="as-IN" sz="4000" dirty="0" smtClean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তিনি </a:t>
            </a:r>
            <a:r>
              <a:rPr lang="as-IN" sz="4000" dirty="0">
                <a:solidFill>
                  <a:srgbClr val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মৃত্যুবরণ করেন।</a:t>
            </a:r>
            <a:r>
              <a:rPr lang="as-IN" sz="4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133" y="2274933"/>
            <a:ext cx="9369200" cy="1910987"/>
          </a:xfrm>
        </p:spPr>
        <p:txBody>
          <a:bodyPr/>
          <a:lstStyle/>
          <a:p>
            <a:pPr marL="101598" indent="0">
              <a:buNone/>
            </a:pPr>
            <a:r>
              <a:rPr lang="en-US" dirty="0" smtClean="0"/>
              <a:t>১। </a:t>
            </a:r>
            <a:r>
              <a:rPr lang="en-US" dirty="0" err="1" smtClean="0"/>
              <a:t>মাইকেল</a:t>
            </a:r>
            <a:r>
              <a:rPr lang="en-US" dirty="0" smtClean="0"/>
              <a:t> </a:t>
            </a:r>
            <a:r>
              <a:rPr lang="en-US" dirty="0" err="1" smtClean="0"/>
              <a:t>মধুসূদন</a:t>
            </a:r>
            <a:r>
              <a:rPr lang="en-US" dirty="0" smtClean="0"/>
              <a:t> </a:t>
            </a:r>
            <a:r>
              <a:rPr lang="en-US" dirty="0" err="1" smtClean="0"/>
              <a:t>দত্ত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জন্মগ্রহন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?</a:t>
            </a:r>
          </a:p>
          <a:p>
            <a:pPr marL="101598" indent="0">
              <a:buNone/>
            </a:pPr>
            <a:endParaRPr lang="en-US" dirty="0"/>
          </a:p>
          <a:p>
            <a:pPr marL="101598" indent="0"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নামের</a:t>
            </a:r>
            <a:r>
              <a:rPr lang="en-US" dirty="0" smtClean="0"/>
              <a:t> </a:t>
            </a:r>
            <a:r>
              <a:rPr lang="en-US" dirty="0" err="1" smtClean="0"/>
              <a:t>আগে</a:t>
            </a:r>
            <a:r>
              <a:rPr lang="en-US" dirty="0" smtClean="0"/>
              <a:t> </a:t>
            </a:r>
            <a:r>
              <a:rPr lang="en-US" dirty="0" err="1" smtClean="0"/>
              <a:t>মাইকেল</a:t>
            </a:r>
            <a:r>
              <a:rPr lang="en-US" dirty="0" smtClean="0"/>
              <a:t>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কেনো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Nell · SlidesCarnival</Template>
  <TotalTime>2540</TotalTime>
  <Words>477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SolaimanLipi</vt:lpstr>
      <vt:lpstr>SutonnyOMJ</vt:lpstr>
      <vt:lpstr>SutonnySushreeOMJ</vt:lpstr>
      <vt:lpstr>Times New Roman</vt:lpstr>
      <vt:lpstr>Vrinda</vt:lpstr>
      <vt:lpstr>1_Vapor Trail</vt:lpstr>
      <vt:lpstr>Vapor Trail</vt:lpstr>
      <vt:lpstr>আজকের পাঠে সকলকে স্বাগতঃ</vt:lpstr>
      <vt:lpstr>শিক্ষক পরিচিতি</vt:lpstr>
      <vt:lpstr>চলো আমরা কিছু ছবি দেখে নেইঃ</vt:lpstr>
      <vt:lpstr>PowerPoint Presentation</vt:lpstr>
      <vt:lpstr>শিখনফলঃএই পাঠ শেষে শিক্ষার্থীরা</vt:lpstr>
      <vt:lpstr>মাইকেল মধূসুদন দত্ত</vt:lpstr>
      <vt:lpstr>PowerPoint Presentation</vt:lpstr>
      <vt:lpstr>PowerPoint Presentation</vt:lpstr>
      <vt:lpstr>একক কাজঃ</vt:lpstr>
      <vt:lpstr>শব্দার্থ </vt:lpstr>
      <vt:lpstr>PowerPoint Presentation</vt:lpstr>
      <vt:lpstr>PowerPoint Presentation</vt:lpstr>
      <vt:lpstr>জোড়ায় কাজঃ</vt:lpstr>
      <vt:lpstr>আদর্শ পাঠঃ</vt:lpstr>
      <vt:lpstr>সরব পাঠঃ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130</cp:revision>
  <dcterms:created xsi:type="dcterms:W3CDTF">2020-06-24T03:29:19Z</dcterms:created>
  <dcterms:modified xsi:type="dcterms:W3CDTF">2020-11-09T18:21:26Z</dcterms:modified>
</cp:coreProperties>
</file>