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5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114800"/>
            <a:ext cx="7467600" cy="3984625"/>
          </a:xfrm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vlcsnap-2012-06-06-10h11m26s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180963_f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886200"/>
            <a:ext cx="3048000" cy="202040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352800" cy="208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3505200" cy="2110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3838575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279558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819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09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09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তৈল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খাদ্য</a:t>
            </a:r>
            <a:endParaRPr lang="en-US" dirty="0"/>
          </a:p>
        </p:txBody>
      </p:sp>
      <p:pic>
        <p:nvPicPr>
          <p:cNvPr id="4" name="Content Placeholder 3" descr="coco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" y="1752600"/>
            <a:ext cx="4160520" cy="3121152"/>
          </a:xfrm>
        </p:spPr>
      </p:pic>
      <p:pic>
        <p:nvPicPr>
          <p:cNvPr id="5" name="Picture 4" descr="Cocon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933" y="1705248"/>
            <a:ext cx="3853467" cy="3171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41604"/>
            <a:ext cx="3868810" cy="2411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04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65418"/>
            <a:ext cx="3681984" cy="2463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36703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8653"/>
            <a:ext cx="3794370" cy="2334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rangeLT_White_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209180"/>
            <a:ext cx="3712240" cy="3572620"/>
          </a:xfrm>
        </p:spPr>
      </p:pic>
      <p:pic>
        <p:nvPicPr>
          <p:cNvPr id="5" name="Picture 4" descr="news_image_2011-04-23_7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4478694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03"/>
            <a:ext cx="8229600" cy="43434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এবার তোমরা ৩টি দলে ভাগ হয়ে বস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১ম দল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খদ্যের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বলার চেষ্টা করঃ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505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581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579222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রুটি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3505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11485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4800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মুড়ি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800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চিড়া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4724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২য় দল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বলার চেষ্টা কর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1825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78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600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455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2163762"/>
          </a:xfrm>
          <a:noFill/>
        </p:spPr>
        <p:txBody>
          <a:bodyPr>
            <a:normAutofit/>
          </a:bodyPr>
          <a:lstStyle/>
          <a:p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৩য় </a:t>
            </a: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বলার চেষ্টা করঃ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124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পনির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895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তেল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267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7244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তোমাদের পাঠ্য বইতে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৪৩ ও ৪৪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পৃষ্ঠা খোল এবং নিরবে পড়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96043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839200" cy="37338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কতভাগে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5200"/>
            <a:ext cx="8229600" cy="23161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ইকবাল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এপিবিএন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প্রাথমিক বিদ্যালয়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মহালছড়ি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590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তৃতীয় শ্রেণি</a:t>
            </a:r>
            <a:br>
              <a:rPr lang="bn-BD" sz="60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latin typeface="NikoshBAN" pitchFamily="2" charset="0"/>
                <a:cs typeface="NikoshBAN" pitchFamily="2" charset="0"/>
              </a:rPr>
            </a:b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শিখনফলঃ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মৌসুমি ফল সম্পর্কে জানবে।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গ্রীষ্মকালীন, শীতকালীন ও বারোমাসি ফল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আলাদা করতে পারবে ও লিখতে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95103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58962"/>
            <a:ext cx="8229600" cy="1189038"/>
          </a:xfrm>
        </p:spPr>
        <p:txBody>
          <a:bodyPr>
            <a:noAutofit/>
          </a:bodyPr>
          <a:lstStyle/>
          <a:p>
            <a:pPr lvl="8"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গানের মাধ্যমে নিরাপদ পরিবেশ 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2027238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দেখ এবং চিন্তা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ummer-frui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219200"/>
            <a:ext cx="4944865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5800" y="615011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এগুলি কিসের ছবি?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ফলগুলি কি সারা বছর থাকে?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2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bn-BD" sz="6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br>
              <a:rPr lang="bn-BD" sz="6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6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ummer-frui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88199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 আরও কিছু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6213"/>
            <a:ext cx="3183504" cy="1782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93825"/>
            <a:ext cx="3226027" cy="1806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971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43287"/>
            <a:ext cx="3877224" cy="280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103</Words>
  <Application>Microsoft Office PowerPoint</Application>
  <PresentationFormat>On-screen Show (4:3)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       </vt:lpstr>
      <vt:lpstr>ইকবাল আহাম্মদ প্রধান শিক্ষক শিক্ষক এপিবিএন মডেল সরকারি প্রাথমিক বিদ্যালয় মহালছড়ি, খাগড়াছড়ি। </vt:lpstr>
      <vt:lpstr> তৃতীয় শ্রেণি বিষয়ঃ প্রাথমিক বিজ্ঞান খাদ্য </vt:lpstr>
      <vt:lpstr>শিখনফলঃ ১। মৌসুমি ফল সম্পর্কে জানবে। ২। গ্রীষ্মকালীন, শীতকালীন ও বারোমাসি ফল      আলাদা করতে পারবে ও লিখতে পারবে।</vt:lpstr>
      <vt:lpstr>  একটি গানের মাধ্যমে নিরাপদ পরিবেশ ।  </vt:lpstr>
      <vt:lpstr>দেখ এবং চিন্তা কর</vt:lpstr>
      <vt:lpstr>আজকের পাঠঃ খাদ্য  পাঠ্যাংশঃ খাদ্য এবং পুষ্টি</vt:lpstr>
      <vt:lpstr>দেখ</vt:lpstr>
      <vt:lpstr>আমরা আরও কিছু খাদ্য দেখি</vt:lpstr>
      <vt:lpstr>PowerPoint Presentation</vt:lpstr>
      <vt:lpstr>তৈল জাতীয় খাদ্য</vt:lpstr>
      <vt:lpstr>PowerPoint Presentation</vt:lpstr>
      <vt:lpstr>PowerPoint Presentation</vt:lpstr>
      <vt:lpstr>এবার তোমরা ৩টি দলে ভাগ হয়ে বস ১ম দল শর্করা জাতীয় খদ্যের নাম বলার চেষ্টা করঃ </vt:lpstr>
      <vt:lpstr>২য় দল আমিষ জাতীয় খাদ্যের নাম বলার চেষ্টা কর </vt:lpstr>
      <vt:lpstr>৩য় দল চর্বি জাতীয় খাদ্যের নাম বলার চেষ্টা করঃ</vt:lpstr>
      <vt:lpstr>তোমাদের পাঠ্য বইতে ৪৩ ও ৪৪ পৃষ্ঠা খোল এবং নিরবে পড়</vt:lpstr>
      <vt:lpstr>১। খাদ্যকে কতভাগে ভাগ করা যায়? ২। তিনটি শর্করা জাতীয় খাদ্যের নাম লিখ। ৩। ভিটামিন জাতীয় খাদ্যের কাজ কী তিনটি বাক্যে লিখ।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USER</cp:lastModifiedBy>
  <cp:revision>130</cp:revision>
  <dcterms:created xsi:type="dcterms:W3CDTF">2006-08-16T00:00:00Z</dcterms:created>
  <dcterms:modified xsi:type="dcterms:W3CDTF">2020-11-09T18:29:38Z</dcterms:modified>
</cp:coreProperties>
</file>