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27"/>
  </p:notesMasterIdLst>
  <p:sldIdLst>
    <p:sldId id="290" r:id="rId2"/>
    <p:sldId id="385" r:id="rId3"/>
    <p:sldId id="289" r:id="rId4"/>
    <p:sldId id="287" r:id="rId5"/>
    <p:sldId id="341" r:id="rId6"/>
    <p:sldId id="318" r:id="rId7"/>
    <p:sldId id="334" r:id="rId8"/>
    <p:sldId id="340" r:id="rId9"/>
    <p:sldId id="332" r:id="rId10"/>
    <p:sldId id="388" r:id="rId11"/>
    <p:sldId id="263" r:id="rId12"/>
    <p:sldId id="339" r:id="rId13"/>
    <p:sldId id="299" r:id="rId14"/>
    <p:sldId id="265" r:id="rId15"/>
    <p:sldId id="266" r:id="rId16"/>
    <p:sldId id="300" r:id="rId17"/>
    <p:sldId id="335" r:id="rId18"/>
    <p:sldId id="336" r:id="rId19"/>
    <p:sldId id="337" r:id="rId20"/>
    <p:sldId id="338" r:id="rId21"/>
    <p:sldId id="392" r:id="rId22"/>
    <p:sldId id="319" r:id="rId23"/>
    <p:sldId id="393" r:id="rId24"/>
    <p:sldId id="282" r:id="rId25"/>
    <p:sldId id="3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00"/>
    <a:srgbClr val="FFCCCC"/>
    <a:srgbClr val="FFFF99"/>
    <a:srgbClr val="FF33CC"/>
    <a:srgbClr val="0000CC"/>
    <a:srgbClr val="33CC33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মনোযোগ</a:t>
            </a:r>
            <a:r>
              <a:rPr lang="en-US" dirty="0"/>
              <a:t> </a:t>
            </a:r>
            <a:r>
              <a:rPr lang="en-US" dirty="0" err="1"/>
              <a:t>আর্কষণের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ভিডিও</a:t>
            </a:r>
            <a:r>
              <a:rPr lang="en-US" baseline="0" dirty="0"/>
              <a:t> </a:t>
            </a:r>
            <a:r>
              <a:rPr lang="en-US" baseline="0" dirty="0" err="1"/>
              <a:t>উপস্থাপন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প্রশ্নত্তোরের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0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সেবা</a:t>
            </a:r>
            <a:r>
              <a:rPr lang="en-US" dirty="0"/>
              <a:t> </a:t>
            </a:r>
            <a:r>
              <a:rPr lang="en-US" dirty="0" err="1"/>
              <a:t>প্রদানকারী</a:t>
            </a:r>
            <a:r>
              <a:rPr lang="en-US" baseline="0" dirty="0"/>
              <a:t> </a:t>
            </a:r>
            <a:r>
              <a:rPr lang="en-US" baseline="0" dirty="0" err="1"/>
              <a:t>সংস্থাগুলো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জ্ঞান</a:t>
            </a:r>
            <a:r>
              <a:rPr lang="en-US" baseline="0" dirty="0"/>
              <a:t> </a:t>
            </a:r>
            <a:r>
              <a:rPr lang="en-US" baseline="0" dirty="0" err="1"/>
              <a:t>লাভ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এ</a:t>
            </a:r>
            <a:r>
              <a:rPr lang="en-US" baseline="0" dirty="0"/>
              <a:t> </a:t>
            </a:r>
            <a:r>
              <a:rPr lang="en-US" baseline="0" dirty="0" err="1"/>
              <a:t>পর্যায়ে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ব্যবহারিক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নির্দেশনা</a:t>
            </a:r>
            <a:r>
              <a:rPr lang="en-US" baseline="0" dirty="0"/>
              <a:t> </a:t>
            </a:r>
            <a:r>
              <a:rPr lang="en-US" baseline="0" dirty="0" err="1"/>
              <a:t>অনুসরণ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7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১২-১৫ </a:t>
            </a:r>
            <a:r>
              <a:rPr lang="en-US" dirty="0" err="1"/>
              <a:t>নং</a:t>
            </a:r>
            <a:r>
              <a:rPr lang="en-US" dirty="0"/>
              <a:t> </a:t>
            </a:r>
            <a:r>
              <a:rPr lang="en-US" dirty="0" err="1"/>
              <a:t>স্রাইটের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ইয়াহু</a:t>
            </a:r>
            <a:r>
              <a:rPr lang="en-US" baseline="0" dirty="0"/>
              <a:t> </a:t>
            </a:r>
            <a:r>
              <a:rPr lang="en-US" baseline="0" dirty="0" err="1"/>
              <a:t>মেইলে</a:t>
            </a:r>
            <a:r>
              <a:rPr lang="en-US" baseline="0" dirty="0"/>
              <a:t> </a:t>
            </a:r>
            <a:r>
              <a:rPr lang="en-US" baseline="0" dirty="0" err="1"/>
              <a:t>প্রবেশ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6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0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6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19CFD5B-3570-4153-8235-1457CBD0446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45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4701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93291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97926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37778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5372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09299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248D-E451-4F13-83C6-AE5FE7E00ED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00407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838-08B5-4314-AF2F-9379A4381A2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242986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38C7-69C1-4EDE-9419-8FC5D87DFE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51388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82F3-A9C8-4983-8F1E-A6C0CA8089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7220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718-6C8E-448E-9B88-ABC6A334811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660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999A-1BE6-429E-AC0B-F2566AE3DC2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73742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F2A-BF18-4C14-BAD1-A35CE4C552B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2775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0520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DC8-9408-4883-B3E7-19D610AD44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80933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AE14-7463-48DD-ACA7-DC91B927197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286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3771" r:id="rId18"/>
    <p:sldLayoutId id="2147483772" r:id="rId19"/>
    <p:sldLayoutId id="2147483773" r:id="rId20"/>
  </p:sldLayoutIdLst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0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F23335-8A6E-48B1-B169-18DE6BE82640}"/>
              </a:ext>
            </a:extLst>
          </p:cNvPr>
          <p:cNvSpPr txBox="1"/>
          <p:nvPr/>
        </p:nvSpPr>
        <p:spPr>
          <a:xfrm>
            <a:off x="2209800" y="546718"/>
            <a:ext cx="5562600" cy="186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GB" sz="11500" b="1" dirty="0" err="1">
                <a:solidFill>
                  <a:srgbClr val="003300"/>
                </a:solidFill>
              </a:rPr>
              <a:t>স্বাগতম</a:t>
            </a:r>
            <a:endParaRPr lang="en-US" sz="11500" b="1" dirty="0">
              <a:solidFill>
                <a:srgbClr val="0033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986AB-DC36-4FA3-ABC6-358FCC1AC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9"/>
          <a:stretch/>
        </p:blipFill>
        <p:spPr>
          <a:xfrm>
            <a:off x="3048000" y="2743200"/>
            <a:ext cx="4106594" cy="35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1931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56302C-0FB8-B141-81A6-EDA370B64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>
          <a:xfrm>
            <a:off x="353786" y="533400"/>
            <a:ext cx="8436427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4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5724"/>
            <a:ext cx="710565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44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সাইটসমূহ</a:t>
            </a:r>
            <a:endParaRPr lang="en-US" sz="4400" b="1" dirty="0">
              <a:ln w="11430"/>
              <a:solidFill>
                <a:schemeClr val="accent4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0262"/>
            <a:ext cx="2895600" cy="1181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219450" cy="141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E:\MOTIAR\D,contennt Picture 2\w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343400"/>
            <a:ext cx="2947987" cy="13854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MOTIAR\D,contennt Picture 2\a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6"/>
            <a:ext cx="3219450" cy="152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B3AB0DF-28E3-F14A-BB6D-961407B5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8" y="254000"/>
            <a:ext cx="836917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47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5562600" cy="291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508337"/>
            <a:ext cx="57912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10000"/>
                  </a:schemeClr>
                </a:solidFill>
              </a:rPr>
              <a:t>Mozilla Firefox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76962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Mozilla Firefox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23163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105400"/>
            <a:ext cx="739140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address bar এ </a:t>
            </a:r>
            <a:r>
              <a:rPr lang="en-US" sz="40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40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C:\Users\Motiar\Desktop\g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010400" cy="3315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838200"/>
            <a:ext cx="3581400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www.yahoo.com</a:t>
            </a: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rot="16200000" flipV="1">
            <a:off x="1690360" y="2604760"/>
            <a:ext cx="3591580" cy="110490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00600"/>
            <a:ext cx="5867400" cy="830997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Mail এ </a:t>
            </a:r>
            <a:r>
              <a:rPr lang="en-US" sz="4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20162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553200" cy="276383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1485900" y="2628900"/>
            <a:ext cx="22098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320655" cy="4135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62000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খুলবে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3810000" y="1676400"/>
            <a:ext cx="16002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B329EC2-40C9-844E-BE01-27A492422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7" y="612322"/>
            <a:ext cx="8395606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08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A73F5F5-A503-8C4B-A2C6-D38A3BD28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1" y="281214"/>
            <a:ext cx="8490857" cy="61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14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7D92B51-72CA-A040-B5AC-F60CEA793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76250"/>
            <a:ext cx="8313964" cy="57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14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813524"/>
            <a:ext cx="2202847" cy="1200329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5400" b="1" spc="150" dirty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5400" b="1" spc="150" dirty="0">
              <a:ln w="11430"/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783" y="3652764"/>
            <a:ext cx="320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9FFA3-E03E-41C8-B231-31983F3461FD}"/>
              </a:ext>
            </a:extLst>
          </p:cNvPr>
          <p:cNvSpPr txBox="1"/>
          <p:nvPr/>
        </p:nvSpPr>
        <p:spPr>
          <a:xfrm>
            <a:off x="150056" y="2560157"/>
            <a:ext cx="5183944" cy="218521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</a:rPr>
              <a:t>মরিয়ম আক্তার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</a:rPr>
              <a:t>সহকারি শিক্ষক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</a:rPr>
              <a:t>গাছা উচ্চ বিদ্যালয়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Email: ratna6212@gmail.com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F2379-D63D-4381-8E04-F96760250505}"/>
              </a:ext>
            </a:extLst>
          </p:cNvPr>
          <p:cNvSpPr txBox="1"/>
          <p:nvPr/>
        </p:nvSpPr>
        <p:spPr>
          <a:xfrm>
            <a:off x="5477691" y="2729435"/>
            <a:ext cx="346881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bg2">
                    <a:lumMod val="25000"/>
                  </a:schemeClr>
                </a:solidFill>
              </a:rPr>
              <a:t>তথ্য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 ও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</a:rPr>
              <a:t>যোগযোগ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</a:rPr>
              <a:t>প্রযুক্তি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GB" sz="2400" dirty="0" err="1">
                <a:solidFill>
                  <a:schemeClr val="bg2">
                    <a:lumMod val="25000"/>
                  </a:schemeClr>
                </a:solidFill>
              </a:rPr>
              <a:t>শ্রেণীঃ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 ৮ম</a:t>
            </a:r>
          </a:p>
          <a:p>
            <a:pPr algn="ctr"/>
            <a:r>
              <a:rPr lang="en-GB" sz="2400" dirty="0" err="1">
                <a:solidFill>
                  <a:schemeClr val="bg2">
                    <a:lumMod val="25000"/>
                  </a:schemeClr>
                </a:solidFill>
              </a:rPr>
              <a:t>অঃ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 ৫ম</a:t>
            </a:r>
          </a:p>
          <a:p>
            <a:pPr algn="ctr"/>
            <a:r>
              <a:rPr lang="en-GB" sz="2400" dirty="0" err="1">
                <a:solidFill>
                  <a:schemeClr val="bg2">
                    <a:lumMod val="25000"/>
                  </a:schemeClr>
                </a:solidFill>
              </a:rPr>
              <a:t>পাঠঃ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92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3A84C96-92A6-1C4D-9BBC-EA3856510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652"/>
            <a:ext cx="9307286" cy="58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90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9F449F3-DE38-4243-B061-5CB3A796B6CD}"/>
              </a:ext>
            </a:extLst>
          </p:cNvPr>
          <p:cNvSpPr/>
          <p:nvPr/>
        </p:nvSpPr>
        <p:spPr>
          <a:xfrm>
            <a:off x="1977116" y="380674"/>
            <a:ext cx="4649561" cy="816756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</a:rPr>
              <a:t>একক কাজ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D0B6ACF1-5E9B-4546-A891-ADF109BD6BE9}"/>
              </a:ext>
            </a:extLst>
          </p:cNvPr>
          <p:cNvSpPr/>
          <p:nvPr/>
        </p:nvSpPr>
        <p:spPr>
          <a:xfrm rot="10800000" flipV="1">
            <a:off x="1042244" y="2062135"/>
            <a:ext cx="6519302" cy="1208862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accent2"/>
                </a:solidFill>
              </a:rPr>
              <a:t>১.ই-মেইল কয়েক ধরনের?</a:t>
            </a: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072A2B10-5538-3045-9A54-C493FF7D441A}"/>
              </a:ext>
            </a:extLst>
          </p:cNvPr>
          <p:cNvSpPr/>
          <p:nvPr/>
        </p:nvSpPr>
        <p:spPr>
          <a:xfrm>
            <a:off x="1233484" y="3270998"/>
            <a:ext cx="6679070" cy="1423466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accent2"/>
                </a:solidFill>
              </a:rPr>
              <a:t>২.ই-মেইল আদানপ্রদানের জন্য কি?কি?দরকার হয়।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577FDBE-483C-4C43-86BC-E2B4B2CCD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8" y="92153"/>
            <a:ext cx="2660866" cy="179924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290B6CD-1CDA-8149-AB45-6AC306D3A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23" y="-148419"/>
            <a:ext cx="2660866" cy="17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6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9" y="1219200"/>
            <a:ext cx="2419761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spc="50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ই-মেইল কী? </a:t>
            </a:r>
            <a:endParaRPr lang="en-US" sz="2800" b="1" spc="5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1935002"/>
            <a:ext cx="236611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ইমারজেন্সি মেইল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8" y="2571335"/>
            <a:ext cx="234230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ইলেকট্রনিক মেইল 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2571334"/>
            <a:ext cx="256795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ইলেকট্রিক্যাল মেইল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1948857"/>
            <a:ext cx="256795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ইঞ্জিনিয়ারিং মেইল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5838" y="1981200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2286000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37873" y="348571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2400" y="304800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6440" y="1636206"/>
              <a:ext cx="2197608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2514600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1981200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82742" y="2286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spc="150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3276600"/>
            <a:ext cx="2507675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00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3901294"/>
            <a:ext cx="237692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বিং 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3933227"/>
            <a:ext cx="24290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গুগল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4449633"/>
            <a:ext cx="242682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4482971"/>
            <a:ext cx="236578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ফক্স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3932636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1000" y="4363254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4572000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3954737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886200" y="311026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44256" y="311026"/>
            <a:ext cx="1727257" cy="1593974"/>
            <a:chOff x="8167922" y="1296627"/>
            <a:chExt cx="3023444" cy="2860964"/>
          </a:xfrm>
        </p:grpSpPr>
        <p:sp>
          <p:nvSpPr>
            <p:cNvPr id="47" name="Oval 46"/>
            <p:cNvSpPr/>
            <p:nvPr/>
          </p:nvSpPr>
          <p:spPr>
            <a:xfrm>
              <a:off x="8167922" y="1296627"/>
              <a:ext cx="302344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66171" y="1760380"/>
              <a:ext cx="2197617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57200" y="5562600"/>
            <a:ext cx="720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9269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F9DECE7C-1EDA-DD48-8635-4FC35244AFCD}"/>
              </a:ext>
            </a:extLst>
          </p:cNvPr>
          <p:cNvSpPr/>
          <p:nvPr/>
        </p:nvSpPr>
        <p:spPr>
          <a:xfrm>
            <a:off x="3201760" y="353133"/>
            <a:ext cx="3207204" cy="122496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দলীয় কাজ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28F573D-10B7-604B-B480-C6DBB7678C52}"/>
              </a:ext>
            </a:extLst>
          </p:cNvPr>
          <p:cNvSpPr/>
          <p:nvPr/>
        </p:nvSpPr>
        <p:spPr>
          <a:xfrm rot="10800000" flipV="1">
            <a:off x="2820760" y="1578102"/>
            <a:ext cx="3207204" cy="625930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ময়ূর দল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F066342B-F9B9-A24E-A7C9-1240F796B12A}"/>
              </a:ext>
            </a:extLst>
          </p:cNvPr>
          <p:cNvSpPr/>
          <p:nvPr/>
        </p:nvSpPr>
        <p:spPr>
          <a:xfrm>
            <a:off x="-197304" y="2313051"/>
            <a:ext cx="9538607" cy="1224969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দুটি জনপ্রিয় ই-মেইল সেবাদাতা সাইডের নাম লিখ?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F55F89D-B01C-F64A-9D8B-696F15149E6D}"/>
              </a:ext>
            </a:extLst>
          </p:cNvPr>
          <p:cNvSpPr/>
          <p:nvPr/>
        </p:nvSpPr>
        <p:spPr>
          <a:xfrm rot="10800000" flipV="1">
            <a:off x="2820760" y="2925536"/>
            <a:ext cx="3207204" cy="802821"/>
          </a:xfrm>
          <a:prstGeom prst="wedgeEllipseCallout">
            <a:avLst>
              <a:gd name="adj1" fmla="val -18712"/>
              <a:gd name="adj2" fmla="val 17952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বক দল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515FBD14-7C6F-B349-86D3-47E8D7D889CB}"/>
              </a:ext>
            </a:extLst>
          </p:cNvPr>
          <p:cNvSpPr/>
          <p:nvPr/>
        </p:nvSpPr>
        <p:spPr>
          <a:xfrm>
            <a:off x="36058" y="4054931"/>
            <a:ext cx="9538607" cy="1224969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 ই-মেইল  কি?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33BACB5-5C12-AD44-B9EA-876C4CE1A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1" y="317963"/>
            <a:ext cx="2707139" cy="162761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5E9CB278-65D2-9A49-92AE-30362D5B87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64" y="252304"/>
            <a:ext cx="2205715" cy="1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42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8878" y="4800600"/>
            <a:ext cx="7391400" cy="1200329"/>
          </a:xfrm>
          <a:prstGeom prst="rect">
            <a:avLst/>
          </a:prstGeom>
          <a:solidFill>
            <a:srgbClr val="FFCC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মুহূর্তেই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6178" y="533404"/>
            <a:ext cx="48768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D1DC689-4D48-4C4C-8765-53F70213C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6" y="1945821"/>
            <a:ext cx="2600573" cy="236764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9C51EA1-0872-7740-8DFD-8B895FA16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65" y="1728108"/>
            <a:ext cx="4735285" cy="27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5CF205-C4E4-43F3-B597-058F327582BE}"/>
              </a:ext>
            </a:extLst>
          </p:cNvPr>
          <p:cNvSpPr txBox="1"/>
          <p:nvPr/>
        </p:nvSpPr>
        <p:spPr>
          <a:xfrm>
            <a:off x="2362200" y="818499"/>
            <a:ext cx="4892943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6600" b="1" dirty="0"/>
              <a:t>Thanks to 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A95BC-0F7D-4E2A-86E6-791EC6996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/>
          <a:stretch/>
        </p:blipFill>
        <p:spPr>
          <a:xfrm>
            <a:off x="3505200" y="2286000"/>
            <a:ext cx="2852738" cy="37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17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EC8DDA-BFBC-E94C-AAC5-EFE3EC9E4996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ED83512A-4149-BD41-A482-4168C918B457}"/>
              </a:ext>
            </a:extLst>
          </p:cNvPr>
          <p:cNvSpPr/>
          <p:nvPr/>
        </p:nvSpPr>
        <p:spPr>
          <a:xfrm>
            <a:off x="1564820" y="190501"/>
            <a:ext cx="5606143" cy="123825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003300"/>
                </a:solidFill>
              </a:rPr>
              <a:t>নিচের চিত্র গুলো দেখ </a:t>
            </a:r>
            <a:endParaRPr lang="en-US" sz="3600">
              <a:solidFill>
                <a:srgbClr val="003300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153C811-CF6B-B047-B509-1087F6AB1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68" y="1551214"/>
            <a:ext cx="3408589" cy="495299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61A1E6E-D55D-6E4A-A926-0A29630D8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21" y="1489982"/>
            <a:ext cx="5606143" cy="50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132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1909466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09466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10235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1459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08392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8933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4800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6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5" y="1917649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59" y="1917649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3" y="1925832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9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5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477 L 0.16406 -0.22338 C 0.20139 -0.2794 0.25709 -0.31065 0.31568 -0.31065 C 0.38224 -0.31065 0.43533 -0.2794 0.47266 -0.22338 L 0.65104 0.02477 " pathEditMode="relative" rAng="0" ptsTypes="FffFF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A7ACE41-FABB-EF44-BC46-F7C54FDAEB23}"/>
              </a:ext>
            </a:extLst>
          </p:cNvPr>
          <p:cNvSpPr/>
          <p:nvPr/>
        </p:nvSpPr>
        <p:spPr>
          <a:xfrm>
            <a:off x="1020535" y="299357"/>
            <a:ext cx="7021286" cy="1918607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আজকের পাঠ</a:t>
            </a:r>
            <a:endParaRPr lang="en-US" sz="4800" b="1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58398F5-8FC0-224A-8C72-E285E322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17964"/>
            <a:ext cx="6096000" cy="1796143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E22267E-0E65-474E-8F12-792B5EED6289}"/>
              </a:ext>
            </a:extLst>
          </p:cNvPr>
          <p:cNvSpPr/>
          <p:nvPr/>
        </p:nvSpPr>
        <p:spPr>
          <a:xfrm>
            <a:off x="1020536" y="4231821"/>
            <a:ext cx="7894864" cy="1700893"/>
          </a:xfrm>
          <a:prstGeom prst="flowChartTerminator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>
                <a:solidFill>
                  <a:schemeClr val="tx1"/>
                </a:solidFill>
              </a:rPr>
              <a:t>ই-মেইল(একাউন্ট খোলা)</a:t>
            </a:r>
            <a:endParaRPr lang="en-US" sz="5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36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028616"/>
            <a:ext cx="9067800" cy="32932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8650" indent="-628650">
              <a:defRPr/>
            </a:pPr>
            <a:r>
              <a:rPr lang="en-GB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</a:t>
            </a:r>
            <a:r>
              <a:rPr lang="en-GB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mail/Gmail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windowটি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GB" sz="3200" dirty="0" err="1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r>
              <a:rPr lang="en-GB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</a:rPr>
              <a:t>৪E-mail account খুলতে পারবে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1059" y="228600"/>
            <a:ext cx="38056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6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9539"/>
            <a:ext cx="5638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600" b="1" dirty="0" err="1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6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n w="1905"/>
              <a:solidFill>
                <a:schemeClr val="accent4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831140"/>
            <a:ext cx="7848600" cy="15696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673019-D462-4E4D-ABF7-F2824CB77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226"/>
            <a:ext cx="4155621" cy="242132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1B42942-8525-994E-9699-A13D12100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70" y="1782536"/>
            <a:ext cx="3224892" cy="2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51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C386EC5-F0E7-6B40-BA21-A0831C1F3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7" y="571500"/>
            <a:ext cx="8516849" cy="5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461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iped Right Arrow 18"/>
          <p:cNvSpPr/>
          <p:nvPr/>
        </p:nvSpPr>
        <p:spPr>
          <a:xfrm>
            <a:off x="1571176" y="3128105"/>
            <a:ext cx="3628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178141" y="3247055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12927" y="5181600"/>
            <a:ext cx="1489933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</a:p>
        </p:txBody>
      </p:sp>
      <p:sp>
        <p:nvSpPr>
          <p:cNvPr id="17" name="Striped Right Arrow 16"/>
          <p:cNvSpPr/>
          <p:nvPr/>
        </p:nvSpPr>
        <p:spPr>
          <a:xfrm>
            <a:off x="3352800" y="3082528"/>
            <a:ext cx="395796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906000" y="1295400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110310" y="7777533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</a:p>
        </p:txBody>
      </p:sp>
      <p:sp>
        <p:nvSpPr>
          <p:cNvPr id="32" name="Striped Right Arrow 31"/>
          <p:cNvSpPr/>
          <p:nvPr/>
        </p:nvSpPr>
        <p:spPr>
          <a:xfrm>
            <a:off x="5181600" y="3050613"/>
            <a:ext cx="395310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330541" y="4652991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35" name="Oval 34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065327" y="6587536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0058400" y="2701336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6" descr="C:\Users\Motiar\Desktop\post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654888"/>
            <a:ext cx="1143000" cy="1685925"/>
          </a:xfrm>
          <a:prstGeom prst="rect">
            <a:avLst/>
          </a:prstGeom>
          <a:noFill/>
        </p:spPr>
      </p:pic>
      <p:pic>
        <p:nvPicPr>
          <p:cNvPr id="47" name="Picture 5" descr="C:\Users\Motiar\Desktop\post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740614"/>
            <a:ext cx="1197224" cy="1602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7" descr="C:\Users\Motiar\Desktop\po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740613"/>
            <a:ext cx="1162050" cy="1585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3" name="Group 52"/>
          <p:cNvGrpSpPr/>
          <p:nvPr/>
        </p:nvGrpSpPr>
        <p:grpSpPr>
          <a:xfrm>
            <a:off x="10330541" y="3399455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065327" y="5334000"/>
            <a:ext cx="1489933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0058400" y="1447800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59" name="Oval 58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262710" y="7929933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</a:p>
        </p:txBody>
      </p:sp>
      <p:sp>
        <p:nvSpPr>
          <p:cNvPr id="62" name="Striped Right Arrow 61"/>
          <p:cNvSpPr/>
          <p:nvPr/>
        </p:nvSpPr>
        <p:spPr>
          <a:xfrm>
            <a:off x="7180952" y="3022019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0482941" y="4805391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64" name="Oval 63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217727" y="6739936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0210800" y="2853736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68" name="Oval 67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592614" y="788981"/>
            <a:ext cx="5007629" cy="76944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62AA4E4-C11F-C04C-995C-4541707DE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6" y="2310659"/>
            <a:ext cx="1437881" cy="231549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AB2EB6F-A4A6-FB49-9233-234CFC288D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1" y="2701097"/>
            <a:ext cx="195516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9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32" grpId="0" animBg="1"/>
      <p:bldP spid="32" grpId="1" animBg="1"/>
      <p:bldP spid="62" grpId="0" animBg="1"/>
      <p:bldP spid="62" grpId="1" animBg="1"/>
      <p:bldP spid="7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1554</TotalTime>
  <Words>339</Words>
  <Application>Microsoft Office PowerPoint</Application>
  <PresentationFormat>On-screen Show (4:3)</PresentationFormat>
  <Paragraphs>81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Georgia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DOEL</cp:lastModifiedBy>
  <cp:revision>203</cp:revision>
  <dcterms:created xsi:type="dcterms:W3CDTF">2014-04-21T05:17:46Z</dcterms:created>
  <dcterms:modified xsi:type="dcterms:W3CDTF">2020-11-10T05:49:23Z</dcterms:modified>
</cp:coreProperties>
</file>