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9" r:id="rId3"/>
    <p:sldId id="273" r:id="rId4"/>
    <p:sldId id="276" r:id="rId5"/>
    <p:sldId id="298" r:id="rId6"/>
    <p:sldId id="292" r:id="rId7"/>
    <p:sldId id="274" r:id="rId8"/>
    <p:sldId id="299" r:id="rId9"/>
    <p:sldId id="300" r:id="rId10"/>
    <p:sldId id="295" r:id="rId11"/>
    <p:sldId id="296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64701A-8A52-4A60-A7B2-5240E2AF4717}">
          <p14:sldIdLst>
            <p14:sldId id="272"/>
            <p14:sldId id="269"/>
            <p14:sldId id="273"/>
            <p14:sldId id="276"/>
            <p14:sldId id="298"/>
            <p14:sldId id="292"/>
          </p14:sldIdLst>
        </p14:section>
        <p14:section name="Untitled Section" id="{B02C8154-882D-4D4B-A868-DFD5BC0FEE01}">
          <p14:sldIdLst>
            <p14:sldId id="274"/>
            <p14:sldId id="299"/>
            <p14:sldId id="300"/>
            <p14:sldId id="295"/>
            <p14:sldId id="296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B849"/>
    <a:srgbClr val="B82FEB"/>
    <a:srgbClr val="658DC1"/>
    <a:srgbClr val="C1AE4F"/>
    <a:srgbClr val="58A2A3"/>
    <a:srgbClr val="EEBD68"/>
    <a:srgbClr val="48752C"/>
    <a:srgbClr val="F6BC58"/>
    <a:srgbClr val="D10303"/>
    <a:srgbClr val="FFB8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1BD16-8116-4E46-A95F-31D95E701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3A9A85-ECC3-4087-BADF-4F4FEA564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D4E1B-7BF7-4D84-A061-C6CB69D9F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6EF12-2462-4A2C-A2B1-E6493D573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5993B-564C-4FE1-9847-DECFDFF26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1E0D445-C720-4556-B0C3-60A15F86594C}"/>
              </a:ext>
            </a:extLst>
          </p:cNvPr>
          <p:cNvSpPr txBox="1">
            <a:spLocks/>
          </p:cNvSpPr>
          <p:nvPr userDrawn="1"/>
        </p:nvSpPr>
        <p:spPr>
          <a:xfrm>
            <a:off x="152400" y="6482531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Bibek Biswas, AT, Rameshworpur GPS,  Sadar, Narail, bibekmitna@gmail.com, 01914244847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5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89520-0F39-42E4-B17A-A3DFB6838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32548-ED9E-4672-8237-392AF6A88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A7715-A22E-442B-82AF-1069CA2F84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A7AB7-1114-4263-A3F3-27B1C595C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FA046-A337-4750-97C5-403C5411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7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F353A4-D426-4DFD-83ED-4F048A7030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4F1E09-B0D2-4AE5-B30B-23FE51A5D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D5CD5-6D26-4BC4-A375-C58E66DA4D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68928-12C0-484E-934F-543E4E274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0E1AC-1456-49A1-8277-6504A6D4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9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2B3AE-26A5-4882-B6DC-C08AD480F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237B-CE7D-40E8-99A4-3503D6109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49901-D032-48D9-86FA-15E8CB45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11516-F299-4060-A925-3BDC3014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2AC35-4C1B-48F9-93B6-26CC98C9F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1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EE839-0E56-465D-8C32-6CF5E77D8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4470D-3D94-489D-A502-55E9AA8E7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F86CA-9BE7-442F-A06A-A2A12FCD89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A6277-BCC4-4E4D-A725-63E9D724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7D40-AD5A-4E2B-A301-09808586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8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AA41F-8F04-4175-A809-605B426A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ADD4F-69A2-492F-A760-E937ADB85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13727-904F-407D-B612-F63BC6B40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7F484-8BDB-4E53-8E9A-CEA5E82371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A1AAA-B319-43A0-9560-2A4BC313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A1E0C-3353-4118-9D22-262D3649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0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FE180-D469-478A-B31E-8FCDCD18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4D1F0-2DD8-4AD2-9B9D-DEC513289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11921-46D4-4F09-BCD1-951771C03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6D3F61-11AB-4FF5-B1E5-0AE4788A1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03B52F-3437-4646-B5B2-C2D9344835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245B8B-2814-45F0-860C-5D75E23CB2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9C4B57-AA0B-48DD-9498-DAB01ED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65A8ED-9A13-4D84-90AF-3B56765BF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1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48A20-D774-441C-9326-C469DE6F2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833CE0-4200-4AE7-BF34-0370B29A13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7EC2E8-DA7C-4786-93A6-51C4A6BBC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B46B30-7010-4EB3-8A03-6B758193E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81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938628-AA31-403A-951C-B1240DF5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0E5CBE-A2F1-4A46-91A8-0CF27F530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36179-A2EB-45C7-8E7D-1311912D5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1AC30-81A0-4F59-924F-0C0C2672CCA7}"/>
              </a:ext>
            </a:extLst>
          </p:cNvPr>
          <p:cNvSpPr txBox="1">
            <a:spLocks/>
          </p:cNvSpPr>
          <p:nvPr userDrawn="1"/>
        </p:nvSpPr>
        <p:spPr>
          <a:xfrm>
            <a:off x="25788" y="6452482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Bibek Biswas, AT, </a:t>
            </a:r>
            <a:r>
              <a:rPr lang="en-US" dirty="0" err="1"/>
              <a:t>Rameshworpur</a:t>
            </a:r>
            <a:r>
              <a:rPr lang="en-US" dirty="0"/>
              <a:t> GPS,  </a:t>
            </a:r>
            <a:r>
              <a:rPr lang="en-US" dirty="0" err="1"/>
              <a:t>Sadar</a:t>
            </a:r>
            <a:r>
              <a:rPr lang="en-US" dirty="0"/>
              <a:t>, </a:t>
            </a:r>
            <a:r>
              <a:rPr lang="en-US" dirty="0" err="1"/>
              <a:t>Narail</a:t>
            </a:r>
            <a:r>
              <a:rPr lang="en-US" dirty="0"/>
              <a:t>, bibekmitna@gmail.com, 01914244847</a:t>
            </a:r>
          </a:p>
        </p:txBody>
      </p:sp>
    </p:spTree>
    <p:extLst>
      <p:ext uri="{BB962C8B-B14F-4D97-AF65-F5344CB8AC3E}">
        <p14:creationId xmlns:p14="http://schemas.microsoft.com/office/powerpoint/2010/main" val="358789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EB2C2-3B20-4E3A-AB42-47864058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67C8A-9B0A-4A11-A052-5E1C7B4C5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BC2AB-B78F-4911-B33C-F4445410D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E62E4-3044-48A5-9C73-E50B0988F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4302D4-02BC-40A3-98E2-CEC9CDA4C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41159-334B-4819-85F0-21F93EAAC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1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8495D-08CE-4AF2-B5E3-F96463214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242198-0012-4592-AA56-48732AA51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58007-BA96-4691-84CD-1863D4888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E2CDC-F6F8-43B9-BF49-6D82481D85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8021E-390D-47DC-A53A-92496D706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0211C-48DA-4684-8A1C-85FC8A76F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6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7000">
              <a:schemeClr val="accent1">
                <a:lumMod val="40000"/>
                <a:lumOff val="60000"/>
              </a:schemeClr>
            </a:gs>
            <a:gs pos="83000">
              <a:srgbClr val="F6BC58"/>
            </a:gs>
            <a:gs pos="100000">
              <a:srgbClr val="0C7E2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2D3C62-A2E4-45D2-BDDC-3AD185E2C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8D09D-5FA3-4B7C-A689-4813DB8FC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6CD7D-D57D-4E8B-B12C-486B9FE58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54826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Bibek Biswas, AT, </a:t>
            </a:r>
            <a:r>
              <a:rPr lang="en-US" dirty="0" err="1"/>
              <a:t>Rameshworpur</a:t>
            </a:r>
            <a:r>
              <a:rPr lang="en-US" dirty="0"/>
              <a:t> GPS,  </a:t>
            </a:r>
            <a:r>
              <a:rPr lang="en-US" dirty="0" err="1"/>
              <a:t>Sadar</a:t>
            </a:r>
            <a:r>
              <a:rPr lang="en-US" dirty="0"/>
              <a:t>, </a:t>
            </a:r>
            <a:r>
              <a:rPr lang="en-US" dirty="0" err="1"/>
              <a:t>Narail</a:t>
            </a:r>
            <a:r>
              <a:rPr lang="en-US" dirty="0"/>
              <a:t>, bibekmitna@gmail.com, 01914244847</a:t>
            </a:r>
          </a:p>
        </p:txBody>
      </p:sp>
    </p:spTree>
    <p:extLst>
      <p:ext uri="{BB962C8B-B14F-4D97-AF65-F5344CB8AC3E}">
        <p14:creationId xmlns:p14="http://schemas.microsoft.com/office/powerpoint/2010/main" val="314019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hyperlink" Target="mailto:bibekmitna@gmail.com" TargetMode="External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hyperlink" Target="mailto:bibekmitna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5829887"/>
            <a:ext cx="957544" cy="957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211" y="5513687"/>
            <a:ext cx="1533672" cy="1533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6533749"/>
            <a:ext cx="10958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Bibek</a:t>
            </a:r>
            <a:r>
              <a:rPr lang="en-US" sz="1200" dirty="0"/>
              <a:t> Biswas, Assistant Teacher, </a:t>
            </a:r>
            <a:r>
              <a:rPr lang="en-US" sz="1200" dirty="0" err="1"/>
              <a:t>Rameshworpur</a:t>
            </a:r>
            <a:r>
              <a:rPr lang="en-US" sz="1200" dirty="0"/>
              <a:t> Government Primary School, </a:t>
            </a:r>
            <a:r>
              <a:rPr lang="en-US" sz="1200" dirty="0" err="1"/>
              <a:t>Narail</a:t>
            </a:r>
            <a:r>
              <a:rPr lang="en-US" sz="1200" dirty="0"/>
              <a:t> </a:t>
            </a:r>
            <a:r>
              <a:rPr lang="en-US" sz="1200" dirty="0" err="1"/>
              <a:t>Sadar</a:t>
            </a:r>
            <a:r>
              <a:rPr lang="en-US" sz="1200" dirty="0"/>
              <a:t>, </a:t>
            </a:r>
            <a:r>
              <a:rPr lang="en-US" sz="1200" dirty="0" err="1"/>
              <a:t>Narail</a:t>
            </a:r>
            <a:r>
              <a:rPr lang="en-US" sz="1200" dirty="0"/>
              <a:t>. Email: </a:t>
            </a:r>
            <a:r>
              <a:rPr lang="en-US" sz="1200" dirty="0">
                <a:hlinkClick r:id="rId4"/>
              </a:rPr>
              <a:t>bibekmitna@gmail.com</a:t>
            </a:r>
            <a:r>
              <a:rPr lang="en-US" sz="1200" dirty="0"/>
              <a:t>,  </a:t>
            </a:r>
            <a:r>
              <a:rPr lang="en-US" sz="1200" dirty="0" err="1"/>
              <a:t>fbook</a:t>
            </a:r>
            <a:r>
              <a:rPr lang="en-US" sz="1200" dirty="0"/>
              <a:t>: </a:t>
            </a:r>
            <a:r>
              <a:rPr lang="en-US" sz="1200" dirty="0" err="1"/>
              <a:t>bibekbiswas</a:t>
            </a:r>
            <a:r>
              <a:rPr lang="en-US" sz="1200" dirty="0"/>
              <a:t>, contact: 01914244847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513384"/>
            <a:ext cx="12113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Tiranti Solid LET" pitchFamily="2" charset="0"/>
              </a:rPr>
              <a:t>Welcome to today’s class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568" y="2455817"/>
            <a:ext cx="3076426" cy="43276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093" y="5304379"/>
            <a:ext cx="2857500" cy="16097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34" y="5003074"/>
            <a:ext cx="3253230" cy="18326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501" y="5160688"/>
            <a:ext cx="2857500" cy="16097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732" y="5476599"/>
            <a:ext cx="2368312" cy="13341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867" y="5173751"/>
            <a:ext cx="2857500" cy="16097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869" y="4885509"/>
            <a:ext cx="3369172" cy="18979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4" y="2960413"/>
            <a:ext cx="2686050" cy="3810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" t="7381" r="6509" b="7381"/>
          <a:stretch/>
        </p:blipFill>
        <p:spPr>
          <a:xfrm>
            <a:off x="10166768" y="227206"/>
            <a:ext cx="1348886" cy="1312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59" y="-233383"/>
            <a:ext cx="2381250" cy="14954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766" y="1961357"/>
            <a:ext cx="2439419" cy="182956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06" y="541784"/>
            <a:ext cx="5818715" cy="218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05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Lesson Plans and Resources for Remote Practice | KSD #414">
            <a:extLst>
              <a:ext uri="{FF2B5EF4-FFF2-40B4-BE49-F238E27FC236}">
                <a16:creationId xmlns:a16="http://schemas.microsoft.com/office/drawing/2014/main" id="{CF3A72B8-9762-4073-98DB-F93E545305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E5F8C7-A12D-4BDE-B89B-97745AF57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7" y="1767914"/>
            <a:ext cx="4035136" cy="26759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DC3A7D-C252-40A6-9A1E-D610F6C8EA10}"/>
              </a:ext>
            </a:extLst>
          </p:cNvPr>
          <p:cNvSpPr txBox="1"/>
          <p:nvPr/>
        </p:nvSpPr>
        <p:spPr>
          <a:xfrm>
            <a:off x="5347855" y="1593273"/>
            <a:ext cx="5888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Mr./Ms./Mrs./Miss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2F445E-5D9D-4CBC-B756-6C7C945FF1F3}"/>
              </a:ext>
            </a:extLst>
          </p:cNvPr>
          <p:cNvSpPr txBox="1"/>
          <p:nvPr/>
        </p:nvSpPr>
        <p:spPr>
          <a:xfrm>
            <a:off x="5112327" y="2717348"/>
            <a:ext cx="5888181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একজন</a:t>
            </a:r>
            <a:r>
              <a:rPr lang="en-US" sz="2800" b="1" dirty="0"/>
              <a:t> </a:t>
            </a:r>
            <a:r>
              <a:rPr lang="en-US" sz="2800" b="1" dirty="0" err="1"/>
              <a:t>বোর্ডে</a:t>
            </a:r>
            <a:r>
              <a:rPr lang="en-US" sz="2800" b="1" dirty="0"/>
              <a:t> </a:t>
            </a:r>
            <a:r>
              <a:rPr lang="en-US" sz="2800" b="1" dirty="0" err="1"/>
              <a:t>এসে</a:t>
            </a:r>
            <a:r>
              <a:rPr lang="en-US" sz="2800" b="1" dirty="0"/>
              <a:t> </a:t>
            </a:r>
            <a:r>
              <a:rPr lang="en-US" sz="2800" b="1" dirty="0" err="1"/>
              <a:t>পুরো</a:t>
            </a:r>
            <a:r>
              <a:rPr lang="en-US" sz="2800" b="1" dirty="0"/>
              <a:t> </a:t>
            </a:r>
            <a:r>
              <a:rPr lang="en-US" sz="2800" b="1" dirty="0" err="1"/>
              <a:t>নামটি</a:t>
            </a:r>
            <a:r>
              <a:rPr lang="en-US" sz="2800" b="1" dirty="0"/>
              <a:t> </a:t>
            </a:r>
            <a:r>
              <a:rPr lang="en-US" sz="2800" b="1" dirty="0" err="1"/>
              <a:t>লিখ</a:t>
            </a:r>
            <a:r>
              <a:rPr lang="en-US" sz="2800" b="1" dirty="0"/>
              <a:t> </a:t>
            </a:r>
            <a:r>
              <a:rPr lang="en-US" sz="2800" b="1" dirty="0" err="1"/>
              <a:t>এবং</a:t>
            </a:r>
            <a:r>
              <a:rPr lang="en-US" sz="2800" b="1" dirty="0"/>
              <a:t> </a:t>
            </a:r>
            <a:r>
              <a:rPr lang="en-US" sz="2800" b="1" dirty="0" err="1"/>
              <a:t>নামের</a:t>
            </a:r>
            <a:r>
              <a:rPr lang="en-US" sz="2800" b="1" dirty="0"/>
              <a:t> </a:t>
            </a:r>
            <a:r>
              <a:rPr lang="en-US" sz="2800" b="1" dirty="0" err="1"/>
              <a:t>আগে</a:t>
            </a:r>
            <a:r>
              <a:rPr lang="en-US" sz="2800" b="1" dirty="0"/>
              <a:t> </a:t>
            </a:r>
            <a:r>
              <a:rPr lang="en-US" sz="2800" b="1" dirty="0" err="1"/>
              <a:t>উপর</a:t>
            </a:r>
            <a:r>
              <a:rPr lang="en-US" sz="2800" b="1" dirty="0"/>
              <a:t> </a:t>
            </a:r>
            <a:r>
              <a:rPr lang="en-US" sz="2800" b="1" dirty="0" err="1"/>
              <a:t>থেকে</a:t>
            </a:r>
            <a:r>
              <a:rPr lang="en-US" sz="2800" b="1" dirty="0"/>
              <a:t> </a:t>
            </a:r>
            <a:r>
              <a:rPr lang="en-US" sz="2800" b="1" dirty="0" err="1"/>
              <a:t>উপযুক্ত</a:t>
            </a:r>
            <a:r>
              <a:rPr lang="en-US" sz="2800" b="1" dirty="0"/>
              <a:t> </a:t>
            </a:r>
            <a:r>
              <a:rPr lang="en-US" sz="2800" b="1" dirty="0" err="1"/>
              <a:t>পদবি</a:t>
            </a:r>
            <a:r>
              <a:rPr lang="en-US" sz="2800" b="1" dirty="0"/>
              <a:t> </a:t>
            </a:r>
            <a:r>
              <a:rPr lang="en-US" sz="2800" b="1" dirty="0" err="1"/>
              <a:t>ব্যবহার</a:t>
            </a:r>
            <a:r>
              <a:rPr lang="en-US" sz="2800" b="1" dirty="0"/>
              <a:t> </a:t>
            </a:r>
            <a:r>
              <a:rPr lang="en-US" sz="2800" b="1" dirty="0" err="1"/>
              <a:t>কর</a:t>
            </a:r>
            <a:r>
              <a:rPr lang="en-US" sz="2800" b="1" dirty="0"/>
              <a:t> ও </a:t>
            </a:r>
            <a:r>
              <a:rPr lang="en-US" sz="2800" b="1" dirty="0" err="1"/>
              <a:t>বুঝিয়ে</a:t>
            </a:r>
            <a:r>
              <a:rPr lang="en-US" sz="2800" b="1" dirty="0"/>
              <a:t> </a:t>
            </a:r>
            <a:r>
              <a:rPr lang="en-US" sz="2800" b="1" dirty="0" err="1"/>
              <a:t>বল</a:t>
            </a:r>
            <a:r>
              <a:rPr lang="en-US" sz="2800" b="1" dirty="0"/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2700443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63B6D3-C085-4DA5-BCC2-721C79033789}"/>
              </a:ext>
            </a:extLst>
          </p:cNvPr>
          <p:cNvSpPr/>
          <p:nvPr/>
        </p:nvSpPr>
        <p:spPr>
          <a:xfrm>
            <a:off x="758536" y="734290"/>
            <a:ext cx="6269182" cy="581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What we’ve learnt today?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C8913A-6A62-4301-B004-4765BF8FD52C}"/>
              </a:ext>
            </a:extLst>
          </p:cNvPr>
          <p:cNvSpPr/>
          <p:nvPr/>
        </p:nvSpPr>
        <p:spPr>
          <a:xfrm>
            <a:off x="758536" y="2455717"/>
            <a:ext cx="10674928" cy="1946565"/>
          </a:xfrm>
          <a:prstGeom prst="rect">
            <a:avLst/>
          </a:prstGeom>
          <a:solidFill>
            <a:srgbClr val="B82F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We’ve learnt how to address men and women. As well as how to address married and unmarried women.</a:t>
            </a:r>
          </a:p>
        </p:txBody>
      </p:sp>
    </p:spTree>
    <p:extLst>
      <p:ext uri="{BB962C8B-B14F-4D97-AF65-F5344CB8AC3E}">
        <p14:creationId xmlns:p14="http://schemas.microsoft.com/office/powerpoint/2010/main" val="4022259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44B101-BF58-43C0-AD82-3EE27E7B6F72}"/>
              </a:ext>
            </a:extLst>
          </p:cNvPr>
          <p:cNvSpPr txBox="1"/>
          <p:nvPr/>
        </p:nvSpPr>
        <p:spPr>
          <a:xfrm>
            <a:off x="668947" y="1863746"/>
            <a:ext cx="4281054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Stay home </a:t>
            </a:r>
          </a:p>
          <a:p>
            <a:r>
              <a:rPr lang="en-US" sz="4000" b="1" dirty="0"/>
              <a:t>Stay safe</a:t>
            </a:r>
          </a:p>
          <a:p>
            <a:r>
              <a:rPr lang="en-US" sz="4800" b="1" dirty="0"/>
              <a:t>Stay online…</a:t>
            </a:r>
          </a:p>
        </p:txBody>
      </p:sp>
      <p:pic>
        <p:nvPicPr>
          <p:cNvPr id="1026" name="Picture 2" descr="Goodbye Images | Free Vectors, Stock Photos &amp;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64"/>
          <a:stretch/>
        </p:blipFill>
        <p:spPr bwMode="auto">
          <a:xfrm>
            <a:off x="5710214" y="404315"/>
            <a:ext cx="5962650" cy="52731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ame, Frames, Deco, Decoration, Background, Backgrounds, Glitter, Pink,  Animation, GIF - Jitter.Bug.Girl, frame , frames , deco , decoration ,  background , backgrounds , glitter , pink , animation , gif , jitter , bug  , girl - PicMix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714500"/>
            <a:ext cx="4591051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in by Naomi Hoffmann on Proyecto de inglés in 2020 | Free clip art,  Infectious disease, Png">
            <a:extLst>
              <a:ext uri="{FF2B5EF4-FFF2-40B4-BE49-F238E27FC236}">
                <a16:creationId xmlns:a16="http://schemas.microsoft.com/office/drawing/2014/main" id="{F738B422-793B-4724-BAB5-7AA80AA28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38" l="3509" r="956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37" y="4624956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665E9A-F335-4516-9363-E21BD1423284}"/>
              </a:ext>
            </a:extLst>
          </p:cNvPr>
          <p:cNvSpPr/>
          <p:nvPr/>
        </p:nvSpPr>
        <p:spPr>
          <a:xfrm>
            <a:off x="668947" y="942109"/>
            <a:ext cx="4591051" cy="612729"/>
          </a:xfrm>
          <a:prstGeom prst="rect">
            <a:avLst/>
          </a:prstGeom>
          <a:solidFill>
            <a:srgbClr val="658D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No more today</a:t>
            </a:r>
          </a:p>
        </p:txBody>
      </p:sp>
    </p:spTree>
    <p:extLst>
      <p:ext uri="{BB962C8B-B14F-4D97-AF65-F5344CB8AC3E}">
        <p14:creationId xmlns:p14="http://schemas.microsoft.com/office/powerpoint/2010/main" val="4164670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5829887"/>
            <a:ext cx="957544" cy="957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211" y="5513687"/>
            <a:ext cx="1533672" cy="1533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3786" y="2212147"/>
            <a:ext cx="5318250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ranti Solid LET" pitchFamily="2" charset="0"/>
                <a:cs typeface="Times New Roman" panose="02020603050405020304" pitchFamily="18" charset="0"/>
              </a:rPr>
              <a:t>Teacher’s Information</a:t>
            </a:r>
          </a:p>
          <a:p>
            <a:pPr algn="ctr"/>
            <a:endParaRPr lang="en-US" sz="2400" dirty="0">
              <a:latin typeface="Tiranti Solid LET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Bibek Biswas</a:t>
            </a:r>
          </a:p>
          <a:p>
            <a:pPr algn="ctr"/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2800" b="1" dirty="0" err="1">
                <a:latin typeface="Tiranti Solid LET" pitchFamily="2" charset="0"/>
                <a:cs typeface="Times New Roman" panose="02020603050405020304" pitchFamily="18" charset="0"/>
              </a:rPr>
              <a:t>Rameshworpur</a:t>
            </a:r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 GPS</a:t>
            </a:r>
          </a:p>
          <a:p>
            <a:pPr algn="ctr"/>
            <a:r>
              <a:rPr lang="en-US" sz="2800" b="1" dirty="0" err="1">
                <a:latin typeface="Tiranti Solid LET" pitchFamily="2" charset="0"/>
                <a:cs typeface="Times New Roman" panose="02020603050405020304" pitchFamily="18" charset="0"/>
              </a:rPr>
              <a:t>Sadar</a:t>
            </a:r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ranti Solid LET" pitchFamily="2" charset="0"/>
                <a:cs typeface="Times New Roman" panose="02020603050405020304" pitchFamily="18" charset="0"/>
              </a:rPr>
              <a:t>Narail</a:t>
            </a:r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Email: </a:t>
            </a:r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  <a:hlinkClick r:id="rId4"/>
              </a:rPr>
              <a:t>bibekmitna@gmail.com</a:t>
            </a:r>
            <a:endParaRPr lang="en-US" sz="2800" b="1" dirty="0">
              <a:latin typeface="Tiranti Solid LET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atin typeface="Tiranti Solid LET" pitchFamily="2" charset="0"/>
                <a:cs typeface="Times New Roman" panose="02020603050405020304" pitchFamily="18" charset="0"/>
              </a:rPr>
              <a:t>fbook</a:t>
            </a:r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ranti Solid LET" pitchFamily="2" charset="0"/>
                <a:cs typeface="Times New Roman" panose="02020603050405020304" pitchFamily="18" charset="0"/>
              </a:rPr>
              <a:t>bibekbiswas</a:t>
            </a:r>
            <a:endParaRPr lang="en-US" sz="2800" b="1" dirty="0">
              <a:latin typeface="Tiranti Solid LET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Contact: 01914244847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39891" y="2063934"/>
            <a:ext cx="4434247" cy="27392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ranti Solid LET" pitchFamily="2" charset="0"/>
                <a:cs typeface="Times New Roman" panose="02020603050405020304" pitchFamily="18" charset="0"/>
              </a:rPr>
              <a:t>Lesson’s Information</a:t>
            </a:r>
          </a:p>
          <a:p>
            <a:pPr algn="ctr"/>
            <a:endParaRPr lang="en-US" sz="2800" dirty="0">
              <a:latin typeface="Tiranti Solid LET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Class: Five</a:t>
            </a:r>
          </a:p>
          <a:p>
            <a:pPr algn="ctr"/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Unit: 2, See you!</a:t>
            </a:r>
          </a:p>
          <a:p>
            <a:pPr algn="ctr"/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Lessons: 5-6, G </a:t>
            </a:r>
          </a:p>
          <a:p>
            <a:pPr algn="ctr"/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Page No: 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0" y="-241639"/>
            <a:ext cx="2867275" cy="2867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71" y="279064"/>
            <a:ext cx="1850185" cy="18501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" t="7381" r="6509" b="7381"/>
          <a:stretch/>
        </p:blipFill>
        <p:spPr>
          <a:xfrm>
            <a:off x="10166768" y="227206"/>
            <a:ext cx="1348886" cy="1312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799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703964-E753-48FB-B49C-072DF249DF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91" t="19177" r="12727" b="33932"/>
          <a:stretch/>
        </p:blipFill>
        <p:spPr>
          <a:xfrm>
            <a:off x="346369" y="1288472"/>
            <a:ext cx="11494137" cy="4003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425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0F168D-2546-4CFF-98DF-1F8B37AFD95A}"/>
              </a:ext>
            </a:extLst>
          </p:cNvPr>
          <p:cNvSpPr/>
          <p:nvPr/>
        </p:nvSpPr>
        <p:spPr>
          <a:xfrm>
            <a:off x="2292927" y="1191491"/>
            <a:ext cx="7606146" cy="1399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Good Morning Song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55F80C9-AFAD-45CD-A76E-0C9257F2156A}"/>
              </a:ext>
            </a:extLst>
          </p:cNvPr>
          <p:cNvSpPr/>
          <p:nvPr/>
        </p:nvSpPr>
        <p:spPr>
          <a:xfrm>
            <a:off x="865909" y="3429000"/>
            <a:ext cx="10460182" cy="1274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Good morning song from EIA song/any song.</a:t>
            </a:r>
          </a:p>
        </p:txBody>
      </p:sp>
    </p:spTree>
    <p:extLst>
      <p:ext uri="{BB962C8B-B14F-4D97-AF65-F5344CB8AC3E}">
        <p14:creationId xmlns:p14="http://schemas.microsoft.com/office/powerpoint/2010/main" val="3918228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0CB8E6-9924-476E-B6EF-E4ECBF7DE176}"/>
              </a:ext>
            </a:extLst>
          </p:cNvPr>
          <p:cNvSpPr txBox="1"/>
          <p:nvPr/>
        </p:nvSpPr>
        <p:spPr>
          <a:xfrm>
            <a:off x="4191000" y="942108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Mr. Bibek Biswas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BF08B1-4A65-412A-AE07-30378186C1CE}"/>
              </a:ext>
            </a:extLst>
          </p:cNvPr>
          <p:cNvSpPr/>
          <p:nvPr/>
        </p:nvSpPr>
        <p:spPr>
          <a:xfrm>
            <a:off x="2978727" y="3283527"/>
            <a:ext cx="6483928" cy="5264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Am I a man / woman?</a:t>
            </a:r>
          </a:p>
        </p:txBody>
      </p:sp>
    </p:spTree>
    <p:extLst>
      <p:ext uri="{BB962C8B-B14F-4D97-AF65-F5344CB8AC3E}">
        <p14:creationId xmlns:p14="http://schemas.microsoft.com/office/powerpoint/2010/main" val="1774354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0A23898-44C9-4AA8-B702-53A4D9A274F1}"/>
              </a:ext>
            </a:extLst>
          </p:cNvPr>
          <p:cNvSpPr/>
          <p:nvPr/>
        </p:nvSpPr>
        <p:spPr>
          <a:xfrm>
            <a:off x="415636" y="1354281"/>
            <a:ext cx="11360728" cy="1212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Tell the name that are in the dialogue of page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0E2FE2-4CA3-4F9C-BA43-48FC5011B0D1}"/>
              </a:ext>
            </a:extLst>
          </p:cNvPr>
          <p:cNvSpPr txBox="1"/>
          <p:nvPr/>
        </p:nvSpPr>
        <p:spPr>
          <a:xfrm>
            <a:off x="1898074" y="2964873"/>
            <a:ext cx="2092036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Mr. </a:t>
            </a:r>
            <a:r>
              <a:rPr lang="en-US" sz="3200" b="1" dirty="0" err="1"/>
              <a:t>Saha</a:t>
            </a:r>
            <a:endParaRPr lang="en-US" sz="32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EF6116-D080-4A00-A0FF-02E25F5CC16F}"/>
              </a:ext>
            </a:extLst>
          </p:cNvPr>
          <p:cNvSpPr/>
          <p:nvPr/>
        </p:nvSpPr>
        <p:spPr>
          <a:xfrm>
            <a:off x="1136073" y="3796145"/>
            <a:ext cx="6206836" cy="5847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Is Mr. </a:t>
            </a:r>
            <a:r>
              <a:rPr lang="en-US" sz="3200" b="1" dirty="0" err="1"/>
              <a:t>Saha</a:t>
            </a:r>
            <a:r>
              <a:rPr lang="en-US" sz="3200" b="1" dirty="0"/>
              <a:t> a man or woman?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950756-4590-4734-A10E-E463A6A2952D}"/>
              </a:ext>
            </a:extLst>
          </p:cNvPr>
          <p:cNvSpPr/>
          <p:nvPr/>
        </p:nvSpPr>
        <p:spPr>
          <a:xfrm>
            <a:off x="1898074" y="4558145"/>
            <a:ext cx="5333999" cy="945574"/>
          </a:xfrm>
          <a:prstGeom prst="roundRect">
            <a:avLst/>
          </a:prstGeom>
          <a:solidFill>
            <a:srgbClr val="34B8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Mrs. Haider</a:t>
            </a:r>
          </a:p>
          <a:p>
            <a:pPr algn="ctr"/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Ms. Smith</a:t>
            </a:r>
          </a:p>
        </p:txBody>
      </p:sp>
    </p:spTree>
    <p:extLst>
      <p:ext uri="{BB962C8B-B14F-4D97-AF65-F5344CB8AC3E}">
        <p14:creationId xmlns:p14="http://schemas.microsoft.com/office/powerpoint/2010/main" val="2920404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79ECD0-6B9B-4D6B-BBFB-CF4FF0624BEA}"/>
              </a:ext>
            </a:extLst>
          </p:cNvPr>
          <p:cNvSpPr txBox="1"/>
          <p:nvPr/>
        </p:nvSpPr>
        <p:spPr>
          <a:xfrm>
            <a:off x="4419600" y="609600"/>
            <a:ext cx="349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Married - </a:t>
            </a:r>
            <a:r>
              <a:rPr lang="en-US" sz="2400" b="1" dirty="0" err="1"/>
              <a:t>বিবাহিত</a:t>
            </a:r>
            <a:endParaRPr lang="en-US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71BEEE-9FC8-4A7D-89AA-AB736507836C}"/>
              </a:ext>
            </a:extLst>
          </p:cNvPr>
          <p:cNvSpPr txBox="1"/>
          <p:nvPr/>
        </p:nvSpPr>
        <p:spPr>
          <a:xfrm>
            <a:off x="249382" y="1371600"/>
            <a:ext cx="11637818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Mr. </a:t>
            </a:r>
            <a:r>
              <a:rPr lang="en-US" sz="2400" b="1" dirty="0" err="1"/>
              <a:t>শুধু</a:t>
            </a:r>
            <a:r>
              <a:rPr lang="en-US" sz="2400" b="1" dirty="0"/>
              <a:t> </a:t>
            </a:r>
            <a:r>
              <a:rPr lang="en-US" sz="2400" b="1" dirty="0" err="1"/>
              <a:t>পুরুষদের</a:t>
            </a:r>
            <a:r>
              <a:rPr lang="en-US" sz="2400" b="1" dirty="0"/>
              <a:t> </a:t>
            </a:r>
            <a:r>
              <a:rPr lang="en-US" sz="2400" b="1" dirty="0" err="1"/>
              <a:t>ক্ষেত্রে</a:t>
            </a:r>
            <a:r>
              <a:rPr lang="en-US" sz="2400" b="1" dirty="0"/>
              <a:t> </a:t>
            </a:r>
            <a:r>
              <a:rPr lang="en-US" sz="2400" b="1" dirty="0" err="1"/>
              <a:t>বসে</a:t>
            </a:r>
            <a:r>
              <a:rPr lang="en-US" sz="2400" b="1" dirty="0"/>
              <a:t> </a:t>
            </a:r>
            <a:r>
              <a:rPr lang="en-US" sz="2400" b="1" dirty="0" err="1"/>
              <a:t>তবে</a:t>
            </a:r>
            <a:r>
              <a:rPr lang="en-US" sz="2400" b="1" dirty="0"/>
              <a:t> </a:t>
            </a:r>
            <a:r>
              <a:rPr lang="en-US" sz="2400" b="1" dirty="0" err="1"/>
              <a:t>এর</a:t>
            </a:r>
            <a:r>
              <a:rPr lang="en-US" sz="2400" b="1" dirty="0"/>
              <a:t> </a:t>
            </a:r>
            <a:r>
              <a:rPr lang="en-US" sz="2400" b="1" dirty="0" err="1"/>
              <a:t>থেকে</a:t>
            </a:r>
            <a:r>
              <a:rPr lang="en-US" sz="2400" b="1" dirty="0"/>
              <a:t> </a:t>
            </a:r>
            <a:r>
              <a:rPr lang="en-US" sz="2400" b="1" dirty="0" err="1"/>
              <a:t>তিনি</a:t>
            </a:r>
            <a:r>
              <a:rPr lang="en-US" sz="2400" b="1" dirty="0"/>
              <a:t> </a:t>
            </a:r>
            <a:r>
              <a:rPr lang="en-US" sz="2400" b="1" dirty="0" err="1"/>
              <a:t>বিবাহিত</a:t>
            </a:r>
            <a:r>
              <a:rPr lang="en-US" sz="2400" b="1" dirty="0"/>
              <a:t> </a:t>
            </a:r>
            <a:r>
              <a:rPr lang="en-US" sz="2400" b="1" dirty="0" err="1"/>
              <a:t>কিনা</a:t>
            </a:r>
            <a:r>
              <a:rPr lang="en-US" sz="2400" b="1" dirty="0"/>
              <a:t> </a:t>
            </a:r>
            <a:r>
              <a:rPr lang="en-US" sz="2400" b="1" dirty="0" err="1"/>
              <a:t>তা</a:t>
            </a:r>
            <a:r>
              <a:rPr lang="en-US" sz="2400" b="1" dirty="0"/>
              <a:t> </a:t>
            </a:r>
            <a:r>
              <a:rPr lang="en-US" sz="2400" b="1" dirty="0" err="1"/>
              <a:t>জানা</a:t>
            </a:r>
            <a:r>
              <a:rPr lang="en-US" sz="2400" b="1" dirty="0"/>
              <a:t> </a:t>
            </a:r>
            <a:r>
              <a:rPr lang="en-US" sz="2400" b="1" dirty="0" err="1"/>
              <a:t>যায়</a:t>
            </a:r>
            <a:r>
              <a:rPr lang="en-US" sz="2400" b="1" dirty="0"/>
              <a:t> </a:t>
            </a:r>
            <a:r>
              <a:rPr lang="en-US" sz="2400" b="1" dirty="0" err="1"/>
              <a:t>না</a:t>
            </a:r>
            <a:r>
              <a:rPr lang="en-US" sz="2400" b="1" dirty="0"/>
              <a:t>।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6DA841D-495C-4EA7-B984-6E2CB19EE427}"/>
              </a:ext>
            </a:extLst>
          </p:cNvPr>
          <p:cNvSpPr/>
          <p:nvPr/>
        </p:nvSpPr>
        <p:spPr>
          <a:xfrm>
            <a:off x="2327564" y="2286000"/>
            <a:ext cx="7495309" cy="346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Mrs</a:t>
            </a:r>
            <a:r>
              <a:rPr lang="en-US" sz="2800" b="1" dirty="0">
                <a:solidFill>
                  <a:schemeClr val="tx1"/>
                </a:solidFill>
              </a:rPr>
              <a:t>- </a:t>
            </a:r>
            <a:r>
              <a:rPr lang="en-US" sz="2000" b="1" dirty="0" err="1">
                <a:solidFill>
                  <a:schemeClr val="tx1"/>
                </a:solidFill>
              </a:rPr>
              <a:t>এটি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বিবাহিত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মহিলাদের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ক্ষেত্রে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বসে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FDCBB44-1BFD-4CE9-91D1-250B4374841E}"/>
              </a:ext>
            </a:extLst>
          </p:cNvPr>
          <p:cNvSpPr/>
          <p:nvPr/>
        </p:nvSpPr>
        <p:spPr>
          <a:xfrm>
            <a:off x="96982" y="3338944"/>
            <a:ext cx="12095017" cy="117763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Ms</a:t>
            </a:r>
            <a:r>
              <a:rPr lang="en-US" sz="2800" b="1" dirty="0">
                <a:solidFill>
                  <a:schemeClr val="tx1"/>
                </a:solidFill>
              </a:rPr>
              <a:t>- </a:t>
            </a:r>
            <a:r>
              <a:rPr lang="en-US" sz="2000" b="1" dirty="0" err="1">
                <a:solidFill>
                  <a:schemeClr val="tx1"/>
                </a:solidFill>
              </a:rPr>
              <a:t>কোন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মহিলার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বৈবাহিক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অবস্থা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না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জানা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থাকলে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সাধারণ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ভদ্রতার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খাতিরে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এটি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ব্যবহার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করা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হয়ে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থাকে</a:t>
            </a:r>
            <a:r>
              <a:rPr lang="en-US" sz="2000" b="1" dirty="0">
                <a:solidFill>
                  <a:schemeClr val="tx1"/>
                </a:solidFill>
              </a:rPr>
              <a:t>। </a:t>
            </a:r>
            <a:r>
              <a:rPr lang="en-US" sz="2000" b="1" dirty="0" err="1">
                <a:solidFill>
                  <a:schemeClr val="tx1"/>
                </a:solidFill>
              </a:rPr>
              <a:t>অনেক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মহিলারা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যারা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নিজেদের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বৈবাহিক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অবস্থা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না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জানাতে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চান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তারা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এটি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ব্যবহার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করেন</a:t>
            </a:r>
            <a:r>
              <a:rPr lang="en-US" sz="2000" b="1" dirty="0">
                <a:solidFill>
                  <a:schemeClr val="tx1"/>
                </a:solidFill>
              </a:rPr>
              <a:t>।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1254A71-F1DD-46FB-9140-2CA84B43FD70}"/>
              </a:ext>
            </a:extLst>
          </p:cNvPr>
          <p:cNvSpPr/>
          <p:nvPr/>
        </p:nvSpPr>
        <p:spPr>
          <a:xfrm>
            <a:off x="55420" y="4897581"/>
            <a:ext cx="12095017" cy="117763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Miss- </a:t>
            </a:r>
            <a:r>
              <a:rPr lang="en-US" sz="2000" b="1" dirty="0" err="1">
                <a:solidFill>
                  <a:schemeClr val="tx1"/>
                </a:solidFill>
              </a:rPr>
              <a:t>এটি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অবিবাহিত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মহিলাদের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ক্ষেত্রে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ব্যবহৃত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হয়</a:t>
            </a:r>
            <a:r>
              <a:rPr lang="en-US" sz="2000" b="1" dirty="0">
                <a:solidFill>
                  <a:schemeClr val="tx1"/>
                </a:solidFill>
              </a:rPr>
              <a:t>।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7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DF1D09-94BB-494B-9AA8-D4A8304039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796" y="505691"/>
            <a:ext cx="11948408" cy="46274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E5E0A5-4A9B-448E-8ED1-BA66A329C10F}"/>
              </a:ext>
            </a:extLst>
          </p:cNvPr>
          <p:cNvSpPr txBox="1"/>
          <p:nvPr/>
        </p:nvSpPr>
        <p:spPr>
          <a:xfrm>
            <a:off x="1981200" y="5555673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Listen it carefully</a:t>
            </a:r>
          </a:p>
        </p:txBody>
      </p:sp>
    </p:spTree>
    <p:extLst>
      <p:ext uri="{BB962C8B-B14F-4D97-AF65-F5344CB8AC3E}">
        <p14:creationId xmlns:p14="http://schemas.microsoft.com/office/powerpoint/2010/main" val="3520060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BCB21D-B5E7-4E38-850C-6202BE2B00B5}"/>
              </a:ext>
            </a:extLst>
          </p:cNvPr>
          <p:cNvSpPr txBox="1"/>
          <p:nvPr/>
        </p:nvSpPr>
        <p:spPr>
          <a:xfrm>
            <a:off x="0" y="1676399"/>
            <a:ext cx="12011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ইংরেজিতে</a:t>
            </a:r>
            <a:r>
              <a:rPr lang="en-US" sz="2400" b="1" dirty="0"/>
              <a:t> </a:t>
            </a:r>
            <a:r>
              <a:rPr lang="en-US" sz="2400" b="1" dirty="0" err="1"/>
              <a:t>ব্যক্তির</a:t>
            </a:r>
            <a:r>
              <a:rPr lang="en-US" sz="2400" b="1" dirty="0"/>
              <a:t> </a:t>
            </a:r>
            <a:r>
              <a:rPr lang="en-US" sz="2400" b="1" dirty="0" err="1"/>
              <a:t>ক্ষেত্রে</a:t>
            </a:r>
            <a:r>
              <a:rPr lang="en-US" sz="2400" b="1" dirty="0"/>
              <a:t> </a:t>
            </a:r>
            <a:r>
              <a:rPr lang="en-US" sz="2400" b="1" dirty="0" err="1"/>
              <a:t>পদবির</a:t>
            </a:r>
            <a:r>
              <a:rPr lang="en-US" sz="2400" b="1" dirty="0"/>
              <a:t> </a:t>
            </a:r>
            <a:r>
              <a:rPr lang="en-US" sz="2400" b="1" dirty="0" err="1"/>
              <a:t>সাথে</a:t>
            </a:r>
            <a:r>
              <a:rPr lang="en-US" sz="2400" b="1" dirty="0"/>
              <a:t> </a:t>
            </a:r>
            <a:r>
              <a:rPr lang="en-US" sz="2400" b="1" dirty="0" err="1"/>
              <a:t>নামের</a:t>
            </a:r>
            <a:r>
              <a:rPr lang="en-US" sz="2400" b="1" dirty="0"/>
              <a:t> </a:t>
            </a:r>
            <a:r>
              <a:rPr lang="en-US" sz="2400" b="1" dirty="0" err="1"/>
              <a:t>প্রথম</a:t>
            </a:r>
            <a:r>
              <a:rPr lang="en-US" sz="2400" b="1" dirty="0"/>
              <a:t>  </a:t>
            </a:r>
            <a:r>
              <a:rPr lang="en-US" sz="2400" b="1" dirty="0" err="1"/>
              <a:t>অংশ</a:t>
            </a:r>
            <a:r>
              <a:rPr lang="en-US" sz="2400" b="1" dirty="0"/>
              <a:t> </a:t>
            </a:r>
            <a:r>
              <a:rPr lang="en-US" sz="2400" b="1" dirty="0" err="1"/>
              <a:t>ব্যবহার</a:t>
            </a:r>
            <a:r>
              <a:rPr lang="en-US" sz="2400" b="1" dirty="0"/>
              <a:t> </a:t>
            </a:r>
            <a:r>
              <a:rPr lang="en-US" sz="2400" b="1" dirty="0" err="1"/>
              <a:t>করা</a:t>
            </a:r>
            <a:r>
              <a:rPr lang="en-US" sz="2400" b="1" dirty="0"/>
              <a:t> </a:t>
            </a:r>
            <a:r>
              <a:rPr lang="en-US" sz="2400" b="1" dirty="0" err="1"/>
              <a:t>হয়</a:t>
            </a:r>
            <a:r>
              <a:rPr lang="en-US" sz="2400" b="1" dirty="0"/>
              <a:t> </a:t>
            </a:r>
            <a:r>
              <a:rPr lang="en-US" sz="2400" b="1" dirty="0" err="1"/>
              <a:t>না</a:t>
            </a:r>
            <a:r>
              <a:rPr lang="en-US" sz="2400" b="1" dirty="0"/>
              <a:t>। </a:t>
            </a:r>
            <a:r>
              <a:rPr lang="en-US" sz="2400" b="1" dirty="0" err="1"/>
              <a:t>ইংরেজিতে</a:t>
            </a:r>
            <a:r>
              <a:rPr lang="en-US" sz="2400" b="1" dirty="0"/>
              <a:t> </a:t>
            </a:r>
            <a:r>
              <a:rPr lang="en-US" sz="2400" b="1" dirty="0" err="1"/>
              <a:t>কোন</a:t>
            </a:r>
            <a:r>
              <a:rPr lang="en-US" sz="2400" b="1" dirty="0"/>
              <a:t> </a:t>
            </a:r>
            <a:r>
              <a:rPr lang="en-US" sz="2400" b="1" dirty="0" err="1"/>
              <a:t>ব্যক্তিকে</a:t>
            </a:r>
            <a:r>
              <a:rPr lang="en-US" sz="2400" b="1" dirty="0"/>
              <a:t> </a:t>
            </a:r>
            <a:r>
              <a:rPr lang="en-US" sz="2400" b="1" dirty="0" err="1"/>
              <a:t>সম্বোধন</a:t>
            </a:r>
            <a:r>
              <a:rPr lang="en-US" sz="2400" b="1" dirty="0"/>
              <a:t> </a:t>
            </a:r>
            <a:r>
              <a:rPr lang="en-US" sz="2400" b="1" dirty="0" err="1"/>
              <a:t>করতে</a:t>
            </a:r>
            <a:r>
              <a:rPr lang="en-US" sz="2400" b="1" dirty="0"/>
              <a:t> </a:t>
            </a:r>
            <a:r>
              <a:rPr lang="en-US" sz="2400" b="1" dirty="0" err="1"/>
              <a:t>পদবির</a:t>
            </a:r>
            <a:r>
              <a:rPr lang="en-US" sz="2400" b="1" dirty="0"/>
              <a:t> </a:t>
            </a:r>
            <a:r>
              <a:rPr lang="en-US" sz="2400" b="1" dirty="0" err="1"/>
              <a:t>সাথে</a:t>
            </a:r>
            <a:r>
              <a:rPr lang="en-US" sz="2400" b="1" dirty="0"/>
              <a:t> </a:t>
            </a:r>
            <a:r>
              <a:rPr lang="en-US" sz="2400" b="1" dirty="0" err="1"/>
              <a:t>তার</a:t>
            </a:r>
            <a:r>
              <a:rPr lang="en-US" sz="2400" b="1" dirty="0"/>
              <a:t> </a:t>
            </a:r>
            <a:r>
              <a:rPr lang="en-US" sz="2400" b="1" dirty="0" err="1"/>
              <a:t>নামের</a:t>
            </a:r>
            <a:r>
              <a:rPr lang="en-US" sz="2400" b="1" dirty="0"/>
              <a:t> </a:t>
            </a:r>
            <a:r>
              <a:rPr lang="en-US" sz="2400" b="1" dirty="0" err="1"/>
              <a:t>শেষ</a:t>
            </a:r>
            <a:r>
              <a:rPr lang="en-US" sz="2400" b="1" dirty="0"/>
              <a:t> </a:t>
            </a:r>
            <a:r>
              <a:rPr lang="en-US" sz="2400" b="1" dirty="0" err="1"/>
              <a:t>অংশ</a:t>
            </a:r>
            <a:r>
              <a:rPr lang="en-US" sz="2400" b="1" dirty="0"/>
              <a:t> </a:t>
            </a:r>
            <a:r>
              <a:rPr lang="en-US" sz="2400" b="1" dirty="0" err="1"/>
              <a:t>বলাই</a:t>
            </a:r>
            <a:r>
              <a:rPr lang="en-US" sz="2400" b="1" dirty="0"/>
              <a:t> </a:t>
            </a:r>
            <a:r>
              <a:rPr lang="en-US" sz="2400" b="1" dirty="0" err="1"/>
              <a:t>গ্রহণযোগ্য</a:t>
            </a:r>
            <a:r>
              <a:rPr lang="en-US" sz="2400" b="1" dirty="0"/>
              <a:t> </a:t>
            </a:r>
            <a:r>
              <a:rPr lang="en-US" sz="2400" b="1" dirty="0" err="1"/>
              <a:t>বলে</a:t>
            </a:r>
            <a:r>
              <a:rPr lang="en-US" sz="2400" b="1" dirty="0"/>
              <a:t> </a:t>
            </a:r>
            <a:r>
              <a:rPr lang="en-US" sz="2400" b="1" dirty="0" err="1"/>
              <a:t>ধরা</a:t>
            </a:r>
            <a:r>
              <a:rPr lang="en-US" sz="2400" b="1" dirty="0"/>
              <a:t> </a:t>
            </a:r>
            <a:r>
              <a:rPr lang="en-US" sz="2400" b="1" dirty="0" err="1"/>
              <a:t>হয়</a:t>
            </a:r>
            <a:r>
              <a:rPr lang="en-US" sz="2400" b="1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915724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293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Tiranti Solid LET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Bibek Biswas</dc:creator>
  <cp:lastModifiedBy>bibek biswas</cp:lastModifiedBy>
  <cp:revision>226</cp:revision>
  <dcterms:created xsi:type="dcterms:W3CDTF">2020-10-01T02:29:06Z</dcterms:created>
  <dcterms:modified xsi:type="dcterms:W3CDTF">2020-10-21T13:47:34Z</dcterms:modified>
</cp:coreProperties>
</file>