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2" r:id="rId2"/>
    <p:sldId id="284" r:id="rId3"/>
    <p:sldId id="259" r:id="rId4"/>
    <p:sldId id="262" r:id="rId5"/>
    <p:sldId id="263" r:id="rId6"/>
    <p:sldId id="271" r:id="rId7"/>
    <p:sldId id="265" r:id="rId8"/>
    <p:sldId id="273" r:id="rId9"/>
    <p:sldId id="276" r:id="rId10"/>
    <p:sldId id="277" r:id="rId11"/>
    <p:sldId id="267" r:id="rId12"/>
    <p:sldId id="280" r:id="rId13"/>
    <p:sldId id="281" r:id="rId14"/>
    <p:sldId id="279" r:id="rId15"/>
  </p:sldIdLst>
  <p:sldSz cx="9144000" cy="6858000" type="screen4x3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129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40DB3-60F9-4A02-B44C-019C7EBBB98F}" type="datetimeFigureOut">
              <a:rPr lang="en-US" smtClean="0"/>
              <a:pPr/>
              <a:t>09-Nov-20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2CE7-1679-477D-AC7A-2B28A5BF2C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113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40DB3-60F9-4A02-B44C-019C7EBBB98F}" type="datetimeFigureOut">
              <a:rPr lang="en-US" smtClean="0"/>
              <a:pPr/>
              <a:t>09-Nov-20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2CE7-1679-477D-AC7A-2B28A5BF2C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773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40DB3-60F9-4A02-B44C-019C7EBBB98F}" type="datetimeFigureOut">
              <a:rPr lang="en-US" smtClean="0"/>
              <a:pPr/>
              <a:t>09-Nov-20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2CE7-1679-477D-AC7A-2B28A5BF2C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021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40DB3-60F9-4A02-B44C-019C7EBBB98F}" type="datetimeFigureOut">
              <a:rPr lang="en-US" smtClean="0"/>
              <a:pPr/>
              <a:t>09-Nov-20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2CE7-1679-477D-AC7A-2B28A5BF2C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981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40DB3-60F9-4A02-B44C-019C7EBBB98F}" type="datetimeFigureOut">
              <a:rPr lang="en-US" smtClean="0"/>
              <a:pPr/>
              <a:t>09-Nov-20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2CE7-1679-477D-AC7A-2B28A5BF2C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2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40DB3-60F9-4A02-B44C-019C7EBBB98F}" type="datetimeFigureOut">
              <a:rPr lang="en-US" smtClean="0"/>
              <a:pPr/>
              <a:t>09-Nov-20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2CE7-1679-477D-AC7A-2B28A5BF2C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2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40DB3-60F9-4A02-B44C-019C7EBBB98F}" type="datetimeFigureOut">
              <a:rPr lang="en-US" smtClean="0"/>
              <a:pPr/>
              <a:t>09-Nov-20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2CE7-1679-477D-AC7A-2B28A5BF2C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656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40DB3-60F9-4A02-B44C-019C7EBBB98F}" type="datetimeFigureOut">
              <a:rPr lang="en-US" smtClean="0"/>
              <a:pPr/>
              <a:t>09-Nov-20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2CE7-1679-477D-AC7A-2B28A5BF2C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813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40DB3-60F9-4A02-B44C-019C7EBBB98F}" type="datetimeFigureOut">
              <a:rPr lang="en-US" smtClean="0"/>
              <a:pPr/>
              <a:t>09-Nov-20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2CE7-1679-477D-AC7A-2B28A5BF2C9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-26504" y="0"/>
            <a:ext cx="9263270" cy="6884504"/>
            <a:chOff x="-26504" y="0"/>
            <a:chExt cx="9263270" cy="6884504"/>
          </a:xfrm>
        </p:grpSpPr>
        <p:sp>
          <p:nvSpPr>
            <p:cNvPr id="6" name="Frame 5"/>
            <p:cNvSpPr/>
            <p:nvPr userDrawn="1"/>
          </p:nvSpPr>
          <p:spPr>
            <a:xfrm>
              <a:off x="-26504" y="0"/>
              <a:ext cx="9263270" cy="6884504"/>
            </a:xfrm>
            <a:prstGeom prst="frame">
              <a:avLst>
                <a:gd name="adj1" fmla="val 6440"/>
              </a:avLst>
            </a:prstGeom>
            <a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colorTemperature colorTemp="112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scene3d>
              <a:camera prst="perspective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 userDrawn="1"/>
          </p:nvSpPr>
          <p:spPr>
            <a:xfrm>
              <a:off x="416238" y="429490"/>
              <a:ext cx="1551710" cy="1551710"/>
            </a:xfrm>
            <a:prstGeom prst="halfFrame">
              <a:avLst>
                <a:gd name="adj1" fmla="val 28869"/>
                <a:gd name="adj2" fmla="val 28869"/>
              </a:avLst>
            </a:prstGeom>
            <a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colorTemperature colorTemp="112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 userDrawn="1"/>
          </p:nvSpPr>
          <p:spPr>
            <a:xfrm rot="16200000">
              <a:off x="429490" y="4909631"/>
              <a:ext cx="1551710" cy="1551710"/>
            </a:xfrm>
            <a:prstGeom prst="halfFrame">
              <a:avLst>
                <a:gd name="adj1" fmla="val 28869"/>
                <a:gd name="adj2" fmla="val 28869"/>
              </a:avLst>
            </a:prstGeom>
            <a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colorTemperature colorTemp="112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 userDrawn="1"/>
          </p:nvSpPr>
          <p:spPr>
            <a:xfrm rot="5400000">
              <a:off x="7230266" y="430093"/>
              <a:ext cx="1551710" cy="1551710"/>
            </a:xfrm>
            <a:prstGeom prst="halfFrame">
              <a:avLst>
                <a:gd name="adj1" fmla="val 28869"/>
                <a:gd name="adj2" fmla="val 28869"/>
              </a:avLst>
            </a:prstGeom>
            <a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colorTemperature colorTemp="112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 userDrawn="1"/>
          </p:nvSpPr>
          <p:spPr>
            <a:xfrm rot="10800000">
              <a:off x="7230266" y="4896379"/>
              <a:ext cx="1551710" cy="1551710"/>
            </a:xfrm>
            <a:prstGeom prst="halfFrame">
              <a:avLst>
                <a:gd name="adj1" fmla="val 28869"/>
                <a:gd name="adj2" fmla="val 28869"/>
              </a:avLst>
            </a:prstGeom>
            <a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colorTemperature colorTemp="112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6430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40DB3-60F9-4A02-B44C-019C7EBBB98F}" type="datetimeFigureOut">
              <a:rPr lang="en-US" smtClean="0"/>
              <a:pPr/>
              <a:t>09-Nov-20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2CE7-1679-477D-AC7A-2B28A5BF2C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4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40DB3-60F9-4A02-B44C-019C7EBBB98F}" type="datetimeFigureOut">
              <a:rPr lang="en-US" smtClean="0"/>
              <a:pPr/>
              <a:t>09-Nov-20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2CE7-1679-477D-AC7A-2B28A5BF2C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059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40DB3-60F9-4A02-B44C-019C7EBBB98F}" type="datetimeFigureOut">
              <a:rPr lang="en-US" smtClean="0"/>
              <a:pPr/>
              <a:t>09-Nov-20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5F2CE7-1679-477D-AC7A-2B28A5BF2C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532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kibria80@gmail.com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68" y="421783"/>
            <a:ext cx="8435661" cy="60144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75762" y="759854"/>
            <a:ext cx="2756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311464" y="482855"/>
            <a:ext cx="31408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err="1">
                <a:solidFill>
                  <a:srgbClr val="FFFF00"/>
                </a:solidFill>
              </a:rPr>
              <a:t>শুভেচ্ছা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44008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523" y="1480780"/>
            <a:ext cx="6193910" cy="2286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064335" y="1480780"/>
            <a:ext cx="3899647" cy="479612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509487" y="5118755"/>
            <a:ext cx="655561" cy="630015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4</a:t>
            </a:r>
            <a:endParaRPr lang="en-US" sz="3200" dirty="0"/>
          </a:p>
        </p:txBody>
      </p:sp>
      <p:sp>
        <p:nvSpPr>
          <p:cNvPr id="5" name="Rounded Rectangle 4"/>
          <p:cNvSpPr/>
          <p:nvPr/>
        </p:nvSpPr>
        <p:spPr>
          <a:xfrm>
            <a:off x="1864875" y="5111598"/>
            <a:ext cx="655561" cy="630015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2</a:t>
            </a:r>
            <a:endParaRPr lang="en-US" sz="3200" dirty="0"/>
          </a:p>
        </p:txBody>
      </p:sp>
      <p:sp>
        <p:nvSpPr>
          <p:cNvPr id="6" name="Rounded Rectangle 5"/>
          <p:cNvSpPr/>
          <p:nvPr/>
        </p:nvSpPr>
        <p:spPr>
          <a:xfrm>
            <a:off x="2687181" y="5118755"/>
            <a:ext cx="655561" cy="630015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3</a:t>
            </a:r>
            <a:endParaRPr lang="en-US" sz="3200" dirty="0"/>
          </a:p>
        </p:txBody>
      </p:sp>
      <p:sp>
        <p:nvSpPr>
          <p:cNvPr id="7" name="Rounded Rectangle 6"/>
          <p:cNvSpPr/>
          <p:nvPr/>
        </p:nvSpPr>
        <p:spPr>
          <a:xfrm>
            <a:off x="1042569" y="5118755"/>
            <a:ext cx="655561" cy="630015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1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4356927" y="5088977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............................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607621" y="5088977"/>
            <a:ext cx="655561" cy="630015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0</a:t>
            </a:r>
            <a:endParaRPr lang="en-US" sz="4800" dirty="0"/>
          </a:p>
        </p:txBody>
      </p:sp>
      <p:sp>
        <p:nvSpPr>
          <p:cNvPr id="10" name="TextBox 9"/>
          <p:cNvSpPr txBox="1"/>
          <p:nvPr/>
        </p:nvSpPr>
        <p:spPr>
          <a:xfrm>
            <a:off x="3381591" y="4143327"/>
            <a:ext cx="29145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8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সংখ্যাসূচক কী</a:t>
            </a:r>
            <a:endParaRPr lang="bn-BD" sz="48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094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981239" y="1354398"/>
            <a:ext cx="3241958" cy="1681734"/>
            <a:chOff x="3096491" y="2383552"/>
            <a:chExt cx="3241958" cy="1681734"/>
          </a:xfrm>
        </p:grpSpPr>
        <p:sp>
          <p:nvSpPr>
            <p:cNvPr id="3" name="Rounded Rectangle 2"/>
            <p:cNvSpPr/>
            <p:nvPr/>
          </p:nvSpPr>
          <p:spPr>
            <a:xfrm>
              <a:off x="4191000" y="2383552"/>
              <a:ext cx="1052944" cy="815370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/>
                <a:t> </a:t>
              </a:r>
              <a:endParaRPr lang="en-US" sz="4000" dirty="0"/>
            </a:p>
          </p:txBody>
        </p:sp>
        <p:cxnSp>
          <p:nvCxnSpPr>
            <p:cNvPr id="4" name="Straight Arrow Connector 3"/>
            <p:cNvCxnSpPr/>
            <p:nvPr/>
          </p:nvCxnSpPr>
          <p:spPr>
            <a:xfrm flipH="1" flipV="1">
              <a:off x="4717472" y="2512670"/>
              <a:ext cx="13855" cy="584843"/>
            </a:xfrm>
            <a:prstGeom prst="straightConnector1">
              <a:avLst/>
            </a:prstGeom>
            <a:ln w="666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ounded Rectangle 4"/>
            <p:cNvSpPr/>
            <p:nvPr/>
          </p:nvSpPr>
          <p:spPr>
            <a:xfrm>
              <a:off x="4191000" y="3249916"/>
              <a:ext cx="1052944" cy="815370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/>
                <a:t> </a:t>
              </a:r>
              <a:endParaRPr lang="en-US" sz="4000" dirty="0"/>
            </a:p>
          </p:txBody>
        </p:sp>
        <p:cxnSp>
          <p:nvCxnSpPr>
            <p:cNvPr id="6" name="Straight Arrow Connector 5"/>
            <p:cNvCxnSpPr/>
            <p:nvPr/>
          </p:nvCxnSpPr>
          <p:spPr>
            <a:xfrm>
              <a:off x="4689763" y="3373580"/>
              <a:ext cx="0" cy="636286"/>
            </a:xfrm>
            <a:prstGeom prst="straightConnector1">
              <a:avLst/>
            </a:prstGeom>
            <a:ln w="666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ounded Rectangle 6"/>
            <p:cNvSpPr/>
            <p:nvPr/>
          </p:nvSpPr>
          <p:spPr>
            <a:xfrm>
              <a:off x="5285505" y="3235037"/>
              <a:ext cx="1052944" cy="815370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/>
                <a:t> </a:t>
              </a:r>
              <a:endParaRPr lang="en-US" sz="4000" dirty="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3096491" y="3235037"/>
              <a:ext cx="1052944" cy="815370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/>
                <a:t> </a:t>
              </a:r>
              <a:endParaRPr lang="en-US" sz="4000" dirty="0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5541817" y="3629891"/>
              <a:ext cx="671939" cy="455"/>
            </a:xfrm>
            <a:prstGeom prst="straightConnector1">
              <a:avLst/>
            </a:prstGeom>
            <a:ln w="666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H="1" flipV="1">
              <a:off x="3169227" y="3654981"/>
              <a:ext cx="689264" cy="2620"/>
            </a:xfrm>
            <a:prstGeom prst="straightConnector1">
              <a:avLst/>
            </a:prstGeom>
            <a:ln w="666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ight Arrow 10"/>
          <p:cNvSpPr/>
          <p:nvPr/>
        </p:nvSpPr>
        <p:spPr>
          <a:xfrm>
            <a:off x="667870" y="1496963"/>
            <a:ext cx="2438400" cy="12740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Cursor Key</a:t>
            </a:r>
            <a:endParaRPr lang="en-US"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02302" y="3195697"/>
            <a:ext cx="8610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কীবোর্ড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Enter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কীর নিচে একটু ডানে-উপর, নিচে, ডান, বাম- এ তীর চিহ্নসহ চারটি কী আছে- এগুলিকে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Cursor Key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বলে। লেখার মাঝে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Cursor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 উপরে, নিচে, ডানে, বামে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Move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করার জন্য এই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Key Set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গুলো ব্যবহার করা হয়।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0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21080" y="1127760"/>
            <a:ext cx="6736080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dirty="0" smtClean="0"/>
              <a:t>                 </a:t>
            </a:r>
            <a:r>
              <a:rPr lang="bn-BD" sz="3600" dirty="0" smtClean="0"/>
              <a:t>একক কাজ   </a:t>
            </a:r>
          </a:p>
          <a:p>
            <a:r>
              <a:rPr lang="bn-BD" sz="3600" dirty="0" smtClean="0"/>
              <a:t># ফাংশন কি কয়টি।</a:t>
            </a:r>
          </a:p>
          <a:p>
            <a:r>
              <a:rPr lang="bn-BD" sz="3600" dirty="0" smtClean="0"/>
              <a:t>#এন্টার কি এর কাজ কি।</a:t>
            </a:r>
            <a:endParaRPr lang="en-US" sz="3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447800"/>
            <a:ext cx="7376160" cy="230832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7030A0"/>
                </a:solidFill>
              </a:rPr>
              <a:t>           মূল্যায়ন</a:t>
            </a:r>
          </a:p>
          <a:p>
            <a:r>
              <a:rPr lang="bn-BD" sz="3600" dirty="0" smtClean="0">
                <a:solidFill>
                  <a:srgbClr val="7030A0"/>
                </a:solidFill>
              </a:rPr>
              <a:t>#সংখ্যা সূচক কি কোণগুলো ।</a:t>
            </a:r>
          </a:p>
          <a:p>
            <a:r>
              <a:rPr lang="bn-BD" sz="3600" dirty="0" smtClean="0">
                <a:solidFill>
                  <a:srgbClr val="7030A0"/>
                </a:solidFill>
              </a:rPr>
              <a:t>#ব্যাক স্পেস এর কাজ কি।</a:t>
            </a:r>
          </a:p>
          <a:p>
            <a:r>
              <a:rPr lang="bn-BD" sz="3600" dirty="0" smtClean="0">
                <a:solidFill>
                  <a:srgbClr val="7030A0"/>
                </a:solidFill>
              </a:rPr>
              <a:t>#এন্টার কি এর কাজ কি।</a:t>
            </a:r>
            <a:endParaRPr lang="en-US" sz="36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526519" y="2097949"/>
            <a:ext cx="45848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99177" y="0"/>
            <a:ext cx="650851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7200" dirty="0">
                <a:solidFill>
                  <a:srgbClr val="FF0000"/>
                </a:solidFill>
              </a:rPr>
              <a:t>সকলকে ধন্যবাদ </a:t>
            </a:r>
            <a:endParaRPr lang="en-US" sz="7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2464" y="188640"/>
            <a:ext cx="8928992" cy="772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/>
          </a:p>
          <a:p>
            <a:endParaRPr lang="en-US" sz="4000" dirty="0"/>
          </a:p>
          <a:p>
            <a:endParaRPr lang="en-US" sz="4000" dirty="0">
              <a:solidFill>
                <a:srgbClr val="C00000"/>
              </a:solidFill>
            </a:endParaRPr>
          </a:p>
          <a:p>
            <a:r>
              <a:rPr lang="en-US" sz="4000" dirty="0" err="1">
                <a:solidFill>
                  <a:srgbClr val="C00000"/>
                </a:solidFill>
              </a:rPr>
              <a:t>নামঃ</a:t>
            </a:r>
            <a:r>
              <a:rPr lang="en-US" sz="4000" dirty="0">
                <a:solidFill>
                  <a:srgbClr val="C00000"/>
                </a:solidFill>
              </a:rPr>
              <a:t> </a:t>
            </a:r>
            <a:r>
              <a:rPr lang="en-US" sz="4000" dirty="0" err="1">
                <a:solidFill>
                  <a:srgbClr val="C00000"/>
                </a:solidFill>
              </a:rPr>
              <a:t>গোলাম</a:t>
            </a:r>
            <a:r>
              <a:rPr lang="en-US" sz="4000" dirty="0">
                <a:solidFill>
                  <a:srgbClr val="C00000"/>
                </a:solidFill>
              </a:rPr>
              <a:t> </a:t>
            </a:r>
            <a:r>
              <a:rPr lang="en-US" sz="4000" dirty="0" err="1">
                <a:solidFill>
                  <a:srgbClr val="C00000"/>
                </a:solidFill>
              </a:rPr>
              <a:t>কিবরিয়া</a:t>
            </a:r>
            <a:r>
              <a:rPr lang="en-US" sz="4000" dirty="0">
                <a:solidFill>
                  <a:srgbClr val="C00000"/>
                </a:solidFill>
              </a:rPr>
              <a:t> </a:t>
            </a:r>
          </a:p>
          <a:p>
            <a:r>
              <a:rPr lang="en-US" sz="4000" dirty="0" err="1">
                <a:solidFill>
                  <a:srgbClr val="C00000"/>
                </a:solidFill>
              </a:rPr>
              <a:t>পদবীঃ</a:t>
            </a:r>
            <a:r>
              <a:rPr lang="en-US" sz="4000" dirty="0">
                <a:solidFill>
                  <a:srgbClr val="C00000"/>
                </a:solidFill>
              </a:rPr>
              <a:t> </a:t>
            </a:r>
            <a:r>
              <a:rPr lang="en-US" sz="4000" dirty="0" err="1">
                <a:solidFill>
                  <a:srgbClr val="C00000"/>
                </a:solidFill>
              </a:rPr>
              <a:t>প্রভাষক</a:t>
            </a:r>
            <a:r>
              <a:rPr lang="en-US" sz="4000" dirty="0">
                <a:solidFill>
                  <a:srgbClr val="C00000"/>
                </a:solidFill>
              </a:rPr>
              <a:t> </a:t>
            </a:r>
          </a:p>
          <a:p>
            <a:r>
              <a:rPr lang="en-US" sz="4000" dirty="0" err="1">
                <a:solidFill>
                  <a:srgbClr val="C00000"/>
                </a:solidFill>
              </a:rPr>
              <a:t>বিষয়ঃ</a:t>
            </a:r>
            <a:r>
              <a:rPr lang="en-US" sz="4000" dirty="0">
                <a:solidFill>
                  <a:srgbClr val="C00000"/>
                </a:solidFill>
              </a:rPr>
              <a:t> </a:t>
            </a:r>
            <a:r>
              <a:rPr lang="en-US" sz="4000" dirty="0" err="1">
                <a:solidFill>
                  <a:srgbClr val="C00000"/>
                </a:solidFill>
              </a:rPr>
              <a:t>রসায়ন</a:t>
            </a:r>
            <a:endParaRPr lang="en-US" sz="4000" dirty="0">
              <a:solidFill>
                <a:srgbClr val="C00000"/>
              </a:solidFill>
            </a:endParaRPr>
          </a:p>
          <a:p>
            <a:r>
              <a:rPr lang="bn-IN" sz="4000" dirty="0">
                <a:solidFill>
                  <a:srgbClr val="C00000"/>
                </a:solidFill>
              </a:rPr>
              <a:t>করিমজান মহিলা কামিল – এম,এ মাদ্রাসা</a:t>
            </a:r>
          </a:p>
          <a:p>
            <a:r>
              <a:rPr lang="bn-IN" sz="4000" dirty="0">
                <a:solidFill>
                  <a:srgbClr val="C00000"/>
                </a:solidFill>
              </a:rPr>
              <a:t>চরফ্যাশন, ভোলা</a:t>
            </a:r>
          </a:p>
          <a:p>
            <a:r>
              <a:rPr lang="bn-IN" sz="4000" dirty="0"/>
              <a:t>ইমেইলঃ </a:t>
            </a:r>
            <a:r>
              <a:rPr lang="en-US" sz="4000" dirty="0" smtClean="0">
                <a:hlinkClick r:id="rId2"/>
              </a:rPr>
              <a:t>kibria80@gmail.com</a:t>
            </a:r>
            <a:endParaRPr lang="bn-IN" sz="4000" dirty="0" smtClean="0"/>
          </a:p>
          <a:p>
            <a:r>
              <a:rPr lang="bn-IN" sz="4000" dirty="0" smtClean="0"/>
              <a:t>মোবাইলঃ ০১৭১১ ৪৭৪০৫২ </a:t>
            </a:r>
            <a:endParaRPr lang="en-US" sz="40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xmlns="" id="{55F0384D-D823-6847-B8D4-4749C685D5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584" y="549775"/>
            <a:ext cx="2807593" cy="330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23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571625"/>
            <a:ext cx="3733799" cy="3714750"/>
          </a:xfrm>
          <a:prstGeom prst="rect">
            <a:avLst/>
          </a:prstGeom>
        </p:spPr>
      </p:pic>
      <p:pic>
        <p:nvPicPr>
          <p:cNvPr id="4" name="Picture 2" descr="http://www.microsoft.com/presspass/images/press/2010/01-07Arc-Keyboard_prin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103" y="2427766"/>
            <a:ext cx="5044966" cy="271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667000" y="5242560"/>
            <a:ext cx="419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চিন্তা করে বল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কম্পিউটারে ব্যবহারিত</a:t>
            </a:r>
          </a:p>
          <a:p>
            <a:pPr algn="ctr"/>
            <a:r>
              <a:rPr lang="bn-BD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এই যন্ত্রকে কি বলা হয়?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453444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0400" y="457200"/>
            <a:ext cx="212590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000" b="1" u="sng" spc="150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</a:t>
            </a:r>
            <a:r>
              <a:rPr lang="bn-BD" sz="4800" b="1" u="sng" spc="150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খনফল</a:t>
            </a:r>
            <a:endParaRPr lang="en-US" sz="4800" u="sng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4347" y="1802223"/>
            <a:ext cx="580158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b="1" u="sng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</a:t>
            </a:r>
            <a:r>
              <a:rPr lang="bn-BD" sz="5400" b="1" u="sng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শিক্ষাথীরা- </a:t>
            </a:r>
            <a:endParaRPr lang="en-US" sz="5400" b="1" u="sng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9624" y="3392824"/>
            <a:ext cx="82833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kern="11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◊কী-বোর্ডের বিশেষ কী সমূহ সম্পর্কে </a:t>
            </a:r>
          </a:p>
          <a:p>
            <a:pPr algn="ctr"/>
            <a:r>
              <a:rPr lang="bn-BD" sz="5400" b="1" kern="11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ব্যাখ্যা করতে পারবে।</a:t>
            </a:r>
            <a:endParaRPr lang="bn-BD" sz="5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87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988" y="2465293"/>
            <a:ext cx="6193910" cy="2286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84347" y="847273"/>
            <a:ext cx="7019870" cy="646331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3600" b="1" u="sng" spc="150" dirty="0" smtClean="0">
                <a:ln w="11430"/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কিছু অতি প্রযোজনীয় </a:t>
            </a:r>
            <a:r>
              <a:rPr lang="en-US" sz="3600" b="1" u="sng" spc="150" dirty="0" smtClean="0">
                <a:ln w="11430"/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Key</a:t>
            </a:r>
            <a:r>
              <a:rPr lang="bn-BD" sz="3600" b="1" u="sng" spc="150" dirty="0" smtClean="0">
                <a:ln w="11430"/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সমন্ধে আলোচনা</a:t>
            </a:r>
            <a:endParaRPr lang="en-US" sz="3600" b="1" u="sng" spc="150" dirty="0" smtClean="0">
              <a:ln w="11430"/>
              <a:solidFill>
                <a:srgbClr val="C0000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2431599" y="5104584"/>
            <a:ext cx="1981200" cy="533400"/>
          </a:xfrm>
          <a:prstGeom prst="wedgeRoundRectCallout">
            <a:avLst>
              <a:gd name="adj1" fmla="val 18839"/>
              <a:gd name="adj2" fmla="val -140358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Spacebar Key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 rot="5400000">
            <a:off x="-212912" y="2808193"/>
            <a:ext cx="1981200" cy="533400"/>
          </a:xfrm>
          <a:prstGeom prst="wedgeRoundRectCallout">
            <a:avLst>
              <a:gd name="adj1" fmla="val 21636"/>
              <a:gd name="adj2" fmla="val -137760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Caps Lock Key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 rot="2139868">
            <a:off x="480694" y="4974031"/>
            <a:ext cx="1981200" cy="533400"/>
          </a:xfrm>
          <a:prstGeom prst="wedgeRoundRectCallout">
            <a:avLst>
              <a:gd name="adj1" fmla="val -26469"/>
              <a:gd name="adj2" fmla="val -239723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Shift  Key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 rot="20082757">
            <a:off x="6787354" y="4812666"/>
            <a:ext cx="1981200" cy="533400"/>
          </a:xfrm>
          <a:prstGeom prst="wedgeRoundRectCallout">
            <a:avLst>
              <a:gd name="adj1" fmla="val -7588"/>
              <a:gd name="adj2" fmla="val -263100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Shift  Key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 rot="16200000">
            <a:off x="7365226" y="3179823"/>
            <a:ext cx="1981200" cy="533400"/>
          </a:xfrm>
          <a:prstGeom prst="wedgeRoundRectCallout">
            <a:avLst>
              <a:gd name="adj1" fmla="val -5490"/>
              <a:gd name="adj2" fmla="val -234528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Enter Key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 rot="210326">
            <a:off x="6611910" y="1790228"/>
            <a:ext cx="1981200" cy="533400"/>
          </a:xfrm>
          <a:prstGeom prst="wedgeRoundRectCallout">
            <a:avLst>
              <a:gd name="adj1" fmla="val -15092"/>
              <a:gd name="adj2" fmla="val 150180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Back Space Key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4777484" y="5056093"/>
            <a:ext cx="1981200" cy="533400"/>
          </a:xfrm>
          <a:prstGeom prst="wedgeRoundRectCallout">
            <a:avLst>
              <a:gd name="adj1" fmla="val 46112"/>
              <a:gd name="adj2" fmla="val -184514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Delete Key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828800" y="2465293"/>
            <a:ext cx="3899647" cy="479612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ular Callout 13"/>
          <p:cNvSpPr/>
          <p:nvPr/>
        </p:nvSpPr>
        <p:spPr>
          <a:xfrm>
            <a:off x="3585121" y="1569804"/>
            <a:ext cx="1963271" cy="393467"/>
          </a:xfrm>
          <a:prstGeom prst="wedgeRoundRectCallout">
            <a:avLst>
              <a:gd name="adj1" fmla="val -63984"/>
              <a:gd name="adj2" fmla="val 217388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Numeric Key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845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588" y="472440"/>
            <a:ext cx="6193910" cy="1600199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87680" y="2651760"/>
            <a:ext cx="1874520" cy="411480"/>
          </a:xfrm>
          <a:prstGeom prst="round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203960" y="4358640"/>
            <a:ext cx="72684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কীবোর্ডের নিচের সারির সবচেয়ে বড় কী টির নাম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Spaceber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Key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দুইটি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word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 মাঝে এক ঘর ফাঁকা জায়গা রাখার জন্য এই কী ব্যবহার করা হয়।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021081" y="4175760"/>
            <a:ext cx="2727960" cy="77724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Spaceber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760" y="5852160"/>
            <a:ext cx="2931794" cy="51816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2910840" y="2636520"/>
            <a:ext cx="56083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সমস্ত লেখা বড় হাতের করতে হয় তাহলে 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Caps Lock 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 একবার প্রেস করতে হয়। আবার ছোট হাতের করতে হলে আর একবার প্রেস করতে হয়।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81768" y="7360920"/>
            <a:ext cx="701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সমস্ত লেখা বড় হাতের করতে হয় তাহলে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Caps Lock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 একবার প্রেস করতে হয়। আবার ছোট হাতের করতে হলে আর একবার প্রেস করতে হয়।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 rot="11031600" flipV="1">
            <a:off x="674496" y="2583968"/>
            <a:ext cx="1516807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Caps Lock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rot="17177709">
            <a:off x="9058911" y="4717295"/>
            <a:ext cx="11036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Caps Lock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444240" y="3596640"/>
            <a:ext cx="3291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 IS   BANGLADESH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735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005" y="2318924"/>
            <a:ext cx="3733800" cy="1114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506" y="4514566"/>
            <a:ext cx="4643263" cy="1647191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933962" y="1012963"/>
            <a:ext cx="1593272" cy="600684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Shift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2232416" y="1012963"/>
            <a:ext cx="61473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Caps Lock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বন্ধ অবস্থায় যদি লেখা বড় হাতের অক্ষর করতে হয় তবে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Shift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 প্রেস করতে হয়।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39144" y="3392232"/>
            <a:ext cx="1593272" cy="68580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Enter 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2232416" y="3293202"/>
            <a:ext cx="64680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এক লাইন থেকে আর এক লাইন সৃষ্টি অথবা এক প্যারা থেকে আর এক প্যারার সৃষ্টি করতে হলে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Enter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কী প্রেস করতে হয়।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38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606040"/>
            <a:ext cx="3306184" cy="67056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26721" y="1950720"/>
            <a:ext cx="2499360" cy="1773914"/>
            <a:chOff x="-1692173" y="-217507"/>
            <a:chExt cx="2987573" cy="1773914"/>
          </a:xfrm>
        </p:grpSpPr>
        <p:sp>
          <p:nvSpPr>
            <p:cNvPr id="6" name="Rounded Rectangle 5"/>
            <p:cNvSpPr/>
            <p:nvPr/>
          </p:nvSpPr>
          <p:spPr>
            <a:xfrm>
              <a:off x="-1692173" y="-217507"/>
              <a:ext cx="2131377" cy="1188719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/>
                <a:t>Back Space </a:t>
              </a:r>
              <a:endParaRPr lang="en-US" sz="4000" dirty="0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H="1">
              <a:off x="685800" y="1556407"/>
              <a:ext cx="609600" cy="0"/>
            </a:xfrm>
            <a:prstGeom prst="straightConnector1">
              <a:avLst/>
            </a:prstGeom>
            <a:ln w="666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760" y="332391"/>
            <a:ext cx="5561898" cy="1542129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6825602" y="850551"/>
            <a:ext cx="665018" cy="443092"/>
          </a:xfrm>
          <a:prstGeom prst="round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362200" y="1889760"/>
            <a:ext cx="62636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লেখা মোছার জন্য এই কী ব্যবহার করা হয়, 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Cursor 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যেখানে থাকে তার বাম পাশের লেখা অক্ষর একটা একটা করে মুছতে হলে এই কী ব্যবহার করতে হয়</a:t>
            </a:r>
            <a:endParaRPr lang="en-US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6721" y="3733800"/>
            <a:ext cx="1432560" cy="369332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en-US" dirty="0" smtClean="0"/>
              <a:t>Delete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05840" y="4099560"/>
            <a:ext cx="6568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Cursor 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যেখানে থাকে তার  ডান পাশের লেখা অক্ষর একটা একটা করে মুছতে হলে এই কী ব্যবহার করতে হয়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5196840"/>
            <a:ext cx="3306184" cy="80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14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523" y="350520"/>
            <a:ext cx="6193910" cy="181356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600200" y="457201"/>
            <a:ext cx="6278880" cy="170688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273731" y="4483923"/>
            <a:ext cx="655561" cy="630015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D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629119" y="4476766"/>
            <a:ext cx="655561" cy="630015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451425" y="4483923"/>
            <a:ext cx="655561" cy="630015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C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806813" y="4483923"/>
            <a:ext cx="655561" cy="630015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A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4081692" y="4499385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................................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701708" y="4584717"/>
            <a:ext cx="655561" cy="630015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z</a:t>
            </a:r>
            <a:endParaRPr lang="en-US" sz="4800" dirty="0"/>
          </a:p>
        </p:txBody>
      </p:sp>
      <p:sp>
        <p:nvSpPr>
          <p:cNvPr id="10" name="TextBox 9"/>
          <p:cNvSpPr txBox="1"/>
          <p:nvPr/>
        </p:nvSpPr>
        <p:spPr>
          <a:xfrm>
            <a:off x="381001" y="3658026"/>
            <a:ext cx="2255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বর্ণমালা কী</a:t>
            </a:r>
            <a:endParaRPr lang="bn-BD" sz="48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7488" y="2375654"/>
            <a:ext cx="1515158" cy="584775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lang="bn-BD" sz="32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ফাংশন কী</a:t>
            </a:r>
            <a:endParaRPr lang="bn-BD" sz="32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73480" y="2987040"/>
            <a:ext cx="697992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F1,  F2   ,F3 ,   F4,    F5,   F6,    F7,    F8,   F9,   F10,   F11,   F12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182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/>
      <p:bldP spid="9" grpId="0" animBg="1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88747049fa7d3cc08b42cf6458322583f126bbb9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369</TotalTime>
  <Words>387</Words>
  <Application>Microsoft Office PowerPoint</Application>
  <PresentationFormat>On-screen Show (4:3)</PresentationFormat>
  <Paragraphs>73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Windows User</cp:lastModifiedBy>
  <cp:revision>70</cp:revision>
  <dcterms:created xsi:type="dcterms:W3CDTF">2014-07-13T03:08:47Z</dcterms:created>
  <dcterms:modified xsi:type="dcterms:W3CDTF">2020-11-09T14:26:59Z</dcterms:modified>
</cp:coreProperties>
</file>