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7" r:id="rId3"/>
    <p:sldId id="267" r:id="rId4"/>
    <p:sldId id="260" r:id="rId5"/>
    <p:sldId id="261" r:id="rId6"/>
    <p:sldId id="268" r:id="rId7"/>
    <p:sldId id="269" r:id="rId8"/>
    <p:sldId id="266" r:id="rId9"/>
    <p:sldId id="270" r:id="rId10"/>
    <p:sldId id="275" r:id="rId11"/>
    <p:sldId id="274" r:id="rId12"/>
    <p:sldId id="272" r:id="rId13"/>
    <p:sldId id="276" r:id="rId14"/>
    <p:sldId id="271" r:id="rId15"/>
    <p:sldId id="265" r:id="rId16"/>
    <p:sldId id="264" r:id="rId17"/>
    <p:sldId id="263" r:id="rId18"/>
    <p:sldId id="262" r:id="rId19"/>
  </p:sldIdLst>
  <p:sldSz cx="11887200" cy="73152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58" d="100"/>
          <a:sy n="58" d="100"/>
        </p:scale>
        <p:origin x="-1170" y="-96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5"/>
            <a:ext cx="525430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8"/>
            <a:ext cx="5254307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0"/>
            <a:ext cx="12666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6" cy="62433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1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2"/>
            <a:ext cx="713232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7807-E024-486E-A5EE-9B7DBC87CD4D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887200" cy="7315200"/>
            <a:chOff x="0" y="0"/>
            <a:chExt cx="11887200" cy="7315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887200" cy="7315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03271" y="238300"/>
              <a:ext cx="278473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8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781" y="5867400"/>
            <a:ext cx="10445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32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6622"/>
            <a:ext cx="3590708" cy="3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37327"/>
            <a:ext cx="1865168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39000" y="762000"/>
            <a:ext cx="4436471" cy="3529805"/>
            <a:chOff x="7467600" y="1213705"/>
            <a:chExt cx="4436471" cy="352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0" y="141376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5" y="434340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941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15499"/>
              </p:ext>
            </p:extLst>
          </p:nvPr>
        </p:nvGraphicFramePr>
        <p:xfrm>
          <a:off x="1527935" y="1478280"/>
          <a:ext cx="9372598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0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52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972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2724411"/>
            <a:ext cx="19141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4432342"/>
            <a:ext cx="1685558" cy="1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935" y="228600"/>
            <a:ext cx="952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ক্যালসিয়ামের(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4309" y="6474372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পরমাণুর শক্তিস্তরে</a:t>
            </a:r>
            <a:r>
              <a:rPr lang="bn-IN" sz="400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79" y="304800"/>
            <a:ext cx="225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51816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1226325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8" y="2367135"/>
            <a:ext cx="2743201" cy="27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0" y="2154621"/>
            <a:ext cx="2744219" cy="2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2" y="1169635"/>
            <a:ext cx="2032354" cy="1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297" y="762000"/>
            <a:ext cx="1032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537" y="2413033"/>
            <a:ext cx="6678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052" y="3403633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উপস্তর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3p,3d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3829" y="4078069"/>
            <a:ext cx="771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৪র্থ শেলের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উপস্তর 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4p,4d,4f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052" y="4987268"/>
            <a:ext cx="523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3p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7p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8s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48" t="-8629" r="-13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28800" y="411837"/>
            <a:ext cx="1410173" cy="532014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ক্তি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 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542" y="6439938"/>
            <a:ext cx="671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24247" y="235207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657" y="235207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57" y="1472625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8" y="5340294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637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638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144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666" y="235207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432" y="307191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433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433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5005" y="533246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559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574" y="3746968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560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812" y="374621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253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4f</a:t>
            </a:r>
            <a:endParaRPr lang="en-US" sz="3200" dirty="0"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30032" y="606496"/>
            <a:ext cx="1665514" cy="1200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8200" y="914400"/>
            <a:ext cx="2356202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48200" y="1206787"/>
            <a:ext cx="3124200" cy="215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32" y="1499175"/>
            <a:ext cx="3744338" cy="25401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830032" y="1807078"/>
            <a:ext cx="4289177" cy="2981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901241" y="2057400"/>
            <a:ext cx="4757366" cy="333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1" y="2514600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662789" y="2603196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474929"/>
            <a:ext cx="9753600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" pitchFamily="2" charset="2"/>
              <a:buChar char=""/>
            </a:pPr>
            <a:r>
              <a:rPr lang="bn-IN" sz="35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3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1981200"/>
            <a:ext cx="280493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0934" y="609600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706" y="237030"/>
            <a:ext cx="3017520" cy="745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bn-IN" sz="6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056" y="2721033"/>
            <a:ext cx="7168916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ইলেকট্রন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কখন পরবর্তী শক্তিস্তরে প্রবেশ করে ?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2713056" y="1905000"/>
            <a:ext cx="4968240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প্রধান শক্তিগুলো কী কী?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2601175" y="5862468"/>
            <a:ext cx="6031889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13056" y="3742877"/>
            <a:ext cx="534580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ইলেকট্রনসমূহের সাধারন ধর্ম কী?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2713056" y="4876800"/>
            <a:ext cx="820716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কখন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 বিন্যাস অধিকতর সুস্থিতি অর্জন করে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59" y="3644763"/>
            <a:ext cx="200550" cy="761961"/>
          </a:xfrm>
          <a:prstGeom prst="rect">
            <a:avLst/>
          </a:prstGeom>
          <a:noFill/>
        </p:spPr>
        <p:txBody>
          <a:bodyPr wrap="none" lIns="99273" tIns="49636" rIns="99273" bIns="49636">
            <a:spAutoFit/>
          </a:bodyPr>
          <a:lstStyle/>
          <a:p>
            <a:endParaRPr lang="en-US" sz="43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047625" y="1090601"/>
            <a:ext cx="4526280" cy="9293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029" y="5334000"/>
            <a:ext cx="10372171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500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52" y="253033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2133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ধন্যবাদ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218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1887200" cy="851310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endParaRPr lang="en-US" sz="4800" dirty="0"/>
          </a:p>
          <a:p>
            <a:endParaRPr lang="en-US" sz="4800" dirty="0"/>
          </a:p>
          <a:p>
            <a:endParaRPr lang="en-US" sz="4800" dirty="0">
              <a:solidFill>
                <a:srgbClr val="C00000"/>
              </a:solidFill>
            </a:endParaRPr>
          </a:p>
          <a:p>
            <a:r>
              <a:rPr lang="en-US" sz="4800" dirty="0" err="1">
                <a:solidFill>
                  <a:srgbClr val="C00000"/>
                </a:solidFill>
              </a:rPr>
              <a:t>নামঃ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গোলাম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কিবরিয়া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 err="1">
                <a:solidFill>
                  <a:srgbClr val="C00000"/>
                </a:solidFill>
              </a:rPr>
              <a:t>পদবীঃ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প্রভাষক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 err="1">
                <a:solidFill>
                  <a:srgbClr val="C00000"/>
                </a:solidFill>
              </a:rPr>
              <a:t>বিষয়ঃ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রসায়ন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bn-IN" sz="4800" dirty="0">
                <a:solidFill>
                  <a:srgbClr val="C00000"/>
                </a:solidFill>
              </a:rPr>
              <a:t>করিমজান মহিলা কামিল – এম,এ মাদ্রাসা</a:t>
            </a:r>
          </a:p>
          <a:p>
            <a:r>
              <a:rPr lang="bn-IN" sz="4800" dirty="0">
                <a:solidFill>
                  <a:srgbClr val="C00000"/>
                </a:solidFill>
              </a:rPr>
              <a:t>চরফ্যাশন, ভোলা</a:t>
            </a:r>
          </a:p>
          <a:p>
            <a:r>
              <a:rPr lang="bn-IN" sz="4800" dirty="0"/>
              <a:t>ইমেইলঃ </a:t>
            </a:r>
            <a:r>
              <a:rPr lang="en-US" sz="4800" dirty="0">
                <a:hlinkClick r:id="rId2"/>
              </a:rPr>
              <a:t>kibria80@gmail.com</a:t>
            </a:r>
            <a:endParaRPr lang="en-US" sz="4800" dirty="0"/>
          </a:p>
          <a:p>
            <a:endParaRPr lang="en-US" sz="3800" dirty="0"/>
          </a:p>
          <a:p>
            <a:endParaRPr lang="en-US" sz="3800" dirty="0"/>
          </a:p>
          <a:p>
            <a:endParaRPr lang="en-US" sz="3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0" y="390347"/>
            <a:ext cx="3852892" cy="37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560457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66172"/>
              </p:ext>
            </p:extLst>
          </p:nvPr>
        </p:nvGraphicFramePr>
        <p:xfrm>
          <a:off x="4835525" y="3400425"/>
          <a:ext cx="2216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4" imgW="2216880" imgH="513720" progId="Package">
                  <p:embed/>
                </p:oleObj>
              </mc:Choice>
              <mc:Fallback>
                <p:oleObj name="Packager Shell Object" showAsIcon="1" r:id="rId4" imgW="221688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5525" y="3400425"/>
                        <a:ext cx="22161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88540" y="1414461"/>
            <a:ext cx="8827110" cy="5037714"/>
            <a:chOff x="2088540" y="1414461"/>
            <a:chExt cx="8827110" cy="5037714"/>
          </a:xfrm>
        </p:grpSpPr>
        <p:sp>
          <p:nvSpPr>
            <p:cNvPr id="4" name="Rectangle 3"/>
            <p:cNvSpPr/>
            <p:nvPr/>
          </p:nvSpPr>
          <p:spPr>
            <a:xfrm>
              <a:off x="3622902" y="5867400"/>
              <a:ext cx="51523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পাঠঃ ৩</a:t>
              </a:r>
              <a:r>
                <a:rPr lang="en-US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১০ শক্তিস্তরে ইলেকট্রন বিন্যাস</a:t>
              </a:r>
              <a:endPara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pic>
          <p:nvPicPr>
            <p:cNvPr id="2050" name="Picture 2" descr="E:\Images\Gif\Ra1b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624012"/>
              <a:ext cx="2990850" cy="341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://1.bp.blogspot.com/_oCTnjJfk0Ro/TRCN9QmxvyI/AAAAAAAAAKA/UD5uI_KY-O0/s1600/boh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540" y="1414461"/>
              <a:ext cx="3813153" cy="383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0292" y="2653720"/>
            <a:ext cx="10210800" cy="3581400"/>
          </a:xfrm>
          <a:prstGeom prst="rect">
            <a:avLst/>
          </a:prstGeom>
          <a:noFill/>
        </p:spPr>
        <p:txBody>
          <a:bodyPr lIns="69494" tIns="34747" rIns="69494" bIns="3474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বর্ণনা করতে 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 সূচিত হওয়ার প্রক্রিয়া বর্ণনা করতে পারবে </a:t>
            </a:r>
            <a:endParaRPr lang="bn-IN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55" y="1066800"/>
            <a:ext cx="1635845" cy="1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871265"/>
            <a:ext cx="2147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169" y="228600"/>
            <a:ext cx="9829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</a:t>
            </a:r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ইলেকট্রনসুমূহ তাদের  নিজ নিজ শক্তি অনুযায়ী বিভিন্ন</a:t>
            </a:r>
          </a:p>
          <a:p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4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94736" y="3033622"/>
            <a:ext cx="1843949" cy="91440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479426"/>
              <a:chOff x="6400800" y="695980"/>
              <a:chExt cx="1891770" cy="548284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440361" y="1981200"/>
            <a:ext cx="5663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200" spc="3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33600" y="2438400"/>
            <a:ext cx="2895600" cy="2133600"/>
            <a:chOff x="3605276" y="3007141"/>
            <a:chExt cx="2642066" cy="1791190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79426"/>
              <a:chOff x="6400800" y="695980"/>
              <a:chExt cx="1891770" cy="5482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79426"/>
              <a:chOff x="6400800" y="695980"/>
              <a:chExt cx="1891770" cy="5482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86935"/>
              <a:chOff x="3605276" y="3011396"/>
              <a:chExt cx="2642066" cy="1786935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79426"/>
                <a:chOff x="6400800" y="695980"/>
                <a:chExt cx="1891770" cy="5482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79426"/>
                <a:chOff x="6400800" y="695980"/>
                <a:chExt cx="1891770" cy="54828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79426"/>
                <a:chOff x="6400800" y="695980"/>
                <a:chExt cx="1891770" cy="54828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79426"/>
                <a:chOff x="6400800" y="695980"/>
                <a:chExt cx="1891770" cy="54828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79426"/>
                <a:chOff x="6400800" y="695980"/>
                <a:chExt cx="1891770" cy="5482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79426"/>
                <a:chOff x="6400800" y="695980"/>
                <a:chExt cx="1891770" cy="54828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814150" y="3604673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58616" y="2133600"/>
            <a:ext cx="3170584" cy="2809348"/>
            <a:chOff x="3505200" y="4836807"/>
            <a:chExt cx="2501920" cy="2332651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250671"/>
              <a:chOff x="6400800" y="695980"/>
              <a:chExt cx="1891770" cy="54828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250671"/>
              <a:chOff x="6400800" y="695980"/>
              <a:chExt cx="1891770" cy="54828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250671"/>
              <a:chOff x="6400800" y="695980"/>
              <a:chExt cx="1891770" cy="54828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250671"/>
              <a:chOff x="6400800" y="695980"/>
              <a:chExt cx="1891770" cy="54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250671"/>
              <a:chOff x="6400800" y="695980"/>
              <a:chExt cx="1891770" cy="54828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1730760" y="5569762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6070"/>
            <a:ext cx="9825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517" t="-18947" r="-135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437" t="-18947" r="-14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347" t="-18750" r="-15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23" t="-18750" r="-9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0" y="5453921"/>
            <a:ext cx="1043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778" y="76199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469321" y="3048000"/>
            <a:ext cx="952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193" y="2243792"/>
            <a:ext cx="8935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5400" y="3048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8598" y="3580369"/>
            <a:ext cx="9163050" cy="3372923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9931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অরবিটাল/উপশক্তিস্তর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592</Words>
  <Application>Microsoft Office PowerPoint</Application>
  <PresentationFormat>Custom</PresentationFormat>
  <Paragraphs>164</Paragraphs>
  <Slides>18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Windows User</cp:lastModifiedBy>
  <cp:revision>94</cp:revision>
  <dcterms:created xsi:type="dcterms:W3CDTF">2015-04-15T03:53:29Z</dcterms:created>
  <dcterms:modified xsi:type="dcterms:W3CDTF">2020-11-10T04:54:37Z</dcterms:modified>
</cp:coreProperties>
</file>