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66" r:id="rId6"/>
    <p:sldId id="267" r:id="rId7"/>
    <p:sldId id="268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9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9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9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6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1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8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4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6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7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0857-7046-49C1-B75C-22B455BAE668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5ED1-1596-4D62-B539-5B93F32E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115" y="625647"/>
            <a:ext cx="108524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3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GB" sz="96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"/>
            <a:ext cx="12192000" cy="6859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16506" y="1175220"/>
            <a:ext cx="94006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8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415" y="429127"/>
            <a:ext cx="246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GB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240" y="4294079"/>
            <a:ext cx="4434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dqmj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Avng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r>
              <a:rPr lang="en-US" sz="2800" b="1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jÿYve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b="1" dirty="0" err="1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D”P we`¨</a:t>
            </a:r>
            <a:r>
              <a:rPr lang="en-US" sz="2800" b="1" dirty="0" err="1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endParaRPr lang="en-US" sz="2800" b="1" dirty="0" smtClean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smtClean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MvjvcMÄ,wm‡jU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-01721038517</a:t>
            </a:r>
            <a:endParaRPr lang="en-GB" sz="2800" b="1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246" y="429127"/>
            <a:ext cx="246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GB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9" y="1013902"/>
            <a:ext cx="5545755" cy="5526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6554" y="4115017"/>
            <a:ext cx="3778329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t beg</a:t>
            </a:r>
          </a:p>
          <a:p>
            <a:pPr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imvqb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</a:p>
          <a:p>
            <a:pPr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mviwY</a:t>
            </a:r>
            <a:endParaRPr lang="en-GB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7" y="1071382"/>
            <a:ext cx="2979175" cy="3222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2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514" y="159451"/>
            <a:ext cx="287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u="sng" dirty="0" err="1" smtClean="0">
                <a:latin typeface="SutonnyMJ" pitchFamily="2" charset="0"/>
                <a:cs typeface="SutonnyMJ" pitchFamily="2" charset="0"/>
              </a:rPr>
              <a:t>gŠ‡ji</a:t>
            </a:r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latin typeface="SutonnyMJ" pitchFamily="2" charset="0"/>
                <a:cs typeface="SutonnyMJ" pitchFamily="2" charset="0"/>
              </a:rPr>
              <a:t>ch©vqe„Ë</a:t>
            </a:r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 ag© </a:t>
            </a:r>
            <a:endParaRPr lang="en-GB" sz="3200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12" y="958662"/>
            <a:ext cx="215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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avZe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ag© t</a:t>
            </a:r>
            <a:endParaRPr lang="en-GB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6962" y="1949513"/>
            <a:ext cx="631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avZzi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Z¨v‡Mi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GB ag© †K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avZe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ag©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</a:t>
            </a:r>
            <a:endParaRPr lang="en-GB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200" y="955716"/>
            <a:ext cx="972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GB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gŠj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GKvwaK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Z¨vM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abvZ¥K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Avq‡b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cwiYZ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nq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avZz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11" y="4321291"/>
            <a:ext cx="395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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AavZe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ag©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t</a:t>
            </a:r>
            <a:endParaRPr lang="en-GB" sz="2800" b="1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34239" y="2512423"/>
                <a:ext cx="280218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𝐋𝐢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800" b="1" dirty="0" smtClean="0">
                    <a:cs typeface="SutonnyMJ" pitchFamily="2" charset="0"/>
                  </a:rPr>
                  <a:t> </a:t>
                </a:r>
                <a:r>
                  <a:rPr lang="en-GB" sz="2800" b="1" dirty="0" smtClean="0">
                    <a:latin typeface="SutonnyMJ" pitchFamily="2" charset="0"/>
                    <a:cs typeface="SutonnyMJ" pitchFamily="2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39" y="2512423"/>
                <a:ext cx="2802187" cy="532966"/>
              </a:xfrm>
              <a:prstGeom prst="rect">
                <a:avLst/>
              </a:prstGeom>
              <a:blipFill>
                <a:blip r:embed="rId2"/>
                <a:stretch>
                  <a:fillRect l="-4575" t="-14773" b="-30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260199" y="3011397"/>
            <a:ext cx="899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</a:t>
            </a:r>
            <a:r>
              <a:rPr lang="en-US" sz="2800" b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ch©vq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mviwYi</a:t>
            </a:r>
            <a:r>
              <a:rPr lang="en-US" sz="2800" b="1" dirty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h‡Kv‡bv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ch©v‡qi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evg</a:t>
            </a:r>
            <a:r>
              <a:rPr lang="en-US" sz="2800" b="1" dirty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†_‡K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Wv‡b</a:t>
            </a:r>
            <a:r>
              <a:rPr lang="en-US" sz="2800" b="1" dirty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avZe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ag©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n«vm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</a:t>
            </a:r>
            <a:endParaRPr lang="en-GB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6168" y="4347840"/>
            <a:ext cx="972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GB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gŠj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GKvwaK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FYvZ¥K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Avq‡b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cwiYZ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nq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AavZz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1930" y="5238400"/>
            <a:ext cx="676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AavZzi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MÖn‡Yi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GB ag© †K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AavZe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ag©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</a:t>
            </a:r>
            <a:endParaRPr lang="en-GB" sz="2800" b="1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63736" y="5963541"/>
                <a:ext cx="4085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utonnyMJ" pitchFamily="2" charset="0"/>
                      </a:rPr>
                      <m:t>𝐂𝐥</m:t>
                    </m:r>
                  </m:oMath>
                </a14:m>
                <a:r>
                  <a:rPr lang="en-GB" sz="2800" b="1" dirty="0" smtClean="0">
                    <a:cs typeface="SutonnyMJ" pitchFamily="2" charset="0"/>
                  </a:rPr>
                  <a:t> </a:t>
                </a:r>
                <a:r>
                  <a:rPr lang="en-GB" sz="2800" b="1" dirty="0" smtClean="0">
                    <a:latin typeface="SutonnyMJ" pitchFamily="2" charset="0"/>
                    <a:cs typeface="SutonnyMJ" pitchFamily="2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GB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𝐂𝐥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36" y="5963541"/>
                <a:ext cx="4085296" cy="523220"/>
              </a:xfrm>
              <a:prstGeom prst="rect">
                <a:avLst/>
              </a:prstGeom>
              <a:blipFill>
                <a:blip r:embed="rId3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1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906" y="294199"/>
            <a:ext cx="517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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cigvYyi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AvKvi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/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© t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6" b="52948"/>
          <a:stretch/>
        </p:blipFill>
        <p:spPr>
          <a:xfrm>
            <a:off x="1961538" y="2178118"/>
            <a:ext cx="9556952" cy="7389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706" y="2178118"/>
            <a:ext cx="179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ch©vq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-</a:t>
            </a:r>
            <a:r>
              <a:rPr lang="en-GB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 →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906" y="978340"/>
            <a:ext cx="1129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†h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Kv‡bv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GKwU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ch©v‡qi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evg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w`K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†_‡K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Wvb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w`‡K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cigvYyi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AvKvi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 /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e¨vmva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©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Kg‡Z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_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v‡K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8785" r="92439" b="25655"/>
          <a:stretch/>
        </p:blipFill>
        <p:spPr>
          <a:xfrm>
            <a:off x="2123770" y="3170897"/>
            <a:ext cx="811159" cy="33478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2958" y="4155526"/>
            <a:ext cx="179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MÖæc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- </a:t>
            </a:r>
            <a:r>
              <a:rPr lang="en-GB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 →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197" y="3940082"/>
            <a:ext cx="8908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‡h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Kv‡bv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GKwU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MÖæ‡ci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hZB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Dci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w`K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†_‡K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wb‡Pi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w`‡K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hvIqv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hvq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cigvYyi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AvKvi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 /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e¨vmva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©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ZZ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evo‡Z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_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v‡K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06" y="294199"/>
            <a:ext cx="517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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AvqwbKiY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kw³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t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6" b="52948"/>
          <a:stretch/>
        </p:blipFill>
        <p:spPr>
          <a:xfrm>
            <a:off x="2000864" y="3140074"/>
            <a:ext cx="9556952" cy="590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520" y="3169570"/>
            <a:ext cx="179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ch©vq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-</a:t>
            </a:r>
            <a:r>
              <a:rPr lang="en-GB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 →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906" y="915094"/>
            <a:ext cx="11297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M¨vmxq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Ae¯’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vq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Kv‡bv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GK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M¨vmxq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cigvYy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†_‡K GK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AcmviY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K‡i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GK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abvZ¥K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Avq‡b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cwiYZ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Ki‡Z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‡h kw³i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cÖ‡qvRb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nq ,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Zv‡K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H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AvqwbKiY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kw³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8785" r="92439" b="25655"/>
          <a:stretch/>
        </p:blipFill>
        <p:spPr>
          <a:xfrm>
            <a:off x="2064786" y="4792814"/>
            <a:ext cx="545679" cy="1888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958" y="5350144"/>
            <a:ext cx="179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MÖæc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- </a:t>
            </a:r>
            <a:r>
              <a:rPr lang="en-GB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 →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721" y="5241972"/>
            <a:ext cx="939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‡h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Kv‡bv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GKwU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MÖæ‡ci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hZB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Dci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w`K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†_‡K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wb‡Pi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w`‡K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hvIqv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hvq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cigvYyi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AvKvi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 /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</a:rPr>
              <a:t>e¨vmva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</a:rPr>
              <a:t>©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ZZ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evo‡Z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_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v‡K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6" y="2396095"/>
            <a:ext cx="1163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GKB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ch©v‡qi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ev‡gi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ewk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Ges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Wv‡bi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Kg|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520" y="3953170"/>
            <a:ext cx="11636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Kg‡j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AvqwbKiY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kw³i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ev‡o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Ges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evo‡j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AvqwbKiY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kw³i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K‡g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07" y="294199"/>
            <a:ext cx="284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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Avmw³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t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6" b="52948"/>
          <a:stretch/>
        </p:blipFill>
        <p:spPr>
          <a:xfrm>
            <a:off x="2153267" y="3631632"/>
            <a:ext cx="9556952" cy="590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923" y="3661128"/>
            <a:ext cx="179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ch©vq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-</a:t>
            </a:r>
            <a:r>
              <a:rPr lang="en-GB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 →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276" y="940243"/>
            <a:ext cx="1129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M¨vmxq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Ae¯’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vq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Kv‡bv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GK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M¨vmxq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cigvYy‡Z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GK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cÖ‡ek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Kwi‡q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GK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FbvZ¥K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Avq‡b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cwiYZ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Ki‡Z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‡h kw³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wbM©Z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nq ,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Zv‡K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H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Avmw³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6" y="2396095"/>
            <a:ext cx="1163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GKB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ch©v‡qi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ev‡gi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ewk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Ges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Wv‡bi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Kg|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276" y="5187837"/>
            <a:ext cx="11479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Kg‡j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Avmw³i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ev‡o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Ges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evo‡j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Avmw³i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K‡g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5175" y="339214"/>
            <a:ext cx="175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GB" sz="2800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959" y="921426"/>
            <a:ext cx="117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Be,Ca,Sr,Ba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gŠj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Kv‡bvwUi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Avmw³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Kv‡bvwUi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Avmw³ Kg|</a:t>
            </a:r>
            <a:endParaRPr lang="en-GB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907" y="1606797"/>
            <a:ext cx="284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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Zwor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FYvZ¥KZv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t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6" b="52948"/>
          <a:stretch/>
        </p:blipFill>
        <p:spPr>
          <a:xfrm>
            <a:off x="2153267" y="4588084"/>
            <a:ext cx="9556952" cy="590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545" y="2095408"/>
            <a:ext cx="1129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`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ywU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cigvYy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hLb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mg‡hvRx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eÜ‡b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Ave×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n‡q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AYy‡Z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cwiYZ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nq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ZLb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AYyi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cigvYy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¸‡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jv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eÜ‡bi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B‡jKUªb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`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ywU‡K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wb‡Ri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w`‡K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AvKl©Y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K‡i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,GB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AvKl©Y‡K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Zwor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FYvZ¥KZv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ejv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nq|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76" y="3708693"/>
            <a:ext cx="1163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GKB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ch©v‡qi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ev‡gi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ewk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Ges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Wv‡bi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†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Kg|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276" y="5603408"/>
            <a:ext cx="11479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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Kg‡j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Zwor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FYvZ¥KZvi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ev‡o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Ges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cvigvYweK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e¨vmva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©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evo‡j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Zwor</a:t>
            </a:r>
            <a:r>
              <a:rPr lang="en-GB" sz="2800" b="1" dirty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FYvZ¥KZvi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gvb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K‡g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|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52" y="4656050"/>
            <a:ext cx="179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0"/>
                <a:latin typeface="SutonnyMJ" pitchFamily="2" charset="0"/>
                <a:cs typeface="SutonnyMJ" pitchFamily="2" charset="0"/>
              </a:rPr>
              <a:t>ch©vq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-</a:t>
            </a:r>
            <a:r>
              <a:rPr lang="en-GB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 → </a:t>
            </a:r>
            <a:r>
              <a:rPr lang="en-GB" sz="2800" b="1" dirty="0" smtClean="0">
                <a:ln w="0"/>
                <a:latin typeface="SutonnyMJ" pitchFamily="2" charset="0"/>
                <a:cs typeface="SutonnyMJ" pitchFamily="2" charset="0"/>
              </a:rPr>
              <a:t>  </a:t>
            </a:r>
            <a:endParaRPr lang="en-GB" sz="2800" b="1" dirty="0">
              <a:ln w="0"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8633" y="147490"/>
            <a:ext cx="141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GB" sz="3200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9072" y="732265"/>
            <a:ext cx="6685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১. </a:t>
            </a:r>
            <a:r>
              <a:rPr lang="en-US" sz="2000" b="1" dirty="0" err="1" smtClean="0"/>
              <a:t>মৌলের</a:t>
            </a:r>
            <a:r>
              <a:rPr lang="en-US" sz="2000" b="1" dirty="0" smtClean="0"/>
              <a:t> </a:t>
            </a:r>
            <a:r>
              <a:rPr lang="en-US" sz="2000" b="1" dirty="0" err="1"/>
              <a:t>রাসায়নিক</a:t>
            </a:r>
            <a:r>
              <a:rPr lang="en-US" sz="2000" b="1" dirty="0"/>
              <a:t> </a:t>
            </a:r>
            <a:r>
              <a:rPr lang="en-US" sz="2000" b="1" dirty="0" err="1"/>
              <a:t>ধর্ম</a:t>
            </a:r>
            <a:r>
              <a:rPr lang="en-US" sz="2000" b="1" dirty="0"/>
              <a:t> </a:t>
            </a:r>
            <a:r>
              <a:rPr lang="en-US" sz="2000" b="1" dirty="0" err="1"/>
              <a:t>মূলত</a:t>
            </a:r>
            <a:r>
              <a:rPr lang="en-US" sz="2000" b="1" dirty="0"/>
              <a:t> </a:t>
            </a:r>
            <a:r>
              <a:rPr lang="en-US" sz="2000" b="1" dirty="0" err="1"/>
              <a:t>কী</a:t>
            </a:r>
            <a:r>
              <a:rPr lang="en-US" sz="2000" b="1" dirty="0"/>
              <a:t> </a:t>
            </a:r>
            <a:r>
              <a:rPr lang="en-US" sz="2000" b="1" dirty="0" err="1"/>
              <a:t>দ্বারা</a:t>
            </a:r>
            <a:r>
              <a:rPr lang="en-US" sz="2000" b="1" dirty="0"/>
              <a:t> </a:t>
            </a:r>
            <a:r>
              <a:rPr lang="en-US" sz="2000" b="1" dirty="0" err="1"/>
              <a:t>নিদের্শিত</a:t>
            </a:r>
            <a:r>
              <a:rPr lang="en-US" sz="2000" b="1" dirty="0"/>
              <a:t> </a:t>
            </a:r>
            <a:r>
              <a:rPr lang="en-US" sz="2000" b="1" dirty="0" err="1"/>
              <a:t>হয়</a:t>
            </a:r>
            <a:r>
              <a:rPr lang="en-US" sz="2000" b="1" dirty="0"/>
              <a:t>?          </a:t>
            </a:r>
            <a:endParaRPr lang="en-US" sz="2000" b="1" dirty="0" smtClean="0"/>
          </a:p>
          <a:p>
            <a:r>
              <a:rPr lang="en-US" sz="2000" b="1" dirty="0" smtClean="0"/>
              <a:t> ক</a:t>
            </a:r>
            <a:r>
              <a:rPr lang="en-US" sz="2000" b="1" dirty="0"/>
              <a:t>) </a:t>
            </a:r>
            <a:r>
              <a:rPr lang="en-US" sz="2000" b="1" dirty="0" err="1"/>
              <a:t>ইলেকট্রন</a:t>
            </a:r>
            <a:r>
              <a:rPr lang="en-US" sz="2000" b="1" dirty="0"/>
              <a:t> </a:t>
            </a:r>
            <a:r>
              <a:rPr lang="en-US" sz="2000" b="1" dirty="0" err="1"/>
              <a:t>বিন্যাস</a:t>
            </a:r>
            <a:r>
              <a:rPr lang="en-US" sz="2000" b="1" dirty="0"/>
              <a:t>            </a:t>
            </a:r>
            <a:r>
              <a:rPr lang="en-US" sz="2000" b="1" dirty="0" smtClean="0"/>
              <a:t>     </a:t>
            </a:r>
            <a:r>
              <a:rPr lang="en-US" sz="2000" b="1" dirty="0"/>
              <a:t>খ) </a:t>
            </a:r>
            <a:r>
              <a:rPr lang="en-US" sz="2000" b="1" dirty="0" err="1"/>
              <a:t>আন্তঃআণবিক</a:t>
            </a:r>
            <a:r>
              <a:rPr lang="en-US" sz="2000" b="1" dirty="0"/>
              <a:t> </a:t>
            </a:r>
            <a:r>
              <a:rPr lang="en-US" sz="2000" b="1" dirty="0" err="1"/>
              <a:t>শক্তি</a:t>
            </a:r>
            <a:r>
              <a:rPr lang="en-US" sz="2000" b="1" dirty="0"/>
              <a:t>                                </a:t>
            </a:r>
            <a:r>
              <a:rPr lang="en-US" sz="2000" b="1" dirty="0" smtClean="0"/>
              <a:t>    গ</a:t>
            </a:r>
            <a:r>
              <a:rPr lang="en-US" sz="2000" b="1" dirty="0"/>
              <a:t>) </a:t>
            </a:r>
            <a:r>
              <a:rPr lang="en-US" sz="2000" b="1" dirty="0" err="1"/>
              <a:t>পারমাণবিক</a:t>
            </a:r>
            <a:r>
              <a:rPr lang="en-US" sz="2000" b="1" dirty="0"/>
              <a:t> </a:t>
            </a:r>
            <a:r>
              <a:rPr lang="en-US" sz="2000" b="1" dirty="0" err="1"/>
              <a:t>ভর</a:t>
            </a:r>
            <a:r>
              <a:rPr lang="en-US" sz="2000" b="1" dirty="0"/>
              <a:t>               </a:t>
            </a:r>
            <a:r>
              <a:rPr lang="en-US" sz="2000" b="1" dirty="0" smtClean="0"/>
              <a:t>      </a:t>
            </a:r>
            <a:r>
              <a:rPr lang="en-US" sz="2000" b="1" dirty="0"/>
              <a:t>ঘ) </a:t>
            </a:r>
            <a:r>
              <a:rPr lang="en-US" sz="2000" b="1" dirty="0" err="1"/>
              <a:t>সবগুলো</a:t>
            </a:r>
            <a:r>
              <a:rPr lang="en-US" sz="2000" b="1" dirty="0"/>
              <a:t>                                   </a:t>
            </a:r>
            <a:endParaRPr lang="en-US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99072" y="1977095"/>
            <a:ext cx="5697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2  .</a:t>
            </a:r>
            <a:r>
              <a:rPr lang="en-US" sz="2000" b="1" dirty="0"/>
              <a:t>নিচের </a:t>
            </a:r>
            <a:r>
              <a:rPr lang="en-US" sz="2000" b="1" dirty="0" err="1"/>
              <a:t>কোন</a:t>
            </a:r>
            <a:r>
              <a:rPr lang="en-US" sz="2000" b="1" dirty="0"/>
              <a:t> </a:t>
            </a:r>
            <a:r>
              <a:rPr lang="en-US" sz="2000" b="1" dirty="0" err="1"/>
              <a:t>মৌলে</a:t>
            </a:r>
            <a:r>
              <a:rPr lang="en-US" sz="2000" b="1" dirty="0"/>
              <a:t> </a:t>
            </a:r>
            <a:r>
              <a:rPr lang="en-US" sz="2000" b="1" dirty="0" err="1"/>
              <a:t>অধাতব</a:t>
            </a:r>
            <a:r>
              <a:rPr lang="en-US" sz="2000" b="1" dirty="0"/>
              <a:t> </a:t>
            </a:r>
            <a:r>
              <a:rPr lang="en-US" sz="2000" b="1" dirty="0" err="1"/>
              <a:t>বৈশিষ্ট্য</a:t>
            </a:r>
            <a:r>
              <a:rPr lang="en-US" sz="2000" b="1" dirty="0"/>
              <a:t> </a:t>
            </a:r>
            <a:r>
              <a:rPr lang="en-US" sz="2000" b="1" dirty="0" err="1"/>
              <a:t>সর্বাধিক</a:t>
            </a:r>
            <a:r>
              <a:rPr lang="en-US" sz="2000" b="1" dirty="0"/>
              <a:t>?                            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ক</a:t>
            </a:r>
            <a:r>
              <a:rPr lang="en-US" sz="2000" b="1" dirty="0"/>
              <a:t>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/>
              <a:t>       খ)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b="1" dirty="0"/>
              <a:t>       গ)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/>
              <a:t>           ঘ)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   </a:t>
            </a:r>
            <a:r>
              <a:rPr lang="en-US" sz="2000" b="1" dirty="0"/>
              <a:t>             </a:t>
            </a:r>
            <a:endParaRPr lang="en-US" sz="2000" b="1" dirty="0" smtClean="0"/>
          </a:p>
        </p:txBody>
      </p:sp>
      <p:sp>
        <p:nvSpPr>
          <p:cNvPr id="8" name="TextBox 7"/>
          <p:cNvSpPr txBox="1"/>
          <p:nvPr/>
        </p:nvSpPr>
        <p:spPr>
          <a:xfrm flipH="1">
            <a:off x="2267111" y="963097"/>
            <a:ext cx="52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 panose="05000000000000000000" pitchFamily="2" charset="2"/>
              </a:rPr>
              <a:t>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007420" y="2486592"/>
            <a:ext cx="52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 panose="05000000000000000000" pitchFamily="2" charset="2"/>
              </a:rPr>
              <a:t>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42725" y="4898157"/>
            <a:ext cx="52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 panose="05000000000000000000" pitchFamily="2" charset="2"/>
              </a:rPr>
              <a:t>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267111" y="2966535"/>
            <a:ext cx="7083366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3 .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একই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পর্যায়ে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যতই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ডান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দিকে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যাওয়া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ততই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ধাতু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ধনাত্মক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পায়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ii.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তীব্র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তড়ি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ৎ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ঋণাত্মক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মৌল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iii.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পরমাণুর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আকার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খুবই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বড়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নিচের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কোনটি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সঠিক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ক)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ও ii  </a:t>
            </a:r>
            <a:r>
              <a:rPr lang="en-US" sz="2000" b="1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খ)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2000" b="1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b="1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গ) ii ও iii        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ঘ) </a:t>
            </a:r>
            <a:r>
              <a:rPr lang="en-US" sz="2000" b="1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ii ও iii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86789" y="171452"/>
            <a:ext cx="7060029" cy="3979444"/>
            <a:chOff x="2935705" y="159420"/>
            <a:chExt cx="7060029" cy="3979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705" y="159420"/>
              <a:ext cx="7060029" cy="397944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465719" y="3554089"/>
              <a:ext cx="3176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evwoi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KvR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t-</a:t>
              </a:r>
              <a:endParaRPr lang="en-GB" sz="3200" b="1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03585" y="4933206"/>
            <a:ext cx="682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ym typeface="Wingdings" panose="05000000000000000000" pitchFamily="2" charset="2"/>
              </a:rPr>
              <a:t> 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‡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gŠ‡ji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ch©vqe„Ë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ag© ¸‡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jvi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D`vniYmn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e¨vL¨v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 Ki|</a:t>
            </a:r>
            <a:endParaRPr lang="en-GB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663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Foisal Ahmed</dc:creator>
  <cp:lastModifiedBy>Foisal Ahmed</cp:lastModifiedBy>
  <cp:revision>38</cp:revision>
  <dcterms:created xsi:type="dcterms:W3CDTF">2020-11-09T10:47:46Z</dcterms:created>
  <dcterms:modified xsi:type="dcterms:W3CDTF">2020-11-09T18:50:15Z</dcterms:modified>
</cp:coreProperties>
</file>