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8D83-1BDF-4443-B119-1F2730809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5D99F-7A80-4BC3-A754-AB124128A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1D4B6-48B0-43AD-93E7-55C1047A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82F3-EE05-4578-B327-925697F7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5763-5F34-42C1-9FEA-56B0C117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79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F07-DE88-419E-9B5F-7D7665D1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7EC2-7E6E-4D7C-A327-5D673C930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49FE-E39B-4E34-B2BA-5D0FCD5F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C7925-8A59-420A-A909-EB78923A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54518-42FD-466E-A4DB-5DE14BA3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1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A4F874-27B4-46E8-92AE-2647E8103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69647-923E-420A-B302-E242CF062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4B52-0D00-44DC-A7BE-93B3F339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96611-7671-4879-A9B3-69B1C7B3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3E1B-654B-450B-B9C5-6F3EDEBC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13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E2B7-A17F-43D6-ADE3-B683E6FC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FB2A-8040-446B-B9A5-6DD91780E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1CA86-66CE-4E80-89B9-D7E95625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0D6E6-BAB5-470E-BF59-B8B13E50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D4672-8DEA-4ADA-951B-E4941781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71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5FEF-55C6-49E8-950E-7FCDF975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3ACFE-144E-4802-B6EA-7A424181D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6FA2A-F6E8-461D-82B4-455538FE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C0728-C2CD-4C69-869F-49AFDFFE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A6CE6-F2A0-4627-AC0C-D9AFC078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99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A22C-E343-4DA1-BF76-06F0FDDA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87BDF-856D-41F3-BD91-F38A660E5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D5646-D187-4F96-B4D9-952E65237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4E351-546A-4718-A6C4-15C6E09D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13F84-E5B4-4584-ABC1-DE150D8A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5972A-BE18-4B87-8DBF-CA3B7B04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5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6051-8E02-4E0F-A913-FAE09AFB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5B2DE-F2F9-41AE-AEE4-7983A5BA9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73BF3-4003-416D-95D0-3E09EC666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A93AF-0ED5-4D57-AA7D-FEF77AB63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ADAEB-1243-414B-8A04-61E6617DC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8A516-DFF3-4DB5-B0B7-30B048CD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20D1C-7408-452D-8C58-A5B8B8AB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8B0C4-997F-4FA5-AFE7-818653E6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52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8D81-1415-4539-A8F7-C87F9DD2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622BB-EA88-485C-84AC-7664F94E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DACF8-16E0-45D1-AE74-519D16EE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C2CF6-6292-467A-A0DA-0AAFE554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581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7F2BE-7B71-424D-9BBC-7F036CC6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3D5474-5180-42F3-9B86-77752669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C8407-6AAC-466A-97D3-642B6667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73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11B7-CF55-4F2F-967D-C6BA1A5F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FC2B8-A93C-42B8-AB76-B7798EE5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B02D1-C106-421A-9D21-98A7610C3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1B91E-D4D5-4921-8F67-2EF37A52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8A22D-FE34-4F56-A988-5C6D67F7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A47B6-F8FD-4177-B75A-CA32FD73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67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15ED-5258-4CA9-BBBD-87D509EF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8BE7C-712F-481D-98DD-85CA8B9E1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860C2-E63F-4C83-A309-5ED44E55F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33995-4AAA-4FEC-B1C1-9108507B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337E8-4A91-4BD8-A230-EF3CDB6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74B35-7B8A-4F09-B90D-43701EBF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11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0205B-78B1-4DAD-9933-8C89D018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C83D-2116-4142-B871-0AEDE15BE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99A5C-6401-465A-A12C-63AEBE015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328DF-A920-410C-B4B8-536489964E8A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A9C34-8CB3-48BC-B404-F0F268256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BB21B-9D5C-4223-A4C7-84F7C592C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1CF5-3C38-40E6-A4D9-C4A418D0A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92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smgmostafa8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04F1C3-9682-42B0-8EAE-00C0EC4A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140677"/>
            <a:ext cx="6979655" cy="649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F874CA-F6F7-4B8C-A599-A87E931BA247}"/>
              </a:ext>
            </a:extLst>
          </p:cNvPr>
          <p:cNvSpPr/>
          <p:nvPr/>
        </p:nvSpPr>
        <p:spPr>
          <a:xfrm>
            <a:off x="375138" y="1167619"/>
            <a:ext cx="5064368" cy="32355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55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2E935B-A40F-44CD-8266-DD21DB4EC466}"/>
              </a:ext>
            </a:extLst>
          </p:cNvPr>
          <p:cNvSpPr txBox="1"/>
          <p:nvPr/>
        </p:nvSpPr>
        <p:spPr>
          <a:xfrm>
            <a:off x="4702625" y="561703"/>
            <a:ext cx="2782389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416CF-81CA-4903-8FEA-131CF53CD24C}"/>
              </a:ext>
            </a:extLst>
          </p:cNvPr>
          <p:cNvSpPr txBox="1"/>
          <p:nvPr/>
        </p:nvSpPr>
        <p:spPr>
          <a:xfrm>
            <a:off x="1480456" y="5271783"/>
            <a:ext cx="969554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নেশা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1692E-3953-4041-B81C-E0BEEC32EFBB}"/>
              </a:ext>
            </a:extLst>
          </p:cNvPr>
          <p:cNvSpPr txBox="1"/>
          <p:nvPr/>
        </p:nvSpPr>
        <p:spPr>
          <a:xfrm>
            <a:off x="5029194" y="1446000"/>
            <a:ext cx="21292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০৩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4D250-DF5F-452B-9DD9-534A36135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05" y="2157646"/>
            <a:ext cx="2920909" cy="28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CC9E57-1FDE-4E8E-9781-C57746AC1308}"/>
              </a:ext>
            </a:extLst>
          </p:cNvPr>
          <p:cNvSpPr/>
          <p:nvPr/>
        </p:nvSpPr>
        <p:spPr>
          <a:xfrm>
            <a:off x="2727437" y="345874"/>
            <a:ext cx="6575585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তরুন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D178C-7C12-4867-AF55-9529227B5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42" y="1887191"/>
            <a:ext cx="6575584" cy="4279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77604C-789A-49FE-B5B4-40D95F40FCFC}"/>
              </a:ext>
            </a:extLst>
          </p:cNvPr>
          <p:cNvSpPr/>
          <p:nvPr/>
        </p:nvSpPr>
        <p:spPr>
          <a:xfrm>
            <a:off x="2727437" y="376036"/>
            <a:ext cx="6575585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নেশা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F5AF8-5566-4FF2-BF6D-3CDE0ECDF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40" y="1917353"/>
            <a:ext cx="657558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D4237-4B6D-449F-94A3-B55F9C095CC2}"/>
              </a:ext>
            </a:extLst>
          </p:cNvPr>
          <p:cNvSpPr txBox="1"/>
          <p:nvPr/>
        </p:nvSpPr>
        <p:spPr>
          <a:xfrm>
            <a:off x="287383" y="3052313"/>
            <a:ext cx="4419188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মেলামেশা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93147-1DB3-4FA7-AB53-66D2711F6D0B}"/>
              </a:ext>
            </a:extLst>
          </p:cNvPr>
          <p:cNvSpPr txBox="1"/>
          <p:nvPr/>
        </p:nvSpPr>
        <p:spPr>
          <a:xfrm>
            <a:off x="6710902" y="3052313"/>
            <a:ext cx="524256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দিকগুলো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F6C0A-2CAC-420A-BA15-B198850002D9}"/>
              </a:ext>
            </a:extLst>
          </p:cNvPr>
          <p:cNvSpPr txBox="1"/>
          <p:nvPr/>
        </p:nvSpPr>
        <p:spPr>
          <a:xfrm>
            <a:off x="583515" y="6022726"/>
            <a:ext cx="3993037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বন্ধু-বান্ধব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প্ররোচনায়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B889A-76DE-4E49-9D2C-F7CA4D31F2C5}"/>
              </a:ext>
            </a:extLst>
          </p:cNvPr>
          <p:cNvSpPr txBox="1"/>
          <p:nvPr/>
        </p:nvSpPr>
        <p:spPr>
          <a:xfrm>
            <a:off x="8136835" y="5952194"/>
            <a:ext cx="304342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কৌতূহলবশে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01734-6CDC-406C-80A6-4D0C0C0EEFCE}"/>
              </a:ext>
            </a:extLst>
          </p:cNvPr>
          <p:cNvSpPr/>
          <p:nvPr/>
        </p:nvSpPr>
        <p:spPr>
          <a:xfrm>
            <a:off x="4344342" y="295542"/>
            <a:ext cx="4156907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75EA9-117D-4AF3-B36D-229B8A22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2" y="3547879"/>
            <a:ext cx="4048059" cy="2404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DBE8D-CEB6-491E-8773-80FD0E9C4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5" y="591103"/>
            <a:ext cx="4123056" cy="2390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47A03-8947-400F-95D6-1BD2C52FD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7" y="591103"/>
            <a:ext cx="3855946" cy="2461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B4C20-B17B-444F-83D4-5CE519B47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7" y="3575533"/>
            <a:ext cx="3780260" cy="23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85E8C-06E9-4D8C-B3A0-84EFD666CD7D}"/>
              </a:ext>
            </a:extLst>
          </p:cNvPr>
          <p:cNvSpPr txBox="1"/>
          <p:nvPr/>
        </p:nvSpPr>
        <p:spPr>
          <a:xfrm>
            <a:off x="855877" y="2711844"/>
            <a:ext cx="318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অসচেতনতায়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AA938-764D-4E4D-8A7E-80B047AA23E5}"/>
              </a:ext>
            </a:extLst>
          </p:cNvPr>
          <p:cNvSpPr txBox="1"/>
          <p:nvPr/>
        </p:nvSpPr>
        <p:spPr>
          <a:xfrm>
            <a:off x="8804821" y="2829412"/>
            <a:ext cx="2254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070D1-08A8-4C68-88E1-F71AEF3208A4}"/>
              </a:ext>
            </a:extLst>
          </p:cNvPr>
          <p:cNvSpPr txBox="1"/>
          <p:nvPr/>
        </p:nvSpPr>
        <p:spPr>
          <a:xfrm>
            <a:off x="1394445" y="5919281"/>
            <a:ext cx="278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বড়লোকদের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ফ্যাশন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A1ABA-DB9D-4D84-BACF-1258D553AD12}"/>
              </a:ext>
            </a:extLst>
          </p:cNvPr>
          <p:cNvSpPr txBox="1"/>
          <p:nvPr/>
        </p:nvSpPr>
        <p:spPr>
          <a:xfrm>
            <a:off x="6281530" y="6049912"/>
            <a:ext cx="553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দু:খ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ব্যর্থতা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07A55-CCAD-4A56-AFBF-93D63DE8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36" y="293262"/>
            <a:ext cx="3664014" cy="2444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85F3F-79FB-479C-9301-11F6460A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766" y="269770"/>
            <a:ext cx="4187329" cy="2622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97A6AE-EF0D-4AE4-85E0-E113CD8E0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6" y="3239590"/>
            <a:ext cx="3810000" cy="2775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FDBFE-8E75-4BE2-8CD6-E66924C23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6" y="3317968"/>
            <a:ext cx="4187329" cy="28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02F87-91B2-4E9C-9805-C2E3297C665C}"/>
              </a:ext>
            </a:extLst>
          </p:cNvPr>
          <p:cNvSpPr txBox="1"/>
          <p:nvPr/>
        </p:nvSpPr>
        <p:spPr>
          <a:xfrm>
            <a:off x="4881512" y="367630"/>
            <a:ext cx="2646684" cy="830997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61327-EB53-475D-B08A-D97F2F439DD1}"/>
              </a:ext>
            </a:extLst>
          </p:cNvPr>
          <p:cNvSpPr txBox="1"/>
          <p:nvPr/>
        </p:nvSpPr>
        <p:spPr>
          <a:xfrm>
            <a:off x="2859672" y="5267411"/>
            <a:ext cx="6866349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E91A3-99D9-45E8-BDDF-340BF86CC4E3}"/>
              </a:ext>
            </a:extLst>
          </p:cNvPr>
          <p:cNvSpPr txBox="1"/>
          <p:nvPr/>
        </p:nvSpPr>
        <p:spPr>
          <a:xfrm>
            <a:off x="5218607" y="1385867"/>
            <a:ext cx="197249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সময়:০৫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32B0D2-0022-4CD6-89C5-CCC166DB91AD}"/>
              </a:ext>
            </a:extLst>
          </p:cNvPr>
          <p:cNvGrpSpPr/>
          <p:nvPr/>
        </p:nvGrpSpPr>
        <p:grpSpPr>
          <a:xfrm>
            <a:off x="2829737" y="2219438"/>
            <a:ext cx="6750234" cy="2798849"/>
            <a:chOff x="3086097" y="1942968"/>
            <a:chExt cx="6750234" cy="25690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389615-0E5A-4F23-AF44-727F7DAB2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097" y="1942968"/>
              <a:ext cx="3463109" cy="25690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64AD80-68D5-41AC-AE15-EEE414689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206" y="1942968"/>
              <a:ext cx="3287125" cy="2569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84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DA0979-58BC-48A7-A20D-06A0E7807984}"/>
              </a:ext>
            </a:extLst>
          </p:cNvPr>
          <p:cNvSpPr/>
          <p:nvPr/>
        </p:nvSpPr>
        <p:spPr>
          <a:xfrm>
            <a:off x="2770608" y="381857"/>
            <a:ext cx="6410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মাদকের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96302-A9F7-4709-9DFF-C8A05DF1A0E9}"/>
              </a:ext>
            </a:extLst>
          </p:cNvPr>
          <p:cNvSpPr txBox="1"/>
          <p:nvPr/>
        </p:nvSpPr>
        <p:spPr>
          <a:xfrm>
            <a:off x="719654" y="1149411"/>
            <a:ext cx="536423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মাদকদ্যব্য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E87F7-0325-4601-93CD-F0B80F595994}"/>
              </a:ext>
            </a:extLst>
          </p:cNvPr>
          <p:cNvSpPr txBox="1"/>
          <p:nvPr/>
        </p:nvSpPr>
        <p:spPr>
          <a:xfrm>
            <a:off x="719654" y="1724023"/>
            <a:ext cx="536423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27281-B501-4F41-9B85-BBF87928B54B}"/>
              </a:ext>
            </a:extLst>
          </p:cNvPr>
          <p:cNvSpPr txBox="1"/>
          <p:nvPr/>
        </p:nvSpPr>
        <p:spPr>
          <a:xfrm>
            <a:off x="624441" y="2257282"/>
            <a:ext cx="6355908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হেপাটাইটিস-বি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আশংকা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B427C-7575-4365-85CD-37131AE6FC1A}"/>
              </a:ext>
            </a:extLst>
          </p:cNvPr>
          <p:cNvSpPr txBox="1"/>
          <p:nvPr/>
        </p:nvSpPr>
        <p:spPr>
          <a:xfrm>
            <a:off x="624440" y="3308742"/>
            <a:ext cx="6574849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খাদ্যনালী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শ্বাসনালীর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ক্যানসার,লিভার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সিরোসিস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ব্লাডপ্রেসার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DCDA2-4912-4D71-ACFB-501F63EEDEBA}"/>
              </a:ext>
            </a:extLst>
          </p:cNvPr>
          <p:cNvSpPr txBox="1"/>
          <p:nvPr/>
        </p:nvSpPr>
        <p:spPr>
          <a:xfrm>
            <a:off x="624440" y="4270939"/>
            <a:ext cx="6871063" cy="20621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রক্তনালিতে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একেবারেই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যায়,কখনো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ব্রেইন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C06F6-7EE9-48AD-AA50-F746511B1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65" y="2018590"/>
            <a:ext cx="4343523" cy="3257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C7009-E6CA-4949-9757-A6DC579C8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12" y="1082151"/>
            <a:ext cx="3693627" cy="2252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700B73-E9CC-4AB4-AA40-A45A9B131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12" y="1156246"/>
            <a:ext cx="3693627" cy="2449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D48E3-212F-4208-BC8A-03A1169A7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12" y="3334500"/>
            <a:ext cx="3776334" cy="326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7A6B50-C4FB-48AE-BCB4-546D1EA80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4" y="3308742"/>
            <a:ext cx="3859042" cy="32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482C22-068D-48BB-9818-EE3ED1905D4A}"/>
              </a:ext>
            </a:extLst>
          </p:cNvPr>
          <p:cNvSpPr txBox="1"/>
          <p:nvPr/>
        </p:nvSpPr>
        <p:spPr>
          <a:xfrm>
            <a:off x="4825409" y="504083"/>
            <a:ext cx="1985554" cy="707886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B70F6-039C-40F4-910E-5AF0C56BD00B}"/>
              </a:ext>
            </a:extLst>
          </p:cNvPr>
          <p:cNvSpPr txBox="1"/>
          <p:nvPr/>
        </p:nvSpPr>
        <p:spPr>
          <a:xfrm>
            <a:off x="4702080" y="1355703"/>
            <a:ext cx="2252512" cy="707886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সময়:০৭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AF38DA-BB4E-4122-9E2E-072C50F7A50E}"/>
              </a:ext>
            </a:extLst>
          </p:cNvPr>
          <p:cNvSpPr/>
          <p:nvPr/>
        </p:nvSpPr>
        <p:spPr>
          <a:xfrm>
            <a:off x="1361003" y="4830528"/>
            <a:ext cx="10129696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অপূরণীয়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ঠিক?ব্যাখ্যা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23B8E-7AF1-40F1-A098-04422662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49" y="2184148"/>
            <a:ext cx="4717773" cy="25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75CDE-B3C3-439A-8EA2-78EDBCB40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149961"/>
            <a:ext cx="11521440" cy="6275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DD31CA-BEE8-4D19-B817-16C320C85887}"/>
              </a:ext>
            </a:extLst>
          </p:cNvPr>
          <p:cNvSpPr/>
          <p:nvPr/>
        </p:nvSpPr>
        <p:spPr>
          <a:xfrm>
            <a:off x="2658795" y="1603718"/>
            <a:ext cx="6189784" cy="36857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9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AU" sz="4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35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965C7-F72E-4F17-8C93-A3CF3E01C652}"/>
              </a:ext>
            </a:extLst>
          </p:cNvPr>
          <p:cNvSpPr/>
          <p:nvPr/>
        </p:nvSpPr>
        <p:spPr>
          <a:xfrm>
            <a:off x="6644151" y="1231124"/>
            <a:ext cx="4849154" cy="11463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এস,এম,গোলাম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977E8-E465-4D9D-93FB-6917A75C1900}"/>
              </a:ext>
            </a:extLst>
          </p:cNvPr>
          <p:cNvSpPr txBox="1"/>
          <p:nvPr/>
        </p:nvSpPr>
        <p:spPr>
          <a:xfrm>
            <a:off x="6865034" y="2785403"/>
            <a:ext cx="4557932" cy="40934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ইকবালপার্ক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বোয়ালখালী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০১৮১৫-৯৫২৪১২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smgmostafa8@gmail.com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67935.jpg">
            <a:extLst>
              <a:ext uri="{FF2B5EF4-FFF2-40B4-BE49-F238E27FC236}">
                <a16:creationId xmlns:a16="http://schemas.microsoft.com/office/drawing/2014/main" id="{4FAD37F9-C582-4987-88B0-441F0D0848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692" y="956603"/>
            <a:ext cx="5739618" cy="5233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6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E3D911-4DEC-41E8-A73C-2866D597415D}"/>
              </a:ext>
            </a:extLst>
          </p:cNvPr>
          <p:cNvSpPr/>
          <p:nvPr/>
        </p:nvSpPr>
        <p:spPr>
          <a:xfrm>
            <a:off x="822961" y="1501140"/>
            <a:ext cx="9902189" cy="372409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22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4F7D64-0687-466D-A52A-300B11EC2DF4}"/>
              </a:ext>
            </a:extLst>
          </p:cNvPr>
          <p:cNvSpPr txBox="1"/>
          <p:nvPr/>
        </p:nvSpPr>
        <p:spPr>
          <a:xfrm>
            <a:off x="3684830" y="361439"/>
            <a:ext cx="464192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D9AA2-27A8-4B22-AD00-3F97F87DF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4" y="1318984"/>
            <a:ext cx="6096000" cy="4939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87324C-1A62-41AD-9603-C528ACFF3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93" y="1284024"/>
            <a:ext cx="7874000" cy="491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E9421-01CA-4CFC-9780-79D333530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62" y="1321470"/>
            <a:ext cx="6787466" cy="4949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03516E-8378-4B84-AFC6-90091368D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27" y="1321465"/>
            <a:ext cx="3808033" cy="4912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B1FB2-2E85-448F-9EBF-AB78B1C43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59" y="1261554"/>
            <a:ext cx="6894790" cy="4914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1FDB7F-7FB7-401C-A492-272CE3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59" y="1246586"/>
            <a:ext cx="7048669" cy="49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10EBC-681F-4785-9E95-C7C563A6E8F2}"/>
              </a:ext>
            </a:extLst>
          </p:cNvPr>
          <p:cNvSpPr txBox="1"/>
          <p:nvPr/>
        </p:nvSpPr>
        <p:spPr>
          <a:xfrm>
            <a:off x="743445" y="1720048"/>
            <a:ext cx="468956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পাঠ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D8E692-9127-4C5E-9E8A-6A54A1BA3B42}"/>
              </a:ext>
            </a:extLst>
          </p:cNvPr>
          <p:cNvSpPr/>
          <p:nvPr/>
        </p:nvSpPr>
        <p:spPr>
          <a:xfrm>
            <a:off x="2879221" y="712554"/>
            <a:ext cx="7649442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আজকের আলোচ্য পাঠ কী?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70A90-58FA-4D13-8AD8-F2AAAE78956C}"/>
              </a:ext>
            </a:extLst>
          </p:cNvPr>
          <p:cNvSpPr txBox="1"/>
          <p:nvPr/>
        </p:nvSpPr>
        <p:spPr>
          <a:xfrm>
            <a:off x="885787" y="3442627"/>
            <a:ext cx="5081452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D07406-395A-476F-AD42-64DB5FBC40E0}"/>
              </a:ext>
            </a:extLst>
          </p:cNvPr>
          <p:cNvGrpSpPr/>
          <p:nvPr/>
        </p:nvGrpSpPr>
        <p:grpSpPr>
          <a:xfrm>
            <a:off x="6261988" y="1966067"/>
            <a:ext cx="5695425" cy="3023946"/>
            <a:chOff x="6261988" y="1796248"/>
            <a:chExt cx="5695425" cy="30239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70F9AB-D3C4-4559-AB8F-0CCC4DCFF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988" y="1796248"/>
              <a:ext cx="2543175" cy="30239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603165-7C27-4F0E-9110-A55DFBABC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163" y="1796248"/>
              <a:ext cx="3152250" cy="3023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1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61814-6C68-4D67-A58E-670D8EA2EFB8}"/>
              </a:ext>
            </a:extLst>
          </p:cNvPr>
          <p:cNvSpPr txBox="1"/>
          <p:nvPr/>
        </p:nvSpPr>
        <p:spPr>
          <a:xfrm>
            <a:off x="4682544" y="473020"/>
            <a:ext cx="2438400" cy="830997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1A68D-5280-4409-9064-D9C108436548}"/>
              </a:ext>
            </a:extLst>
          </p:cNvPr>
          <p:cNvSpPr/>
          <p:nvPr/>
        </p:nvSpPr>
        <p:spPr>
          <a:xfrm>
            <a:off x="855518" y="1566142"/>
            <a:ext cx="4003866" cy="6545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78BF4-33CB-45B9-BD35-1B6276EE0324}"/>
              </a:ext>
            </a:extLst>
          </p:cNvPr>
          <p:cNvSpPr txBox="1"/>
          <p:nvPr/>
        </p:nvSpPr>
        <p:spPr>
          <a:xfrm>
            <a:off x="855517" y="2614555"/>
            <a:ext cx="9627886" cy="76944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মাদকদ্রব্যগুলোর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197EC-C45C-472D-8495-273B727C89A9}"/>
              </a:ext>
            </a:extLst>
          </p:cNvPr>
          <p:cNvSpPr txBox="1"/>
          <p:nvPr/>
        </p:nvSpPr>
        <p:spPr>
          <a:xfrm>
            <a:off x="855517" y="4847154"/>
            <a:ext cx="10339352" cy="707886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মাদকের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F95D9-35F1-4790-8341-BDEA79D213AC}"/>
              </a:ext>
            </a:extLst>
          </p:cNvPr>
          <p:cNvSpPr txBox="1"/>
          <p:nvPr/>
        </p:nvSpPr>
        <p:spPr>
          <a:xfrm>
            <a:off x="855517" y="3746688"/>
            <a:ext cx="9627886" cy="769441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681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D7D22-4622-4A1F-8FB5-09C381E93CF7}"/>
              </a:ext>
            </a:extLst>
          </p:cNvPr>
          <p:cNvSpPr txBox="1"/>
          <p:nvPr/>
        </p:nvSpPr>
        <p:spPr>
          <a:xfrm>
            <a:off x="2653050" y="425003"/>
            <a:ext cx="668413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9B6D3-92E4-44A6-BE6C-D4F15B38F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52" y="2105325"/>
            <a:ext cx="4298202" cy="318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D6286-4DA9-40B3-A8EB-1AE9B67D574F}"/>
              </a:ext>
            </a:extLst>
          </p:cNvPr>
          <p:cNvSpPr txBox="1"/>
          <p:nvPr/>
        </p:nvSpPr>
        <p:spPr>
          <a:xfrm>
            <a:off x="2653048" y="484932"/>
            <a:ext cx="658110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নেশাকে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C5927-2A6F-40FD-B067-FF04DF7EC936}"/>
              </a:ext>
            </a:extLst>
          </p:cNvPr>
          <p:cNvSpPr txBox="1"/>
          <p:nvPr/>
        </p:nvSpPr>
        <p:spPr>
          <a:xfrm>
            <a:off x="2653048" y="1033171"/>
            <a:ext cx="690896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2EEA7-630D-4E89-93BA-4B1CB253006B}"/>
              </a:ext>
            </a:extLst>
          </p:cNvPr>
          <p:cNvSpPr txBox="1"/>
          <p:nvPr/>
        </p:nvSpPr>
        <p:spPr>
          <a:xfrm>
            <a:off x="3657599" y="1503592"/>
            <a:ext cx="45720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0FC0F-4D21-4BCE-8E61-0B064FF3A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4353" r="3227" b="7875"/>
          <a:stretch/>
        </p:blipFill>
        <p:spPr>
          <a:xfrm>
            <a:off x="1224097" y="2105325"/>
            <a:ext cx="3627994" cy="3182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F38D04-ECDD-4941-87AA-FFBB5B9DC4F3}"/>
              </a:ext>
            </a:extLst>
          </p:cNvPr>
          <p:cNvSpPr txBox="1"/>
          <p:nvPr/>
        </p:nvSpPr>
        <p:spPr>
          <a:xfrm>
            <a:off x="2534195" y="5461775"/>
            <a:ext cx="147610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DDD5A-90F6-4BC9-86AB-FFF4290FEA4C}"/>
              </a:ext>
            </a:extLst>
          </p:cNvPr>
          <p:cNvSpPr txBox="1"/>
          <p:nvPr/>
        </p:nvSpPr>
        <p:spPr>
          <a:xfrm>
            <a:off x="8899578" y="5461775"/>
            <a:ext cx="97594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58A3AB-6056-4A6E-BAD0-A1D88F30DFE8}"/>
              </a:ext>
            </a:extLst>
          </p:cNvPr>
          <p:cNvGrpSpPr/>
          <p:nvPr/>
        </p:nvGrpSpPr>
        <p:grpSpPr>
          <a:xfrm>
            <a:off x="850977" y="274320"/>
            <a:ext cx="4726863" cy="2168435"/>
            <a:chOff x="1059983" y="431074"/>
            <a:chExt cx="5179707" cy="18847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6BBC9F-0145-4B17-8594-5565BE47B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45"/>
            <a:stretch/>
          </p:blipFill>
          <p:spPr>
            <a:xfrm>
              <a:off x="1059983" y="431074"/>
              <a:ext cx="2550807" cy="18847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86B2FE-04EF-470F-9CE0-EB03E564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790" y="431074"/>
              <a:ext cx="2628900" cy="188472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32503B-6DD1-4024-91BD-799369622BA9}"/>
              </a:ext>
            </a:extLst>
          </p:cNvPr>
          <p:cNvSpPr txBox="1"/>
          <p:nvPr/>
        </p:nvSpPr>
        <p:spPr>
          <a:xfrm>
            <a:off x="2604010" y="2442755"/>
            <a:ext cx="114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339DA-5D44-485A-849D-A687754C2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1" y="496389"/>
            <a:ext cx="4415246" cy="1946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CB13AB-A7BF-4E65-A995-12C2A2670CF2}"/>
              </a:ext>
            </a:extLst>
          </p:cNvPr>
          <p:cNvSpPr txBox="1"/>
          <p:nvPr/>
        </p:nvSpPr>
        <p:spPr>
          <a:xfrm>
            <a:off x="9279131" y="2442755"/>
            <a:ext cx="74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83F6CD-966A-4C1B-A7D8-59DFB638D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7" y="3089085"/>
            <a:ext cx="4295789" cy="2645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F3BD51-A3F3-45D1-868C-4D1AE76D5106}"/>
              </a:ext>
            </a:extLst>
          </p:cNvPr>
          <p:cNvSpPr txBox="1"/>
          <p:nvPr/>
        </p:nvSpPr>
        <p:spPr>
          <a:xfrm>
            <a:off x="2068433" y="5734597"/>
            <a:ext cx="107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চুরুট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B5BAC6-43E2-4860-BED5-B148D4E8A8DF}"/>
              </a:ext>
            </a:extLst>
          </p:cNvPr>
          <p:cNvGrpSpPr/>
          <p:nvPr/>
        </p:nvGrpSpPr>
        <p:grpSpPr>
          <a:xfrm>
            <a:off x="6244046" y="3123445"/>
            <a:ext cx="5277394" cy="2608600"/>
            <a:chOff x="5923460" y="3123445"/>
            <a:chExt cx="5597980" cy="24282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828D27-D927-45C0-A6B7-7F23C8188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460" y="3123445"/>
              <a:ext cx="2848683" cy="24282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208607-FB48-4B44-BB43-0ABDC1267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144" y="3123445"/>
              <a:ext cx="2749296" cy="24282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A909F3-43BE-435D-9228-7C8EE45AB50D}"/>
              </a:ext>
            </a:extLst>
          </p:cNvPr>
          <p:cNvSpPr txBox="1"/>
          <p:nvPr/>
        </p:nvSpPr>
        <p:spPr>
          <a:xfrm>
            <a:off x="8743554" y="5734597"/>
            <a:ext cx="90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গাঁজা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FB25C6-597C-4011-A1BC-ABD0A4422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11062" r="5918" b="9918"/>
          <a:stretch/>
        </p:blipFill>
        <p:spPr>
          <a:xfrm>
            <a:off x="946057" y="300446"/>
            <a:ext cx="3639006" cy="254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B7BE55-41ED-4BF2-9DD4-98E33BA52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7" y="470263"/>
            <a:ext cx="4716563" cy="2377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E05F9-1D52-4839-A654-873A5A08364E}"/>
              </a:ext>
            </a:extLst>
          </p:cNvPr>
          <p:cNvSpPr txBox="1"/>
          <p:nvPr/>
        </p:nvSpPr>
        <p:spPr>
          <a:xfrm>
            <a:off x="2076995" y="2743200"/>
            <a:ext cx="914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CB965-DD6D-4EAB-B332-C6DA7203F3AE}"/>
              </a:ext>
            </a:extLst>
          </p:cNvPr>
          <p:cNvSpPr txBox="1"/>
          <p:nvPr/>
        </p:nvSpPr>
        <p:spPr>
          <a:xfrm>
            <a:off x="9209750" y="2847704"/>
            <a:ext cx="914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6A144-8BD7-4E6C-ABF1-88FB276B0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3" y="3350623"/>
            <a:ext cx="3928110" cy="2404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192C24-CCF6-41B9-B054-7159907965B0}"/>
              </a:ext>
            </a:extLst>
          </p:cNvPr>
          <p:cNvSpPr txBox="1"/>
          <p:nvPr/>
        </p:nvSpPr>
        <p:spPr>
          <a:xfrm>
            <a:off x="1815739" y="5780033"/>
            <a:ext cx="164592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মারজুয়ানা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6EE0F4-6907-4426-9337-2BDF95E51B67}"/>
              </a:ext>
            </a:extLst>
          </p:cNvPr>
          <p:cNvGrpSpPr/>
          <p:nvPr/>
        </p:nvGrpSpPr>
        <p:grpSpPr>
          <a:xfrm>
            <a:off x="6844937" y="3389531"/>
            <a:ext cx="4716563" cy="2429410"/>
            <a:chOff x="5075519" y="3389531"/>
            <a:chExt cx="6485981" cy="24294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756DC6-089E-4D9F-8268-6BC18E485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519" y="3389531"/>
              <a:ext cx="2619375" cy="242941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7CA015-38C1-4135-8DA3-FA2EB4357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2" r="19602"/>
            <a:stretch/>
          </p:blipFill>
          <p:spPr>
            <a:xfrm>
              <a:off x="7694894" y="3389531"/>
              <a:ext cx="3866606" cy="242941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21DBF5B-39D9-4C12-ACE7-47325494C143}"/>
              </a:ext>
            </a:extLst>
          </p:cNvPr>
          <p:cNvSpPr txBox="1"/>
          <p:nvPr/>
        </p:nvSpPr>
        <p:spPr>
          <a:xfrm>
            <a:off x="8478230" y="5780033"/>
            <a:ext cx="164592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হেরোইন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113C63-3453-4B02-99D3-E7970AC38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3" y="493011"/>
            <a:ext cx="4260243" cy="32189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00758F-47FF-4352-86BD-7D345958AE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56" y="493011"/>
            <a:ext cx="4442044" cy="3218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7EE2C-2233-4481-B567-995844EF128D}"/>
              </a:ext>
            </a:extLst>
          </p:cNvPr>
          <p:cNvSpPr txBox="1"/>
          <p:nvPr/>
        </p:nvSpPr>
        <p:spPr>
          <a:xfrm>
            <a:off x="1792733" y="3711719"/>
            <a:ext cx="181554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ফেনসিডিল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C2C35-7016-4403-9F98-364476FCE733}"/>
              </a:ext>
            </a:extLst>
          </p:cNvPr>
          <p:cNvSpPr txBox="1"/>
          <p:nvPr/>
        </p:nvSpPr>
        <p:spPr>
          <a:xfrm>
            <a:off x="8895192" y="3795972"/>
            <a:ext cx="104692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620DC4-02E4-46D9-BFCE-8024548E9D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40" y="3717088"/>
            <a:ext cx="4775877" cy="24678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2D3A9A-3C3F-464B-AFFB-D857C9732787}"/>
              </a:ext>
            </a:extLst>
          </p:cNvPr>
          <p:cNvSpPr txBox="1"/>
          <p:nvPr/>
        </p:nvSpPr>
        <p:spPr>
          <a:xfrm>
            <a:off x="4831150" y="6103198"/>
            <a:ext cx="188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11" grpId="0"/>
      <p:bldP spid="11" grpId="1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324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Iqbalpake</dc:creator>
  <cp:lastModifiedBy>Iqbalpake</cp:lastModifiedBy>
  <cp:revision>6</cp:revision>
  <dcterms:created xsi:type="dcterms:W3CDTF">2020-10-23T14:36:38Z</dcterms:created>
  <dcterms:modified xsi:type="dcterms:W3CDTF">2020-11-10T14:22:38Z</dcterms:modified>
</cp:coreProperties>
</file>