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82" r:id="rId4"/>
    <p:sldId id="259" r:id="rId5"/>
    <p:sldId id="260" r:id="rId6"/>
    <p:sldId id="278" r:id="rId7"/>
    <p:sldId id="262" r:id="rId8"/>
    <p:sldId id="261" r:id="rId9"/>
    <p:sldId id="265" r:id="rId10"/>
    <p:sldId id="266" r:id="rId11"/>
    <p:sldId id="267" r:id="rId12"/>
    <p:sldId id="27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B278E-A99F-494B-A368-76952DF67953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D0057-DA79-47D5-9077-A72BB899F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0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D0057-DA79-47D5-9077-A72BB899F4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6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D0057-DA79-47D5-9077-A72BB899F4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05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A03D4-94A0-4BD1-BFB9-D382E5BF2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6E3D81-391A-4E26-B085-777E688B8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47B6E8-42E7-4691-B855-CA0ABC0A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E34F9A-4B43-47E7-A976-3FCCB9FC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405ED-D633-49ED-B1E0-4F60D05F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38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B27CBE-4636-4D98-B8D7-F48073E9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DF22E9-9C4E-4734-B340-8C098684F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25585-BEA2-4B06-973B-9B8EB104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37C778-FA1A-4739-B706-0C4BCC30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31370C-9111-473F-B37F-13A7CA4E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99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E12F64-BE86-487F-B356-4063FF44C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1BEE11-F250-454F-A3C7-A52DDA9CD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93EB63-BAEF-48E4-84D2-1DD4E617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38D22C-E9C5-4DC2-94A7-27D9F6CD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F3430-71DA-4ED8-BF30-24FAD3C4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0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BB00B3-520A-489E-A924-4ABCE1EF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3CFF20-0744-4182-82A9-35361F73A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2F11C0-1676-4A76-876F-5E7D5BA3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268C87-DC83-452A-A5FC-ACEDEAB93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42A2A8-30EE-4191-B9FC-C915EEFE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21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E0C38-03F9-44FE-A212-16C95B49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1D69C4-0AC3-44FF-B162-B1B17C7D9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954351-74BC-4935-A859-0E96A209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22E3BF-2083-4E88-B2CD-5102CAEB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3EF512-B89B-40EC-93B1-9B0D02B7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09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7FF4-EE2A-4174-9CD6-95395BCF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75A2B6-A717-4F46-9589-3BA7D4F63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9406F6-2327-4718-AE68-3FE1E1648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AEC9A4-02DE-4777-9B81-4A4908C2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EFB48C-04E3-4035-A970-14D2125B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53B55A-CBAA-45BD-B320-C5446A2D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34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28795-425D-4317-8F4C-110EA69E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EDA6B5-94A9-4C1E-9132-28EFF7289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E79145-8147-4897-8019-E2E91B57A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24BE02-3B49-4F07-B1C0-7ADD1145D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F296552-718F-4661-8C78-8394B2C43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B840748-BB47-4E72-953E-57A4BB31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0EB072-985C-4792-90C0-26F5C1DD7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38E594F-36BE-4758-A0E6-17DF87B9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31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66930-5669-48D8-B1CA-146F39FB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865A9C-B254-44CC-8125-62806379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C94AB91-8D0B-4EEA-B12F-667444F7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0B456F-30AF-4A10-A83E-A8A2ABC5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19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42C91A-DFAD-451B-A1C8-E64F2AAC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20403F1-2C16-4FBA-B76A-E3D6636F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4654EA-AB78-45FE-B3CB-049C6B39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6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6C34A-34B4-453F-9627-F8D84CB5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B26FF8-70D2-4D75-BD4D-384F27699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D3A5DA-D460-4AD4-B022-5460D2D51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47F7FD-690C-4B8E-AB7F-C3EE9B6F4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1BECA1-FDDB-4452-9E75-BC189D4C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0FBB8B-02BE-445C-8F23-F75A3589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36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753B3-EC85-417E-8893-F2988928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5138988-7983-4B36-A96F-1B7F79068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7E2F93-F789-45BA-9CA1-48AD4D534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817B8F-5CF6-4AA2-B564-C0F357DB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86A4-A4C0-4690-A7D3-334207343FF1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71B1C3-61BE-4DAF-8B91-66AE08AC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FA4122-46FF-4DC9-9E0D-075FEA29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CD90-8127-4777-B00D-8CEB9511F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98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9124A5-4917-466B-9B1B-ED365333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6AECC8-EFA6-49B5-AD4E-1B8A18892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1CD212-5B78-4995-8C42-5B795400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986A4-A4C0-4690-A7D3-334207343FF1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D38D6E-FB1C-4E8F-88C8-3FD6E47C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2E2D60-5C0C-4B58-B29E-FEEC29FC8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9CD90-8127-4777-B00D-8CEB9511F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63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09FB0C-B471-4BD2-B287-5B6901D5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348" y="486861"/>
            <a:ext cx="3137096" cy="801858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F2364C-33BF-4A15-B56D-DA6498924A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11" t="1434" r="1611" b="8754"/>
          <a:stretch/>
        </p:blipFill>
        <p:spPr>
          <a:xfrm>
            <a:off x="2567674" y="1599450"/>
            <a:ext cx="7592325" cy="4519996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xmlns="" val="34175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C32CCF-2235-4FF1-BD53-FFB31EBA2D67}"/>
              </a:ext>
            </a:extLst>
          </p:cNvPr>
          <p:cNvSpPr txBox="1"/>
          <p:nvPr/>
        </p:nvSpPr>
        <p:spPr>
          <a:xfrm>
            <a:off x="829994" y="5556738"/>
            <a:ext cx="848281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E27A79-1F3C-411C-B1F9-819988749E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00" t="31246" r="-1" b="12362"/>
          <a:stretch/>
        </p:blipFill>
        <p:spPr>
          <a:xfrm>
            <a:off x="2267963" y="112542"/>
            <a:ext cx="5033169" cy="42272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5A01B8-1B79-462D-A223-6B9A687C4E6F}"/>
              </a:ext>
            </a:extLst>
          </p:cNvPr>
          <p:cNvSpPr txBox="1"/>
          <p:nvPr/>
        </p:nvSpPr>
        <p:spPr>
          <a:xfrm>
            <a:off x="4030241" y="4471950"/>
            <a:ext cx="20167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B54D5E-A80F-4EBD-993D-7CA839AC55D6}"/>
              </a:ext>
            </a:extLst>
          </p:cNvPr>
          <p:cNvSpPr txBox="1"/>
          <p:nvPr/>
        </p:nvSpPr>
        <p:spPr>
          <a:xfrm>
            <a:off x="2982351" y="3429000"/>
            <a:ext cx="61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2F203F-68AD-400E-B9D7-6480B959E5DD}"/>
              </a:ext>
            </a:extLst>
          </p:cNvPr>
          <p:cNvSpPr txBox="1"/>
          <p:nvPr/>
        </p:nvSpPr>
        <p:spPr>
          <a:xfrm>
            <a:off x="4867422" y="2967335"/>
            <a:ext cx="61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8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CB8D6B-7BCE-4011-8D86-C6DA80C09B1E}"/>
              </a:ext>
            </a:extLst>
          </p:cNvPr>
          <p:cNvSpPr txBox="1"/>
          <p:nvPr/>
        </p:nvSpPr>
        <p:spPr>
          <a:xfrm>
            <a:off x="1001376" y="5584110"/>
            <a:ext cx="894705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ঁচে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7815765-3D3D-4314-BB9A-5A8F8E3616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84" t="5831" r="13977" b="31080"/>
          <a:stretch/>
        </p:blipFill>
        <p:spPr>
          <a:xfrm>
            <a:off x="7755694" y="97338"/>
            <a:ext cx="4221797" cy="3982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51140B-222C-4F50-807C-78BE23EDE4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5" t="23021" r="13235" b="17293"/>
          <a:stretch/>
        </p:blipFill>
        <p:spPr>
          <a:xfrm>
            <a:off x="132673" y="97337"/>
            <a:ext cx="3365876" cy="3982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55C77A-A149-40D6-A32B-3084FACC323D}"/>
              </a:ext>
            </a:extLst>
          </p:cNvPr>
          <p:cNvSpPr txBox="1"/>
          <p:nvPr/>
        </p:nvSpPr>
        <p:spPr>
          <a:xfrm>
            <a:off x="1409339" y="4282023"/>
            <a:ext cx="1069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42F08CE-02D2-4AD6-98FD-9E96170B7958}"/>
              </a:ext>
            </a:extLst>
          </p:cNvPr>
          <p:cNvSpPr txBox="1"/>
          <p:nvPr/>
        </p:nvSpPr>
        <p:spPr>
          <a:xfrm>
            <a:off x="5668039" y="4208967"/>
            <a:ext cx="11254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917F6C-F588-47C5-8884-D31C25ED6669}"/>
              </a:ext>
            </a:extLst>
          </p:cNvPr>
          <p:cNvSpPr txBox="1"/>
          <p:nvPr/>
        </p:nvSpPr>
        <p:spPr>
          <a:xfrm>
            <a:off x="9811991" y="4080029"/>
            <a:ext cx="11254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5FB1D5-840A-4221-96A2-C565267E5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201" y="97337"/>
            <a:ext cx="4025841" cy="39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2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B29782-8E5F-4F65-A527-404AB6B1EEE9}"/>
              </a:ext>
            </a:extLst>
          </p:cNvPr>
          <p:cNvSpPr txBox="1"/>
          <p:nvPr/>
        </p:nvSpPr>
        <p:spPr>
          <a:xfrm>
            <a:off x="185170" y="5535522"/>
            <a:ext cx="1124008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5283A69-D0A2-4DFC-8E3B-190E2B74D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3679" y="337198"/>
            <a:ext cx="5423151" cy="387860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9EC90DA-F72E-4E0B-9B0F-7C4252DDE046}"/>
              </a:ext>
            </a:extLst>
          </p:cNvPr>
          <p:cNvSpPr txBox="1"/>
          <p:nvPr/>
        </p:nvSpPr>
        <p:spPr>
          <a:xfrm>
            <a:off x="1913207" y="4272727"/>
            <a:ext cx="160371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2FE32E-FF4D-42E1-ABA1-E2DE210228E7}"/>
              </a:ext>
            </a:extLst>
          </p:cNvPr>
          <p:cNvSpPr txBox="1"/>
          <p:nvPr/>
        </p:nvSpPr>
        <p:spPr>
          <a:xfrm>
            <a:off x="8210842" y="4272727"/>
            <a:ext cx="20679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নকোঠা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6A4143-47B7-4EFE-B19D-50E98142E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083" y="337198"/>
            <a:ext cx="5881840" cy="387860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2057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F0E1AB-D0F7-4C26-9B57-CF88440BE412}"/>
              </a:ext>
            </a:extLst>
          </p:cNvPr>
          <p:cNvSpPr txBox="1"/>
          <p:nvPr/>
        </p:nvSpPr>
        <p:spPr>
          <a:xfrm>
            <a:off x="239151" y="5542671"/>
            <a:ext cx="1069144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কঙ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69F1476-FD95-456C-9284-67F132EB3C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5"/>
          <a:stretch/>
        </p:blipFill>
        <p:spPr>
          <a:xfrm>
            <a:off x="8234288" y="354108"/>
            <a:ext cx="3784210" cy="413514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458BCC-99BE-488E-AB89-28F869FFA37B}"/>
              </a:ext>
            </a:extLst>
          </p:cNvPr>
          <p:cNvSpPr txBox="1"/>
          <p:nvPr/>
        </p:nvSpPr>
        <p:spPr>
          <a:xfrm>
            <a:off x="1470074" y="4489249"/>
            <a:ext cx="8862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F1246D-E6E0-4320-BD09-FF95EBAB8F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069" r="76123"/>
          <a:stretch/>
        </p:blipFill>
        <p:spPr>
          <a:xfrm>
            <a:off x="4161069" y="354108"/>
            <a:ext cx="3869861" cy="413514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0BAF73-02B3-4D70-A593-E1EA4605B0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02" y="354108"/>
            <a:ext cx="3683252" cy="413514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5864BC-4625-4B9E-94DE-6F7D637E3DDC}"/>
              </a:ext>
            </a:extLst>
          </p:cNvPr>
          <p:cNvSpPr txBox="1"/>
          <p:nvPr/>
        </p:nvSpPr>
        <p:spPr>
          <a:xfrm>
            <a:off x="5153326" y="4489249"/>
            <a:ext cx="1547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কংক্রিট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900535-5BC1-41D0-A329-E1FC3B5A5838}"/>
              </a:ext>
            </a:extLst>
          </p:cNvPr>
          <p:cNvSpPr txBox="1"/>
          <p:nvPr/>
        </p:nvSpPr>
        <p:spPr>
          <a:xfrm>
            <a:off x="9113389" y="4489249"/>
            <a:ext cx="231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্মাণ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58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AF21CB-A173-442F-A0D9-E69C3024DE24}"/>
              </a:ext>
            </a:extLst>
          </p:cNvPr>
          <p:cNvSpPr txBox="1"/>
          <p:nvPr/>
        </p:nvSpPr>
        <p:spPr>
          <a:xfrm>
            <a:off x="1446478" y="5712868"/>
            <a:ext cx="10325686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35AF81-AE64-4578-A76F-08B2D8B931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78" t="-1" r="10184" b="32370"/>
          <a:stretch/>
        </p:blipFill>
        <p:spPr>
          <a:xfrm>
            <a:off x="1236186" y="147700"/>
            <a:ext cx="4894840" cy="481548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E9C086-A776-4E89-B6C3-9788224155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92" t="-2947" r="35471" b="2947"/>
          <a:stretch/>
        </p:blipFill>
        <p:spPr>
          <a:xfrm>
            <a:off x="6845507" y="34692"/>
            <a:ext cx="4562517" cy="4928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2DACB4-A20F-4DAF-B594-1873617D862A}"/>
              </a:ext>
            </a:extLst>
          </p:cNvPr>
          <p:cNvSpPr txBox="1"/>
          <p:nvPr/>
        </p:nvSpPr>
        <p:spPr>
          <a:xfrm>
            <a:off x="2661955" y="4912460"/>
            <a:ext cx="229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ি-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847FE2-AD44-402D-87E8-C1B8901850EA}"/>
              </a:ext>
            </a:extLst>
          </p:cNvPr>
          <p:cNvSpPr txBox="1"/>
          <p:nvPr/>
        </p:nvSpPr>
        <p:spPr>
          <a:xfrm>
            <a:off x="8106717" y="4912460"/>
            <a:ext cx="164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xmlns="" val="26575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A0F3A8-3145-46FD-B082-1C6A37066250}"/>
              </a:ext>
            </a:extLst>
          </p:cNvPr>
          <p:cNvSpPr txBox="1"/>
          <p:nvPr/>
        </p:nvSpPr>
        <p:spPr>
          <a:xfrm>
            <a:off x="659012" y="5290849"/>
            <a:ext cx="1099408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0E14243-A17A-4C54-A2AF-E0006AE1CECC}"/>
              </a:ext>
            </a:extLst>
          </p:cNvPr>
          <p:cNvGrpSpPr/>
          <p:nvPr/>
        </p:nvGrpSpPr>
        <p:grpSpPr>
          <a:xfrm>
            <a:off x="788694" y="120601"/>
            <a:ext cx="10614611" cy="4357990"/>
            <a:chOff x="656492" y="187777"/>
            <a:chExt cx="10614611" cy="43579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0FC8587-85C9-4D92-9863-9617167356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619" r="2678" b="5049"/>
            <a:stretch/>
          </p:blipFill>
          <p:spPr>
            <a:xfrm>
              <a:off x="656492" y="187777"/>
              <a:ext cx="5367358" cy="435799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C32EAFE-7964-4C02-ACD2-653C1C7C3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974" t="16420" r="11503" b="17899"/>
            <a:stretch/>
          </p:blipFill>
          <p:spPr>
            <a:xfrm>
              <a:off x="6023850" y="187777"/>
              <a:ext cx="5247253" cy="432631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39A1BF-8776-4788-8556-6B44A00B8AF0}"/>
              </a:ext>
            </a:extLst>
          </p:cNvPr>
          <p:cNvSpPr txBox="1"/>
          <p:nvPr/>
        </p:nvSpPr>
        <p:spPr>
          <a:xfrm>
            <a:off x="4457116" y="4501096"/>
            <a:ext cx="260252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শিল্পকর্ম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0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DE70D2-CD4D-439E-8266-FA6142A2678B}"/>
              </a:ext>
            </a:extLst>
          </p:cNvPr>
          <p:cNvSpPr txBox="1"/>
          <p:nvPr/>
        </p:nvSpPr>
        <p:spPr>
          <a:xfrm>
            <a:off x="175845" y="5737754"/>
            <a:ext cx="1152144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্মকান্ডের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িমাণে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্জ্য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348BA5-3D0A-4003-8087-411BEFA117EF}"/>
              </a:ext>
            </a:extLst>
          </p:cNvPr>
          <p:cNvGrpSpPr/>
          <p:nvPr/>
        </p:nvGrpSpPr>
        <p:grpSpPr>
          <a:xfrm>
            <a:off x="175845" y="306631"/>
            <a:ext cx="11390731" cy="4032448"/>
            <a:chOff x="175845" y="306631"/>
            <a:chExt cx="11390731" cy="40324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94A313D-812D-42B5-A0C3-AFF8C4043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542" r="20851" b="22359"/>
            <a:stretch/>
          </p:blipFill>
          <p:spPr>
            <a:xfrm>
              <a:off x="175845" y="306631"/>
              <a:ext cx="5838093" cy="4032448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AAE6D34-B59B-453F-954C-C4F956FA0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630" r="4846" b="11781"/>
            <a:stretch/>
          </p:blipFill>
          <p:spPr>
            <a:xfrm>
              <a:off x="6013938" y="306631"/>
              <a:ext cx="5552638" cy="403244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B08E7F-8D2D-4EA7-9858-62DAE1166E86}"/>
              </a:ext>
            </a:extLst>
          </p:cNvPr>
          <p:cNvSpPr txBox="1"/>
          <p:nvPr/>
        </p:nvSpPr>
        <p:spPr>
          <a:xfrm>
            <a:off x="4325814" y="4447262"/>
            <a:ext cx="3221502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</p:spTree>
    <p:extLst>
      <p:ext uri="{BB962C8B-B14F-4D97-AF65-F5344CB8AC3E}">
        <p14:creationId xmlns:p14="http://schemas.microsoft.com/office/powerpoint/2010/main" xmlns="" val="16273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160CAD-49F0-410F-A4FE-2CA870023D38}"/>
              </a:ext>
            </a:extLst>
          </p:cNvPr>
          <p:cNvSpPr txBox="1"/>
          <p:nvPr/>
        </p:nvSpPr>
        <p:spPr>
          <a:xfrm>
            <a:off x="494787" y="5411450"/>
            <a:ext cx="10942247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্জ্যগুলো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ভাগা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53C15E-C211-4BE8-8FBE-1EC8370FD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B61687-7E7B-4891-885E-0A3296C79D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" t="2352" b="1969"/>
          <a:stretch/>
        </p:blipFill>
        <p:spPr>
          <a:xfrm>
            <a:off x="1315255" y="384670"/>
            <a:ext cx="9132889" cy="451936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894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BB526B-084A-4F0A-A471-1254F007B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80" y="2232874"/>
            <a:ext cx="3229426" cy="4277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3483AC-8B59-437D-BD44-766E5828D4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24" r="9211"/>
          <a:stretch/>
        </p:blipFill>
        <p:spPr>
          <a:xfrm>
            <a:off x="7242620" y="2366750"/>
            <a:ext cx="3364420" cy="414344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24C313-6584-4BE7-9D4F-54A1FCC0C8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24" r="6183" b="3035"/>
          <a:stretch/>
        </p:blipFill>
        <p:spPr>
          <a:xfrm>
            <a:off x="3756387" y="2366751"/>
            <a:ext cx="3092338" cy="414344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8354F6-A3E6-4EDA-A3DF-5ACEF0E7AC14}"/>
              </a:ext>
            </a:extLst>
          </p:cNvPr>
          <p:cNvSpPr txBox="1"/>
          <p:nvPr/>
        </p:nvSpPr>
        <p:spPr>
          <a:xfrm>
            <a:off x="464234" y="745588"/>
            <a:ext cx="11263532" cy="76944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২১ 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xmlns="" val="27357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DA46E1D-F260-42DE-96BE-1F19C0D7C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8538" y="1815701"/>
            <a:ext cx="5597633" cy="2545284"/>
          </a:xfrm>
          <a:prstGeom prst="rect">
            <a:avLst/>
          </a:prstGeom>
        </p:spPr>
      </p:pic>
      <p:sp>
        <p:nvSpPr>
          <p:cNvPr id="13" name="Wave 12">
            <a:extLst>
              <a:ext uri="{FF2B5EF4-FFF2-40B4-BE49-F238E27FC236}">
                <a16:creationId xmlns:a16="http://schemas.microsoft.com/office/drawing/2014/main" xmlns="" id="{1D120B51-BFD9-4CCD-AC00-CC508F0059CC}"/>
              </a:ext>
            </a:extLst>
          </p:cNvPr>
          <p:cNvSpPr/>
          <p:nvPr/>
        </p:nvSpPr>
        <p:spPr>
          <a:xfrm>
            <a:off x="2250832" y="112542"/>
            <a:ext cx="5148774" cy="1434904"/>
          </a:xfrm>
          <a:prstGeom prst="wave">
            <a:avLst>
              <a:gd name="adj1" fmla="val 12500"/>
              <a:gd name="adj2" fmla="val 1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59A6540-6CDA-4FAE-AD25-2C4FABAC6836}"/>
              </a:ext>
            </a:extLst>
          </p:cNvPr>
          <p:cNvSpPr/>
          <p:nvPr/>
        </p:nvSpPr>
        <p:spPr>
          <a:xfrm>
            <a:off x="8159262" y="357319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0107779-91D6-42EB-BD2B-F7F976C124D5}"/>
              </a:ext>
            </a:extLst>
          </p:cNvPr>
          <p:cNvSpPr txBox="1"/>
          <p:nvPr/>
        </p:nvSpPr>
        <p:spPr>
          <a:xfrm>
            <a:off x="154745" y="1732867"/>
            <a:ext cx="571506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03C0469-B6D4-48D2-BF86-2F992C9C13E7}"/>
              </a:ext>
            </a:extLst>
          </p:cNvPr>
          <p:cNvSpPr txBox="1"/>
          <p:nvPr/>
        </p:nvSpPr>
        <p:spPr>
          <a:xfrm>
            <a:off x="309490" y="4443894"/>
            <a:ext cx="9502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ৃষি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C5C1BAD-2495-4EA8-86B7-A7D400183444}"/>
              </a:ext>
            </a:extLst>
          </p:cNvPr>
          <p:cNvSpPr txBox="1"/>
          <p:nvPr/>
        </p:nvSpPr>
        <p:spPr>
          <a:xfrm>
            <a:off x="608493" y="3188473"/>
            <a:ext cx="526131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ঃ    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15F4AB6-C532-4A9C-BA6C-1996F0CD3971}"/>
              </a:ext>
            </a:extLst>
          </p:cNvPr>
          <p:cNvSpPr txBox="1"/>
          <p:nvPr/>
        </p:nvSpPr>
        <p:spPr>
          <a:xfrm>
            <a:off x="309490" y="5130059"/>
            <a:ext cx="10185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্যবহার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D7ED48A-00A4-4387-8D48-7B91A6E9F785}"/>
              </a:ext>
            </a:extLst>
          </p:cNvPr>
          <p:cNvSpPr txBox="1"/>
          <p:nvPr/>
        </p:nvSpPr>
        <p:spPr>
          <a:xfrm>
            <a:off x="154745" y="5842360"/>
            <a:ext cx="11211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ৃহ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্মাণে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2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/>
      <p:bldP spid="20" grpId="0" animBg="1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2431B5-37C2-4846-9F43-3EFB9BF10898}"/>
              </a:ext>
            </a:extLst>
          </p:cNvPr>
          <p:cNvSpPr txBox="1"/>
          <p:nvPr/>
        </p:nvSpPr>
        <p:spPr>
          <a:xfrm>
            <a:off x="834012" y="2100047"/>
            <a:ext cx="7381520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8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ফনিভুষন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ভাটিপাড়া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পার্বতীপুর,দিনাজপুর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CF5780-B9EA-4522-A469-10349C8C9A4E}"/>
              </a:ext>
            </a:extLst>
          </p:cNvPr>
          <p:cNvSpPr txBox="1"/>
          <p:nvPr/>
        </p:nvSpPr>
        <p:spPr>
          <a:xfrm>
            <a:off x="2475914" y="420914"/>
            <a:ext cx="548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1999" y="2352821"/>
            <a:ext cx="3167575" cy="373849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0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6F6C9F-644A-410E-A09E-B0F19CAADE5C}"/>
              </a:ext>
            </a:extLst>
          </p:cNvPr>
          <p:cNvSpPr txBox="1"/>
          <p:nvPr/>
        </p:nvSpPr>
        <p:spPr>
          <a:xfrm>
            <a:off x="4120436" y="899411"/>
            <a:ext cx="255204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5816B6-D213-49AE-A97A-DF261A9DB7FA}"/>
              </a:ext>
            </a:extLst>
          </p:cNvPr>
          <p:cNvSpPr txBox="1"/>
          <p:nvPr/>
        </p:nvSpPr>
        <p:spPr>
          <a:xfrm>
            <a:off x="2488368" y="3634556"/>
            <a:ext cx="6760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6E6C21-F0B0-4594-AE0B-82B8D26C9F8D}"/>
              </a:ext>
            </a:extLst>
          </p:cNvPr>
          <p:cNvSpPr txBox="1"/>
          <p:nvPr/>
        </p:nvSpPr>
        <p:spPr>
          <a:xfrm>
            <a:off x="2608289" y="2923082"/>
            <a:ext cx="5231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9A1DAD-6552-4AD0-A5B1-2D71F2321743}"/>
              </a:ext>
            </a:extLst>
          </p:cNvPr>
          <p:cNvSpPr txBox="1"/>
          <p:nvPr/>
        </p:nvSpPr>
        <p:spPr>
          <a:xfrm>
            <a:off x="2608289" y="4616970"/>
            <a:ext cx="6910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64DE42-190F-438D-AD6C-FF066FD18A9D}"/>
              </a:ext>
            </a:extLst>
          </p:cNvPr>
          <p:cNvSpPr txBox="1"/>
          <p:nvPr/>
        </p:nvSpPr>
        <p:spPr>
          <a:xfrm>
            <a:off x="2608288" y="5599384"/>
            <a:ext cx="9129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ৈনন্দিন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9449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D9BB6095-58E0-456E-A736-329A62217D47}"/>
              </a:ext>
            </a:extLst>
          </p:cNvPr>
          <p:cNvSpPr/>
          <p:nvPr/>
        </p:nvSpPr>
        <p:spPr>
          <a:xfrm>
            <a:off x="3080824" y="773723"/>
            <a:ext cx="4881490" cy="1033272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ল্পিত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4E501B-1B0A-4D58-AB59-3350F7C256DB}"/>
              </a:ext>
            </a:extLst>
          </p:cNvPr>
          <p:cNvSpPr txBox="1"/>
          <p:nvPr/>
        </p:nvSpPr>
        <p:spPr>
          <a:xfrm>
            <a:off x="881576" y="2814807"/>
            <a:ext cx="9608234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590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>
            <a:extLst>
              <a:ext uri="{FF2B5EF4-FFF2-40B4-BE49-F238E27FC236}">
                <a16:creationId xmlns:a16="http://schemas.microsoft.com/office/drawing/2014/main" xmlns="" id="{84B9DB38-C8EB-473B-81BC-B60067EB9CB3}"/>
              </a:ext>
            </a:extLst>
          </p:cNvPr>
          <p:cNvSpPr/>
          <p:nvPr/>
        </p:nvSpPr>
        <p:spPr>
          <a:xfrm>
            <a:off x="4740812" y="3024554"/>
            <a:ext cx="45719" cy="4571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xmlns="" id="{17A34DD2-B8F9-40B4-A1C5-57C6C3FDE3A5}"/>
              </a:ext>
            </a:extLst>
          </p:cNvPr>
          <p:cNvSpPr/>
          <p:nvPr/>
        </p:nvSpPr>
        <p:spPr>
          <a:xfrm>
            <a:off x="2804745" y="197680"/>
            <a:ext cx="6129997" cy="177252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C92721-FAA9-4E20-9E3B-48C665CFE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32" t="16402" r="11748" b="21992"/>
          <a:stretch/>
        </p:blipFill>
        <p:spPr>
          <a:xfrm>
            <a:off x="2563837" y="1970209"/>
            <a:ext cx="6611815" cy="488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0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906" y="365125"/>
            <a:ext cx="8862646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78DEFB-B09E-4ACD-AFF1-CF93E2068B08}"/>
              </a:ext>
            </a:extLst>
          </p:cNvPr>
          <p:cNvSpPr txBox="1"/>
          <p:nvPr/>
        </p:nvSpPr>
        <p:spPr>
          <a:xfrm>
            <a:off x="1392702" y="2015642"/>
            <a:ext cx="8961120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শিরোনামঃমাটি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শঃমাটির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ঃ১২-০১-২০২০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B85EDDED-31B8-4970-B5E9-3C7BC6D77DBC}"/>
              </a:ext>
            </a:extLst>
          </p:cNvPr>
          <p:cNvSpPr/>
          <p:nvPr/>
        </p:nvSpPr>
        <p:spPr>
          <a:xfrm>
            <a:off x="3390314" y="1097280"/>
            <a:ext cx="4164037" cy="1033272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8DA943-9A6D-4E68-979D-281FBD9BEB6B}"/>
              </a:ext>
            </a:extLst>
          </p:cNvPr>
          <p:cNvSpPr txBox="1"/>
          <p:nvPr/>
        </p:nvSpPr>
        <p:spPr>
          <a:xfrm>
            <a:off x="1017562" y="2982351"/>
            <a:ext cx="9762979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ৈনন্দিন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্জনা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6598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CBE4C0-6ABB-4EC2-A004-5082A5614F4F}"/>
              </a:ext>
            </a:extLst>
          </p:cNvPr>
          <p:cNvSpPr txBox="1"/>
          <p:nvPr/>
        </p:nvSpPr>
        <p:spPr>
          <a:xfrm>
            <a:off x="181120" y="663819"/>
            <a:ext cx="8018585" cy="88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276D36-02AD-482D-9B12-42FC62FC80E0}"/>
              </a:ext>
            </a:extLst>
          </p:cNvPr>
          <p:cNvSpPr txBox="1"/>
          <p:nvPr/>
        </p:nvSpPr>
        <p:spPr>
          <a:xfrm>
            <a:off x="5025472" y="322121"/>
            <a:ext cx="2141056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BEDA33-BE75-4D2B-8541-F51EA9BFA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8230" y="2233479"/>
            <a:ext cx="6280879" cy="42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5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E529C0-0D62-480D-9816-6C06DB2462AD}"/>
              </a:ext>
            </a:extLst>
          </p:cNvPr>
          <p:cNvSpPr txBox="1"/>
          <p:nvPr/>
        </p:nvSpPr>
        <p:spPr>
          <a:xfrm>
            <a:off x="1731479" y="5564150"/>
            <a:ext cx="8299938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রিভাগের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A9EF56-D450-4ECF-8324-E419E5B82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45"/>
          <a:stretch/>
        </p:blipFill>
        <p:spPr>
          <a:xfrm>
            <a:off x="2595796" y="764497"/>
            <a:ext cx="7000407" cy="44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87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B3BAB521-6783-48CE-849D-167EADDC5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8497947"/>
              </p:ext>
            </p:extLst>
          </p:nvPr>
        </p:nvGraphicFramePr>
        <p:xfrm>
          <a:off x="2377208" y="2024966"/>
          <a:ext cx="8128000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1134028500"/>
                    </a:ext>
                  </a:extLst>
                </a:gridCol>
              </a:tblGrid>
              <a:tr h="67524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0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টির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</a:t>
                      </a:r>
                      <a:r>
                        <a:rPr lang="as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4585936"/>
                  </a:ext>
                </a:extLst>
              </a:tr>
              <a:tr h="322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9287653"/>
                  </a:ext>
                </a:extLst>
              </a:tr>
              <a:tr h="322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288895"/>
                  </a:ext>
                </a:extLst>
              </a:tr>
              <a:tr h="322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5265944"/>
                  </a:ext>
                </a:extLst>
              </a:tr>
              <a:tr h="322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8080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9B76D3-642A-4DEE-A9D2-F577D2766277}"/>
              </a:ext>
            </a:extLst>
          </p:cNvPr>
          <p:cNvSpPr txBox="1"/>
          <p:nvPr/>
        </p:nvSpPr>
        <p:spPr>
          <a:xfrm>
            <a:off x="633280" y="182880"/>
            <a:ext cx="1743928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91B753-8FB3-47D7-88A9-6970FD9991B3}"/>
              </a:ext>
            </a:extLst>
          </p:cNvPr>
          <p:cNvSpPr txBox="1"/>
          <p:nvPr/>
        </p:nvSpPr>
        <p:spPr>
          <a:xfrm>
            <a:off x="1631851" y="1290876"/>
            <a:ext cx="863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DFD195-659A-4606-BE3A-81D0D3EA4DC2}"/>
              </a:ext>
            </a:extLst>
          </p:cNvPr>
          <p:cNvSpPr txBox="1"/>
          <p:nvPr/>
        </p:nvSpPr>
        <p:spPr>
          <a:xfrm>
            <a:off x="1631851" y="4597628"/>
            <a:ext cx="1042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3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CB26A1-53FE-4636-974F-49D946517BCC}"/>
              </a:ext>
            </a:extLst>
          </p:cNvPr>
          <p:cNvSpPr txBox="1"/>
          <p:nvPr/>
        </p:nvSpPr>
        <p:spPr>
          <a:xfrm>
            <a:off x="1145309" y="5676748"/>
            <a:ext cx="9901380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বহুবিধ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866EE1-84E2-4602-A6A6-2895404DA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103"/>
          <a:stretch/>
        </p:blipFill>
        <p:spPr>
          <a:xfrm>
            <a:off x="185154" y="262350"/>
            <a:ext cx="3967443" cy="400160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17958CE-17EC-4B03-AC03-B7D19FA3F1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59" r="28008"/>
          <a:stretch/>
        </p:blipFill>
        <p:spPr>
          <a:xfrm>
            <a:off x="8451414" y="290554"/>
            <a:ext cx="3647607" cy="3973403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C2FFF1-839B-45F9-A581-457CF2FB7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9315" y="3414710"/>
            <a:ext cx="133369" cy="28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BE617F-A11C-4CDC-9E23-AAF6CFD980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93" r="1337"/>
          <a:stretch/>
        </p:blipFill>
        <p:spPr>
          <a:xfrm>
            <a:off x="4407650" y="262350"/>
            <a:ext cx="3788711" cy="397340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63492B-1A67-47F5-A1A7-2577FC5FE2C0}"/>
              </a:ext>
            </a:extLst>
          </p:cNvPr>
          <p:cNvSpPr txBox="1"/>
          <p:nvPr/>
        </p:nvSpPr>
        <p:spPr>
          <a:xfrm>
            <a:off x="1508142" y="4462957"/>
            <a:ext cx="157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55BFA1-5D7E-440A-B96E-AE229D01EA32}"/>
              </a:ext>
            </a:extLst>
          </p:cNvPr>
          <p:cNvSpPr txBox="1"/>
          <p:nvPr/>
        </p:nvSpPr>
        <p:spPr>
          <a:xfrm>
            <a:off x="5361396" y="4378556"/>
            <a:ext cx="206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906E29-A42D-4365-B3E4-813BC4271552}"/>
              </a:ext>
            </a:extLst>
          </p:cNvPr>
          <p:cNvSpPr txBox="1"/>
          <p:nvPr/>
        </p:nvSpPr>
        <p:spPr>
          <a:xfrm>
            <a:off x="9799198" y="4378556"/>
            <a:ext cx="120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</p:spTree>
    <p:extLst>
      <p:ext uri="{BB962C8B-B14F-4D97-AF65-F5344CB8AC3E}">
        <p14:creationId xmlns:p14="http://schemas.microsoft.com/office/powerpoint/2010/main" xmlns="" val="116918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6A9005-FA82-411B-814C-6D22387431A1}"/>
              </a:ext>
            </a:extLst>
          </p:cNvPr>
          <p:cNvSpPr txBox="1"/>
          <p:nvPr/>
        </p:nvSpPr>
        <p:spPr>
          <a:xfrm>
            <a:off x="844540" y="5918982"/>
            <a:ext cx="1100093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জন্মানোর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C38600-262A-4317-8235-FDC43343C1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997" b="30699"/>
          <a:stretch/>
        </p:blipFill>
        <p:spPr>
          <a:xfrm>
            <a:off x="7932561" y="301810"/>
            <a:ext cx="4070407" cy="41113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D3FD94-1667-4822-85C9-6B22A78B9912}"/>
              </a:ext>
            </a:extLst>
          </p:cNvPr>
          <p:cNvSpPr txBox="1"/>
          <p:nvPr/>
        </p:nvSpPr>
        <p:spPr>
          <a:xfrm>
            <a:off x="4818434" y="4723228"/>
            <a:ext cx="202574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B5882A-D969-474B-AED2-E80EF8E2EE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28700" r="46585" b="4592"/>
          <a:stretch/>
        </p:blipFill>
        <p:spPr>
          <a:xfrm>
            <a:off x="3924886" y="292687"/>
            <a:ext cx="3812844" cy="411131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E339F5-0F26-405D-8048-91147E5AE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15" y="292687"/>
            <a:ext cx="3730055" cy="41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0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805</Words>
  <Application>Microsoft Office PowerPoint</Application>
  <PresentationFormat>Custom</PresentationFormat>
  <Paragraphs>70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স্বাগতম</vt:lpstr>
      <vt:lpstr>Slide 2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DPE</dc:creator>
  <cp:lastModifiedBy>DPE</cp:lastModifiedBy>
  <cp:revision>181</cp:revision>
  <dcterms:created xsi:type="dcterms:W3CDTF">2020-01-09T22:54:20Z</dcterms:created>
  <dcterms:modified xsi:type="dcterms:W3CDTF">2020-11-10T11:13:28Z</dcterms:modified>
</cp:coreProperties>
</file>