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9" r:id="rId6"/>
    <p:sldId id="261" r:id="rId7"/>
    <p:sldId id="259" r:id="rId8"/>
    <p:sldId id="262" r:id="rId9"/>
    <p:sldId id="265" r:id="rId10"/>
    <p:sldId id="267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6" d="100"/>
          <a:sy n="66" d="100"/>
        </p:scale>
        <p:origin x="-1506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mailto:nazrulcjm66@gmail.com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https://i.pinimg.com/originals/a0/e1/c7/a0e1c748fc70070dd27f1d3cc7ec743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78873" y="304800"/>
            <a:ext cx="7696200" cy="129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838200" y="1219200"/>
            <a:ext cx="7536873" cy="381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838201" y="1600201"/>
            <a:ext cx="753687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IN" sz="32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আস্‌সা</a:t>
            </a:r>
            <a:r>
              <a:rPr lang="en-US" sz="32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লা</a:t>
            </a:r>
            <a:r>
              <a:rPr lang="bn-IN" sz="32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মু আলাইকুম ...</a:t>
            </a:r>
            <a:endParaRPr lang="en-US" sz="32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2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সকলকে</a:t>
            </a:r>
            <a:r>
              <a:rPr lang="en-US" sz="32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শুভেচ্ছা</a:t>
            </a:r>
            <a:endParaRPr lang="bn-IN" sz="32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2" descr="Image may contain: flower, plant, outdoor and nature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533400" y="2667000"/>
            <a:ext cx="8153400" cy="38137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113495201"/>
      </p:ext>
    </p:extLst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'No selfies while distributing food, practice social distancing', orders Kota Collecto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066800"/>
            <a:ext cx="6019800" cy="3352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676400" y="4800600"/>
            <a:ext cx="6324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আল্লাহ</a:t>
            </a:r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হাফিজ</a:t>
            </a:r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56850332"/>
      </p:ext>
    </p:extLst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585310"/>
            <a:ext cx="45720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0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en-US" sz="60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</a:br>
            <a:r>
              <a:rPr lang="en-US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মোঃ </a:t>
            </a:r>
            <a:r>
              <a:rPr lang="en-US" sz="4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রওশন</a:t>
            </a:r>
            <a:r>
              <a:rPr lang="en-US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আল</a:t>
            </a:r>
            <a:r>
              <a:rPr lang="en-US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ী </a:t>
            </a:r>
          </a:p>
          <a:p>
            <a:pPr algn="ctr"/>
            <a:r>
              <a:rPr lang="en-US" sz="4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সহকার</a:t>
            </a:r>
            <a:r>
              <a:rPr lang="en-US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ি </a:t>
            </a:r>
            <a:r>
              <a:rPr lang="en-US" sz="4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en-US" sz="60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</a:br>
            <a:r>
              <a:rPr lang="en-US" sz="36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লতিফপুর</a:t>
            </a:r>
            <a:r>
              <a:rPr lang="en-US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একত</a:t>
            </a:r>
            <a:r>
              <a:rPr lang="en-US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া </a:t>
            </a:r>
            <a:r>
              <a:rPr lang="bn-BD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উচ্চ</a:t>
            </a:r>
            <a:r>
              <a:rPr lang="en-US" sz="36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বিদ্যালয় </a:t>
            </a:r>
            <a:r>
              <a:rPr lang="en-US" sz="36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en-US" sz="36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</a:br>
            <a:r>
              <a:rPr lang="en-US" sz="36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মির্জাপুর</a:t>
            </a:r>
            <a:r>
              <a:rPr lang="en-US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36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টাঙ্গাইল</a:t>
            </a:r>
            <a:r>
              <a:rPr lang="en-US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্। </a:t>
            </a:r>
            <a:endParaRPr lang="bn-IN" sz="36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017৪৬৩২২২৯৯</a:t>
            </a:r>
            <a:endParaRPr lang="bn-IN" sz="36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200" dirty="0" smtClean="0">
                <a:solidFill>
                  <a:srgbClr val="7030A0"/>
                </a:solidFill>
                <a:latin typeface="+mj-lt"/>
                <a:cs typeface="NikoshBAN" pitchFamily="2" charset="0"/>
                <a:hlinkClick r:id="rId2"/>
              </a:rPr>
              <a:t>izdany3777@gmail.com</a:t>
            </a:r>
            <a:endParaRPr lang="en-US" sz="3200" dirty="0">
              <a:solidFill>
                <a:srgbClr val="7030A0"/>
              </a:solidFill>
              <a:latin typeface="+mj-lt"/>
              <a:cs typeface="NikoshBAN" pitchFamily="2" charset="0"/>
            </a:endParaRPr>
          </a:p>
        </p:txBody>
      </p:sp>
      <p:pic>
        <p:nvPicPr>
          <p:cNvPr id="3" name="Picture 2" descr="https://scontent.fcgp7-1.fna.fbcdn.net/v/t1.0-9/118115586_822182061940211_7946260063426627223_o.jpg?_nc_cat=107&amp;_nc_sid=8bfeb9&amp;_nc_ohc=k-vJNNW0ZAUAX_cEMeU&amp;_nc_ht=scontent.fcgp7-1.fna&amp;oh=4c36224570e1d65c77c223c8d308f202&amp;oe=5F66B986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5410200" y="609600"/>
            <a:ext cx="2438400" cy="24384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</p:pic>
    </p:spTree>
    <p:extLst>
      <p:ext uri="{BB962C8B-B14F-4D97-AF65-F5344CB8AC3E}">
        <p14:creationId xmlns:p14="http://schemas.microsoft.com/office/powerpoint/2010/main" xmlns="" val="1069288944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143000" y="228600"/>
            <a:ext cx="7010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ইসলাম</a:t>
            </a:r>
            <a:r>
              <a:rPr lang="en-US" sz="44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ও </a:t>
            </a:r>
            <a:r>
              <a:rPr lang="en-US" sz="4400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নৈতিক</a:t>
            </a:r>
            <a:r>
              <a:rPr lang="en-US" sz="44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400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শিক্ষ</a:t>
            </a:r>
            <a:r>
              <a:rPr lang="en-US" sz="44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া </a:t>
            </a:r>
          </a:p>
          <a:p>
            <a:pPr algn="ctr"/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নবম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শ্রেণ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ি</a:t>
            </a:r>
          </a:p>
          <a:p>
            <a:pPr algn="ctr"/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সূর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া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আদ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দূহ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া 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Picture 4" descr=" 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7200" y="1600200"/>
            <a:ext cx="8382000" cy="480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687367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705580774"/>
              </p:ext>
            </p:extLst>
          </p:nvPr>
        </p:nvGraphicFramePr>
        <p:xfrm>
          <a:off x="838200" y="1219200"/>
          <a:ext cx="7467600" cy="381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467600"/>
              </a:tblGrid>
              <a:tr h="762000">
                <a:tc>
                  <a:txBody>
                    <a:bodyPr/>
                    <a:lstStyle/>
                    <a:p>
                      <a:r>
                        <a:rPr lang="bn-IN" sz="3600" dirty="0" smtClean="0">
                          <a:latin typeface="NikoshBAN" pitchFamily="2" charset="0"/>
                          <a:cs typeface="NikoshBAN" pitchFamily="2" charset="0"/>
                        </a:rPr>
                        <a:t>               </a:t>
                      </a:r>
                      <a:r>
                        <a:rPr lang="en-US" sz="360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bn-IN" sz="3600" dirty="0" smtClean="0">
                          <a:latin typeface="NikoshBAN" pitchFamily="2" charset="0"/>
                          <a:cs typeface="NikoshBAN" pitchFamily="2" charset="0"/>
                        </a:rPr>
                        <a:t>স</a:t>
                      </a:r>
                      <a:r>
                        <a:rPr lang="en-US" sz="3600" dirty="0" smtClean="0">
                          <a:latin typeface="NikoshBAN" pitchFamily="2" charset="0"/>
                          <a:cs typeface="NikoshBAN" pitchFamily="2" charset="0"/>
                        </a:rPr>
                        <a:t>ূ</a:t>
                      </a:r>
                      <a:r>
                        <a:rPr lang="bn-IN" sz="3600" dirty="0" smtClean="0">
                          <a:latin typeface="NikoshBAN" pitchFamily="2" charset="0"/>
                          <a:cs typeface="NikoshBAN" pitchFamily="2" charset="0"/>
                        </a:rPr>
                        <a:t>রা</a:t>
                      </a:r>
                      <a:r>
                        <a:rPr lang="bn-IN" sz="3600" baseline="0" dirty="0" smtClean="0">
                          <a:latin typeface="NikoshBAN" pitchFamily="2" charset="0"/>
                          <a:cs typeface="NikoshBAN" pitchFamily="2" charset="0"/>
                        </a:rPr>
                        <a:t> আদ্‌ দুহার অনুবাদ</a:t>
                      </a:r>
                      <a:endParaRPr lang="en-US" sz="36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609600">
                <a:tc>
                  <a:txBody>
                    <a:bodyPr/>
                    <a:lstStyle/>
                    <a:p>
                      <a:r>
                        <a:rPr lang="bn-IN" sz="3600" dirty="0" smtClean="0">
                          <a:latin typeface="NikoshBAN" pitchFamily="2" charset="0"/>
                          <a:cs typeface="NikoshBAN" pitchFamily="2" charset="0"/>
                        </a:rPr>
                        <a:t>১)শপথ</a:t>
                      </a:r>
                      <a:r>
                        <a:rPr lang="bn-IN" sz="3600" baseline="0" dirty="0" smtClean="0">
                          <a:latin typeface="NikoshBAN" pitchFamily="2" charset="0"/>
                          <a:cs typeface="NikoshBAN" pitchFamily="2" charset="0"/>
                        </a:rPr>
                        <a:t> পূর্বাহ্ণের।</a:t>
                      </a:r>
                      <a:endParaRPr lang="en-US" sz="36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807720">
                <a:tc>
                  <a:txBody>
                    <a:bodyPr/>
                    <a:lstStyle/>
                    <a:p>
                      <a:r>
                        <a:rPr lang="bn-IN" sz="3600" dirty="0" smtClean="0">
                          <a:latin typeface="NikoshBAN" pitchFamily="2" charset="0"/>
                          <a:cs typeface="NikoshBAN" pitchFamily="2" charset="0"/>
                        </a:rPr>
                        <a:t>২) শপথ</a:t>
                      </a:r>
                      <a:r>
                        <a:rPr lang="bn-IN" sz="3600" baseline="0" dirty="0" smtClean="0">
                          <a:latin typeface="NikoshBAN" pitchFamily="2" charset="0"/>
                          <a:cs typeface="NikoshBAN" pitchFamily="2" charset="0"/>
                        </a:rPr>
                        <a:t> রাতের,যখন</a:t>
                      </a:r>
                      <a:r>
                        <a:rPr lang="en-US" sz="36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36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তা</a:t>
                      </a:r>
                      <a:r>
                        <a:rPr lang="bn-IN" sz="3600" baseline="0" dirty="0" smtClean="0">
                          <a:latin typeface="NikoshBAN" pitchFamily="2" charset="0"/>
                          <a:cs typeface="NikoshBAN" pitchFamily="2" charset="0"/>
                        </a:rPr>
                        <a:t> নি</a:t>
                      </a:r>
                      <a:r>
                        <a:rPr lang="en-US" sz="36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ঝু</a:t>
                      </a:r>
                      <a:r>
                        <a:rPr lang="bn-IN" sz="3600" baseline="0" dirty="0" smtClean="0">
                          <a:latin typeface="NikoshBAN" pitchFamily="2" charset="0"/>
                          <a:cs typeface="NikoshBAN" pitchFamily="2" charset="0"/>
                        </a:rPr>
                        <a:t>ম হয়।</a:t>
                      </a:r>
                      <a:endParaRPr lang="en-US" sz="36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1600200">
                <a:tc>
                  <a:txBody>
                    <a:bodyPr/>
                    <a:lstStyle/>
                    <a:p>
                      <a:r>
                        <a:rPr lang="en-US" sz="3600" dirty="0" smtClean="0">
                          <a:latin typeface="NikoshBAN" pitchFamily="2" charset="0"/>
                          <a:cs typeface="NikoshBAN" pitchFamily="2" charset="0"/>
                        </a:rPr>
                        <a:t>৩)</a:t>
                      </a:r>
                      <a:r>
                        <a:rPr lang="en-US" sz="3600" dirty="0" err="1" smtClean="0">
                          <a:latin typeface="NikoshBAN" pitchFamily="2" charset="0"/>
                          <a:cs typeface="NikoshBAN" pitchFamily="2" charset="0"/>
                        </a:rPr>
                        <a:t>আপনার</a:t>
                      </a:r>
                      <a:r>
                        <a:rPr lang="en-US" sz="360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3600" dirty="0" err="1" smtClean="0">
                          <a:latin typeface="NikoshBAN" pitchFamily="2" charset="0"/>
                          <a:cs typeface="NikoshBAN" pitchFamily="2" charset="0"/>
                        </a:rPr>
                        <a:t>প্রতিপালক</a:t>
                      </a:r>
                      <a:r>
                        <a:rPr lang="en-US" sz="360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3600" dirty="0" err="1" smtClean="0">
                          <a:latin typeface="NikoshBAN" pitchFamily="2" charset="0"/>
                          <a:cs typeface="NikoshBAN" pitchFamily="2" charset="0"/>
                        </a:rPr>
                        <a:t>আপনাকে</a:t>
                      </a:r>
                      <a:r>
                        <a:rPr lang="en-US" sz="360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3600" dirty="0" err="1" smtClean="0">
                          <a:latin typeface="NikoshBAN" pitchFamily="2" charset="0"/>
                          <a:cs typeface="NikoshBAN" pitchFamily="2" charset="0"/>
                        </a:rPr>
                        <a:t>পরিত্যাগ</a:t>
                      </a:r>
                      <a:r>
                        <a:rPr lang="en-US" sz="360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3600" dirty="0" err="1" smtClean="0">
                          <a:latin typeface="NikoshBAN" pitchFamily="2" charset="0"/>
                          <a:cs typeface="NikoshBAN" pitchFamily="2" charset="0"/>
                        </a:rPr>
                        <a:t>করেননি</a:t>
                      </a:r>
                      <a:r>
                        <a:rPr lang="en-US" sz="360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3600" dirty="0" err="1" smtClean="0">
                          <a:latin typeface="NikoshBAN" pitchFamily="2" charset="0"/>
                          <a:cs typeface="NikoshBAN" pitchFamily="2" charset="0"/>
                        </a:rPr>
                        <a:t>এবং</a:t>
                      </a:r>
                      <a:r>
                        <a:rPr lang="en-US" sz="36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36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আ</a:t>
                      </a:r>
                      <a:r>
                        <a:rPr lang="en-US" sz="3600" dirty="0" err="1" smtClean="0">
                          <a:latin typeface="NikoshBAN" pitchFamily="2" charset="0"/>
                          <a:cs typeface="NikoshBAN" pitchFamily="2" charset="0"/>
                        </a:rPr>
                        <a:t>পনার</a:t>
                      </a:r>
                      <a:r>
                        <a:rPr lang="en-US" sz="360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3600" dirty="0" err="1" smtClean="0">
                          <a:latin typeface="NikoshBAN" pitchFamily="2" charset="0"/>
                          <a:cs typeface="NikoshBAN" pitchFamily="2" charset="0"/>
                        </a:rPr>
                        <a:t>প্রতি</a:t>
                      </a:r>
                      <a:r>
                        <a:rPr lang="en-US" sz="360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3600" dirty="0" err="1" smtClean="0">
                          <a:latin typeface="NikoshBAN" pitchFamily="2" charset="0"/>
                          <a:cs typeface="NikoshBAN" pitchFamily="2" charset="0"/>
                        </a:rPr>
                        <a:t>বিরূপও</a:t>
                      </a:r>
                      <a:r>
                        <a:rPr lang="en-US" sz="36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36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হননি</a:t>
                      </a:r>
                      <a:r>
                        <a:rPr lang="en-US" sz="3600" baseline="0" dirty="0" smtClean="0">
                          <a:latin typeface="NikoshBAN" pitchFamily="2" charset="0"/>
                          <a:cs typeface="NikoshBAN" pitchFamily="2" charset="0"/>
                        </a:rPr>
                        <a:t>। </a:t>
                      </a:r>
                      <a:endParaRPr lang="en-US" sz="36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301222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85910039"/>
              </p:ext>
            </p:extLst>
          </p:nvPr>
        </p:nvGraphicFramePr>
        <p:xfrm>
          <a:off x="457200" y="1143000"/>
          <a:ext cx="8305800" cy="4572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305800"/>
              </a:tblGrid>
              <a:tr h="838200">
                <a:tc>
                  <a:txBody>
                    <a:bodyPr/>
                    <a:lstStyle/>
                    <a:p>
                      <a:pPr algn="l"/>
                      <a:r>
                        <a:rPr lang="bn-IN" sz="3600" dirty="0" smtClean="0">
                          <a:latin typeface="NikoshBAN" pitchFamily="2" charset="0"/>
                          <a:cs typeface="NikoshBAN" pitchFamily="2" charset="0"/>
                        </a:rPr>
                        <a:t>৪)নিশ্চয়</a:t>
                      </a:r>
                      <a:r>
                        <a:rPr lang="bn-IN" sz="3600" baseline="0" dirty="0" smtClean="0">
                          <a:latin typeface="NikoshBAN" pitchFamily="2" charset="0"/>
                          <a:cs typeface="NikoshBAN" pitchFamily="2" charset="0"/>
                        </a:rPr>
                        <a:t>ই আপনার জন্য পরকাল  ইহকাল অপেক্ষা শ্রেয়।</a:t>
                      </a:r>
                      <a:endParaRPr lang="en-US" sz="36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1219200">
                <a:tc>
                  <a:txBody>
                    <a:bodyPr/>
                    <a:lstStyle/>
                    <a:p>
                      <a:r>
                        <a:rPr lang="bn-IN" sz="3600" dirty="0" smtClean="0">
                          <a:latin typeface="NikoshBAN" pitchFamily="2" charset="0"/>
                          <a:cs typeface="NikoshBAN" pitchFamily="2" charset="0"/>
                        </a:rPr>
                        <a:t>৫)অচিরেই আপনার প্রতিপালক আপনাকে অনুগ্রহ দান করবেন,আর আপনি সন্তুষ্ট</a:t>
                      </a:r>
                      <a:r>
                        <a:rPr lang="bn-IN" sz="3600" baseline="0" dirty="0" smtClean="0">
                          <a:latin typeface="NikoshBAN" pitchFamily="2" charset="0"/>
                          <a:cs typeface="NikoshBAN" pitchFamily="2" charset="0"/>
                        </a:rPr>
                        <a:t> হবেন।</a:t>
                      </a:r>
                      <a:endParaRPr lang="en-US" sz="36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1143000">
                <a:tc>
                  <a:txBody>
                    <a:bodyPr/>
                    <a:lstStyle/>
                    <a:p>
                      <a:r>
                        <a:rPr lang="bn-IN" sz="3600" dirty="0" smtClean="0">
                          <a:latin typeface="NikoshBAN" pitchFamily="2" charset="0"/>
                          <a:cs typeface="NikoshBAN" pitchFamily="2" charset="0"/>
                        </a:rPr>
                        <a:t>৬)তিনি কি আপনাকে ইয়াতিম অবস্থায়</a:t>
                      </a:r>
                      <a:r>
                        <a:rPr lang="bn-IN" sz="3600" baseline="0" dirty="0" smtClean="0">
                          <a:latin typeface="NikoshBAN" pitchFamily="2" charset="0"/>
                          <a:cs typeface="NikoshBAN" pitchFamily="2" charset="0"/>
                        </a:rPr>
                        <a:t> পাননি?</a:t>
                      </a:r>
                    </a:p>
                    <a:p>
                      <a:r>
                        <a:rPr lang="bn-IN" sz="3600" baseline="0" dirty="0" smtClean="0">
                          <a:latin typeface="NikoshBAN" pitchFamily="2" charset="0"/>
                          <a:cs typeface="NikoshBAN" pitchFamily="2" charset="0"/>
                        </a:rPr>
                        <a:t>অতঃপর তিনি আপনাকে আশ্রয় দান করেছেন।</a:t>
                      </a:r>
                      <a:endParaRPr lang="en-US" sz="3600" dirty="0" smtClean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13258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IN" sz="3600" dirty="0" smtClean="0">
                          <a:latin typeface="NikoshBAN" pitchFamily="2" charset="0"/>
                          <a:cs typeface="NikoshBAN" pitchFamily="2" charset="0"/>
                        </a:rPr>
                        <a:t>৭)তিনি আপনাকে পথ</a:t>
                      </a:r>
                      <a:r>
                        <a:rPr lang="bn-IN" sz="3600" baseline="0" dirty="0" smtClean="0">
                          <a:latin typeface="NikoshBAN" pitchFamily="2" charset="0"/>
                          <a:cs typeface="NikoshBAN" pitchFamily="2" charset="0"/>
                        </a:rPr>
                        <a:t> সম্পর্কে অনবহিত পেয়েছেন,তারপর তিনি পথের নির্দেশ দিয়েছেন।</a:t>
                      </a:r>
                      <a:endParaRPr lang="en-US" sz="3600" dirty="0" smtClean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908861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643223546"/>
              </p:ext>
            </p:extLst>
          </p:nvPr>
        </p:nvGraphicFramePr>
        <p:xfrm>
          <a:off x="838200" y="914400"/>
          <a:ext cx="7467600" cy="4648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467600"/>
              </a:tblGrid>
              <a:tr h="1219200">
                <a:tc>
                  <a:txBody>
                    <a:bodyPr/>
                    <a:lstStyle/>
                    <a:p>
                      <a:r>
                        <a:rPr lang="bn-IN" sz="3600" dirty="0" smtClean="0">
                          <a:latin typeface="NikoshBAN" pitchFamily="2" charset="0"/>
                          <a:cs typeface="NikoshBAN" pitchFamily="2" charset="0"/>
                        </a:rPr>
                        <a:t>৮) তিনি আপনাকে</a:t>
                      </a:r>
                      <a:r>
                        <a:rPr lang="bn-IN" sz="3600" baseline="0" dirty="0" smtClean="0">
                          <a:latin typeface="NikoshBAN" pitchFamily="2" charset="0"/>
                          <a:cs typeface="NikoshBAN" pitchFamily="2" charset="0"/>
                        </a:rPr>
                        <a:t> পেয়েছেন নিঃস্ব অবস্থায়,        </a:t>
                      </a:r>
                      <a:endParaRPr lang="en-US" sz="3600" baseline="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r>
                        <a:rPr lang="bn-IN" sz="3600" baseline="0" dirty="0" smtClean="0">
                          <a:latin typeface="NikoshBAN" pitchFamily="2" charset="0"/>
                          <a:cs typeface="NikoshBAN" pitchFamily="2" charset="0"/>
                        </a:rPr>
                        <a:t> অতঃপর তিনি  অভাবমুক্ত করেছেন।</a:t>
                      </a:r>
                      <a:endParaRPr lang="en-US" sz="36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838200">
                <a:tc>
                  <a:txBody>
                    <a:bodyPr/>
                    <a:lstStyle/>
                    <a:p>
                      <a:r>
                        <a:rPr lang="bn-IN" sz="3600" dirty="0" smtClean="0">
                          <a:latin typeface="NikoshBAN" pitchFamily="2" charset="0"/>
                          <a:cs typeface="NikoshBAN" pitchFamily="2" charset="0"/>
                        </a:rPr>
                        <a:t>৯)</a:t>
                      </a:r>
                      <a:r>
                        <a:rPr lang="en-US" sz="360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bn-IN" sz="3600" dirty="0" smtClean="0">
                          <a:latin typeface="NikoshBAN" pitchFamily="2" charset="0"/>
                          <a:cs typeface="NikoshBAN" pitchFamily="2" charset="0"/>
                        </a:rPr>
                        <a:t>সুতরাং</a:t>
                      </a:r>
                      <a:r>
                        <a:rPr lang="bn-IN" sz="3600" baseline="0" dirty="0" smtClean="0">
                          <a:latin typeface="NikoshBAN" pitchFamily="2" charset="0"/>
                          <a:cs typeface="NikoshBAN" pitchFamily="2" charset="0"/>
                        </a:rPr>
                        <a:t> আপনি ইয়াতিমের প্রতি কঠোর </a:t>
                      </a:r>
                    </a:p>
                    <a:p>
                      <a:r>
                        <a:rPr lang="bn-IN" sz="3600" baseline="0" dirty="0" smtClean="0">
                          <a:latin typeface="NikoshBAN" pitchFamily="2" charset="0"/>
                          <a:cs typeface="NikoshBAN" pitchFamily="2" charset="0"/>
                        </a:rPr>
                        <a:t>      হবেন না।</a:t>
                      </a:r>
                      <a:endParaRPr lang="en-US" sz="36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1021080">
                <a:tc>
                  <a:txBody>
                    <a:bodyPr/>
                    <a:lstStyle/>
                    <a:p>
                      <a:r>
                        <a:rPr lang="bn-IN" sz="3600" dirty="0" smtClean="0">
                          <a:latin typeface="NikoshBAN" pitchFamily="2" charset="0"/>
                          <a:cs typeface="NikoshBAN" pitchFamily="2" charset="0"/>
                        </a:rPr>
                        <a:t>১০)</a:t>
                      </a:r>
                      <a:r>
                        <a:rPr lang="en-US" sz="360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bn-IN" sz="3600" dirty="0" smtClean="0">
                          <a:latin typeface="NikoshBAN" pitchFamily="2" charset="0"/>
                          <a:cs typeface="NikoshBAN" pitchFamily="2" charset="0"/>
                        </a:rPr>
                        <a:t>এবং</a:t>
                      </a:r>
                      <a:r>
                        <a:rPr lang="bn-IN" sz="36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36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সাহায্য</a:t>
                      </a:r>
                      <a:r>
                        <a:rPr lang="en-US" sz="36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bn-IN" sz="3600" baseline="0" dirty="0" smtClean="0">
                          <a:latin typeface="NikoshBAN" pitchFamily="2" charset="0"/>
                          <a:cs typeface="NikoshBAN" pitchFamily="2" charset="0"/>
                        </a:rPr>
                        <a:t>প্রার্থীকে </a:t>
                      </a:r>
                      <a:r>
                        <a:rPr lang="bn-IN" sz="3600" baseline="0" dirty="0" smtClean="0">
                          <a:latin typeface="NikoshBAN" pitchFamily="2" charset="0"/>
                          <a:cs typeface="NikoshBAN" pitchFamily="2" charset="0"/>
                        </a:rPr>
                        <a:t>ধমক দিবেন না।</a:t>
                      </a:r>
                      <a:endParaRPr lang="en-US" sz="36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1219200">
                <a:tc>
                  <a:txBody>
                    <a:bodyPr/>
                    <a:lstStyle/>
                    <a:p>
                      <a:r>
                        <a:rPr lang="bn-IN" sz="3600" dirty="0" smtClean="0">
                          <a:latin typeface="NikoshBAN" pitchFamily="2" charset="0"/>
                          <a:cs typeface="NikoshBAN" pitchFamily="2" charset="0"/>
                        </a:rPr>
                        <a:t>১১)</a:t>
                      </a:r>
                      <a:r>
                        <a:rPr lang="en-US" sz="360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bn-IN" sz="3600" dirty="0" smtClean="0">
                          <a:latin typeface="NikoshBAN" pitchFamily="2" charset="0"/>
                          <a:cs typeface="NikoshBAN" pitchFamily="2" charset="0"/>
                        </a:rPr>
                        <a:t>আর আপনি আপনার প্রতিপালকের  </a:t>
                      </a:r>
                    </a:p>
                    <a:p>
                      <a:r>
                        <a:rPr lang="bn-IN" sz="3600" dirty="0" smtClean="0">
                          <a:latin typeface="NikoshBAN" pitchFamily="2" charset="0"/>
                          <a:cs typeface="NikoshBAN" pitchFamily="2" charset="0"/>
                        </a:rPr>
                        <a:t>             নিয়ামতের কথা</a:t>
                      </a:r>
                      <a:r>
                        <a:rPr lang="bn-IN" sz="3600" baseline="0" dirty="0" smtClean="0">
                          <a:latin typeface="NikoshBAN" pitchFamily="2" charset="0"/>
                          <a:cs typeface="NikoshBAN" pitchFamily="2" charset="0"/>
                        </a:rPr>
                        <a:t> প্রকাশ করুন।</a:t>
                      </a:r>
                      <a:endParaRPr lang="en-US" sz="36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218245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069469293"/>
              </p:ext>
            </p:extLst>
          </p:nvPr>
        </p:nvGraphicFramePr>
        <p:xfrm>
          <a:off x="685800" y="1219201"/>
          <a:ext cx="7772400" cy="447132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772400"/>
              </a:tblGrid>
              <a:tr h="1828799">
                <a:tc>
                  <a:txBody>
                    <a:bodyPr/>
                    <a:lstStyle/>
                    <a:p>
                      <a:r>
                        <a:rPr lang="en-US" sz="3600" dirty="0" smtClean="0">
                          <a:latin typeface="NikoshBAN" pitchFamily="2" charset="0"/>
                          <a:cs typeface="NikoshBAN" pitchFamily="2" charset="0"/>
                        </a:rPr>
                        <a:t>                      </a:t>
                      </a:r>
                      <a:r>
                        <a:rPr lang="en-US" sz="3600" dirty="0" err="1" smtClean="0">
                          <a:latin typeface="NikoshBAN" pitchFamily="2" charset="0"/>
                          <a:cs typeface="NikoshBAN" pitchFamily="2" charset="0"/>
                        </a:rPr>
                        <a:t>শিখন</a:t>
                      </a:r>
                      <a:r>
                        <a:rPr lang="en-US" sz="36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36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ফল</a:t>
                      </a:r>
                      <a:r>
                        <a:rPr lang="bn-IN" sz="360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360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</a:p>
                    <a:p>
                      <a:r>
                        <a:rPr lang="en-US" sz="3600" dirty="0" smtClean="0">
                          <a:latin typeface="NikoshBAN" pitchFamily="2" charset="0"/>
                          <a:cs typeface="NikoshBAN" pitchFamily="2" charset="0"/>
                        </a:rPr>
                        <a:t>   এ </a:t>
                      </a:r>
                      <a:r>
                        <a:rPr lang="en-US" sz="3600" dirty="0" err="1" smtClean="0">
                          <a:latin typeface="NikoshBAN" pitchFamily="2" charset="0"/>
                          <a:cs typeface="NikoshBAN" pitchFamily="2" charset="0"/>
                        </a:rPr>
                        <a:t>পাঠ</a:t>
                      </a:r>
                      <a:r>
                        <a:rPr lang="en-US" sz="36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36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শেষে</a:t>
                      </a:r>
                      <a:r>
                        <a:rPr lang="en-US" sz="3600" baseline="0" dirty="0" smtClean="0">
                          <a:latin typeface="NikoshBAN" pitchFamily="2" charset="0"/>
                          <a:cs typeface="NikoshBAN" pitchFamily="2" charset="0"/>
                        </a:rPr>
                        <a:t>…। </a:t>
                      </a:r>
                      <a:r>
                        <a:rPr lang="en-US" sz="3600" dirty="0" smtClean="0">
                          <a:latin typeface="NikoshBAN" pitchFamily="2" charset="0"/>
                          <a:cs typeface="NikoshBAN" pitchFamily="2" charset="0"/>
                        </a:rPr>
                        <a:t>          </a:t>
                      </a:r>
                    </a:p>
                    <a:p>
                      <a:pPr marL="571500" indent="-571500">
                        <a:buFont typeface="Arial" charset="0"/>
                        <a:buChar char="•"/>
                      </a:pPr>
                      <a:r>
                        <a:rPr lang="en-US" sz="3600" dirty="0" err="1" smtClean="0">
                          <a:latin typeface="NikoshBAN" pitchFamily="2" charset="0"/>
                          <a:cs typeface="NikoshBAN" pitchFamily="2" charset="0"/>
                        </a:rPr>
                        <a:t>সূরা</a:t>
                      </a:r>
                      <a:r>
                        <a:rPr lang="en-US" sz="36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bn-IN" sz="3600" baseline="0" dirty="0" smtClean="0">
                          <a:latin typeface="NikoshBAN" pitchFamily="2" charset="0"/>
                          <a:cs typeface="NikoshBAN" pitchFamily="2" charset="0"/>
                        </a:rPr>
                        <a:t>আদ্‌ দুহার তেলাওয়াত</a:t>
                      </a:r>
                      <a:r>
                        <a:rPr lang="en-US" sz="3600" baseline="0" dirty="0" smtClean="0">
                          <a:latin typeface="NikoshBAN" pitchFamily="2" charset="0"/>
                          <a:cs typeface="NikoshBAN" pitchFamily="2" charset="0"/>
                        </a:rPr>
                        <a:t>  </a:t>
                      </a:r>
                      <a:r>
                        <a:rPr lang="en-US" sz="36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পারবে</a:t>
                      </a:r>
                      <a:r>
                        <a:rPr lang="en-US" sz="3600" baseline="0" dirty="0" smtClean="0">
                          <a:latin typeface="NikoshBAN" pitchFamily="2" charset="0"/>
                          <a:cs typeface="NikoshBAN" pitchFamily="2" charset="0"/>
                        </a:rPr>
                        <a:t>।</a:t>
                      </a:r>
                    </a:p>
                  </a:txBody>
                  <a:tcPr/>
                </a:tc>
              </a:tr>
              <a:tr h="905163">
                <a:tc>
                  <a:txBody>
                    <a:bodyPr/>
                    <a:lstStyle/>
                    <a:p>
                      <a:r>
                        <a:rPr lang="bn-IN" sz="3600" dirty="0" smtClean="0">
                          <a:latin typeface="NikoshBAN" pitchFamily="2" charset="0"/>
                          <a:cs typeface="NikoshBAN" pitchFamily="2" charset="0"/>
                        </a:rPr>
                        <a:t>**</a:t>
                      </a:r>
                      <a:r>
                        <a:rPr lang="en-US" sz="3600" dirty="0" err="1" smtClean="0">
                          <a:latin typeface="NikoshBAN" pitchFamily="2" charset="0"/>
                          <a:cs typeface="NikoshBAN" pitchFamily="2" charset="0"/>
                        </a:rPr>
                        <a:t>সূ</a:t>
                      </a:r>
                      <a:r>
                        <a:rPr lang="bn-IN" sz="3600" dirty="0" smtClean="0">
                          <a:latin typeface="NikoshBAN" pitchFamily="2" charset="0"/>
                          <a:cs typeface="NikoshBAN" pitchFamily="2" charset="0"/>
                        </a:rPr>
                        <a:t>রা</a:t>
                      </a:r>
                      <a:r>
                        <a:rPr lang="bn-IN" sz="3600" baseline="0" dirty="0" smtClean="0">
                          <a:latin typeface="NikoshBAN" pitchFamily="2" charset="0"/>
                          <a:cs typeface="NikoshBAN" pitchFamily="2" charset="0"/>
                        </a:rPr>
                        <a:t> আদ্‌ দুহার পরিচয়</a:t>
                      </a:r>
                      <a:r>
                        <a:rPr lang="en-US" sz="36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36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বলতে</a:t>
                      </a:r>
                      <a:r>
                        <a:rPr lang="en-US" sz="36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36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পারবে</a:t>
                      </a:r>
                      <a:r>
                        <a:rPr lang="bn-IN" sz="3600" baseline="0" dirty="0" smtClean="0">
                          <a:latin typeface="NikoshBAN" pitchFamily="2" charset="0"/>
                          <a:cs typeface="NikoshBAN" pitchFamily="2" charset="0"/>
                        </a:rPr>
                        <a:t>। </a:t>
                      </a:r>
                      <a:endParaRPr lang="en-US" sz="36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90516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IN" sz="3600" dirty="0" smtClean="0">
                          <a:latin typeface="NikoshBAN" pitchFamily="2" charset="0"/>
                          <a:cs typeface="NikoshBAN" pitchFamily="2" charset="0"/>
                        </a:rPr>
                        <a:t>***</a:t>
                      </a:r>
                      <a:r>
                        <a:rPr lang="en-US" sz="3600" dirty="0" err="1" smtClean="0">
                          <a:latin typeface="NikoshBAN" pitchFamily="2" charset="0"/>
                          <a:cs typeface="NikoshBAN" pitchFamily="2" charset="0"/>
                        </a:rPr>
                        <a:t>সূ</a:t>
                      </a:r>
                      <a:r>
                        <a:rPr lang="bn-IN" sz="3600" dirty="0" smtClean="0">
                          <a:latin typeface="NikoshBAN" pitchFamily="2" charset="0"/>
                          <a:cs typeface="NikoshBAN" pitchFamily="2" charset="0"/>
                        </a:rPr>
                        <a:t>রা</a:t>
                      </a:r>
                      <a:r>
                        <a:rPr lang="bn-IN" sz="3600" baseline="0" dirty="0" smtClean="0">
                          <a:latin typeface="NikoshBAN" pitchFamily="2" charset="0"/>
                          <a:cs typeface="NikoshBAN" pitchFamily="2" charset="0"/>
                        </a:rPr>
                        <a:t> আদ্‌ দুহার শানে নুযুল</a:t>
                      </a:r>
                      <a:r>
                        <a:rPr lang="en-US" sz="36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36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ব্যাখ্যা</a:t>
                      </a:r>
                      <a:r>
                        <a:rPr lang="en-US" sz="36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36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করতে</a:t>
                      </a:r>
                      <a:r>
                        <a:rPr lang="en-US" sz="36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36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পারবে</a:t>
                      </a:r>
                      <a:r>
                        <a:rPr lang="en-US" sz="3600" baseline="0" dirty="0" smtClean="0">
                          <a:latin typeface="NikoshBAN" pitchFamily="2" charset="0"/>
                          <a:cs typeface="NikoshBAN" pitchFamily="2" charset="0"/>
                        </a:rPr>
                        <a:t>।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baseline="0" dirty="0" smtClean="0">
                          <a:latin typeface="NikoshBAN" pitchFamily="2" charset="0"/>
                          <a:cs typeface="NikoshBAN" pitchFamily="2" charset="0"/>
                        </a:rPr>
                        <a:t>****</a:t>
                      </a:r>
                      <a:r>
                        <a:rPr lang="en-US" sz="3600" dirty="0" err="1" smtClean="0">
                          <a:latin typeface="NikoshBAN" pitchFamily="2" charset="0"/>
                          <a:cs typeface="NikoshBAN" pitchFamily="2" charset="0"/>
                        </a:rPr>
                        <a:t>সূ</a:t>
                      </a:r>
                      <a:r>
                        <a:rPr lang="bn-IN" sz="3600" dirty="0" smtClean="0">
                          <a:latin typeface="NikoshBAN" pitchFamily="2" charset="0"/>
                          <a:cs typeface="NikoshBAN" pitchFamily="2" charset="0"/>
                        </a:rPr>
                        <a:t>রা</a:t>
                      </a:r>
                      <a:r>
                        <a:rPr lang="bn-IN" sz="3600" baseline="0" dirty="0" smtClean="0">
                          <a:latin typeface="NikoshBAN" pitchFamily="2" charset="0"/>
                          <a:cs typeface="NikoshBAN" pitchFamily="2" charset="0"/>
                        </a:rPr>
                        <a:t> আদ্‌ দুহার </a:t>
                      </a:r>
                      <a:r>
                        <a:rPr lang="en-US" sz="36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অনুবাদ</a:t>
                      </a:r>
                      <a:r>
                        <a:rPr lang="en-US" sz="36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36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লিখতে</a:t>
                      </a:r>
                      <a:r>
                        <a:rPr lang="en-US" sz="36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36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পারবে</a:t>
                      </a:r>
                      <a:r>
                        <a:rPr lang="en-US" sz="3600" baseline="0" dirty="0" smtClean="0">
                          <a:latin typeface="NikoshBAN" pitchFamily="2" charset="0"/>
                          <a:cs typeface="NikoshBAN" pitchFamily="2" charset="0"/>
                        </a:rPr>
                        <a:t>।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baseline="0" dirty="0" smtClean="0">
                          <a:latin typeface="NikoshBAN" pitchFamily="2" charset="0"/>
                          <a:cs typeface="NikoshBAN" pitchFamily="2" charset="0"/>
                        </a:rPr>
                        <a:t>****</a:t>
                      </a:r>
                      <a:r>
                        <a:rPr lang="en-US" sz="3600" dirty="0" err="1" smtClean="0">
                          <a:latin typeface="NikoshBAN" pitchFamily="2" charset="0"/>
                          <a:cs typeface="NikoshBAN" pitchFamily="2" charset="0"/>
                        </a:rPr>
                        <a:t>সূ</a:t>
                      </a:r>
                      <a:r>
                        <a:rPr lang="bn-IN" sz="3600" dirty="0" smtClean="0">
                          <a:latin typeface="NikoshBAN" pitchFamily="2" charset="0"/>
                          <a:cs typeface="NikoshBAN" pitchFamily="2" charset="0"/>
                        </a:rPr>
                        <a:t>রা</a:t>
                      </a:r>
                      <a:r>
                        <a:rPr lang="bn-IN" sz="3600" baseline="0" dirty="0" smtClean="0">
                          <a:latin typeface="NikoshBAN" pitchFamily="2" charset="0"/>
                          <a:cs typeface="NikoshBAN" pitchFamily="2" charset="0"/>
                        </a:rPr>
                        <a:t> আদ্‌ দুহার </a:t>
                      </a:r>
                      <a:r>
                        <a:rPr lang="en-US" sz="36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শিক্ষা</a:t>
                      </a:r>
                      <a:r>
                        <a:rPr lang="en-US" sz="36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36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ব্যাখ্যা</a:t>
                      </a:r>
                      <a:r>
                        <a:rPr lang="en-US" sz="36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36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করতে</a:t>
                      </a:r>
                      <a:r>
                        <a:rPr lang="en-US" sz="36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36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পারবে</a:t>
                      </a:r>
                      <a:r>
                        <a:rPr lang="en-US" sz="3600" baseline="0" dirty="0" smtClean="0">
                          <a:latin typeface="NikoshBAN" pitchFamily="2" charset="0"/>
                          <a:cs typeface="NikoshBAN" pitchFamily="2" charset="0"/>
                        </a:rPr>
                        <a:t>।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914400" y="5334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48541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178629561"/>
              </p:ext>
            </p:extLst>
          </p:nvPr>
        </p:nvGraphicFramePr>
        <p:xfrm>
          <a:off x="609600" y="518159"/>
          <a:ext cx="7924800" cy="344424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7924800"/>
              </a:tblGrid>
              <a:tr h="857164">
                <a:tc>
                  <a:txBody>
                    <a:bodyPr/>
                    <a:lstStyle/>
                    <a:p>
                      <a:pPr algn="ctr"/>
                      <a:r>
                        <a:rPr lang="bn-IN" sz="3200" dirty="0" smtClean="0">
                          <a:latin typeface="NikoshBAN" pitchFamily="2" charset="0"/>
                          <a:cs typeface="NikoshBAN" pitchFamily="2" charset="0"/>
                        </a:rPr>
                        <a:t>          </a:t>
                      </a:r>
                      <a:r>
                        <a:rPr lang="bn-IN" sz="3200" dirty="0" smtClean="0">
                          <a:solidFill>
                            <a:srgbClr val="7030A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itchFamily="2" charset="0"/>
                          <a:cs typeface="NikoshBAN" pitchFamily="2" charset="0"/>
                        </a:rPr>
                        <a:t>স</a:t>
                      </a:r>
                      <a:r>
                        <a:rPr lang="en-US" sz="3200" dirty="0" smtClean="0">
                          <a:solidFill>
                            <a:srgbClr val="7030A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itchFamily="2" charset="0"/>
                          <a:cs typeface="NikoshBAN" pitchFamily="2" charset="0"/>
                        </a:rPr>
                        <a:t>ূ</a:t>
                      </a:r>
                      <a:r>
                        <a:rPr lang="bn-IN" sz="3200" dirty="0" smtClean="0">
                          <a:solidFill>
                            <a:srgbClr val="7030A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itchFamily="2" charset="0"/>
                          <a:cs typeface="NikoshBAN" pitchFamily="2" charset="0"/>
                        </a:rPr>
                        <a:t>রা</a:t>
                      </a:r>
                      <a:r>
                        <a:rPr lang="bn-IN" sz="3200" baseline="0" dirty="0" smtClean="0">
                          <a:solidFill>
                            <a:srgbClr val="7030A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itchFamily="2" charset="0"/>
                          <a:cs typeface="NikoshBAN" pitchFamily="2" charset="0"/>
                        </a:rPr>
                        <a:t> আদ্‌ দুহার শিক্ষা</a:t>
                      </a:r>
                      <a:endParaRPr lang="en-US" sz="3200" dirty="0">
                        <a:solidFill>
                          <a:srgbClr val="7030A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623392">
                <a:tc>
                  <a:txBody>
                    <a:bodyPr/>
                    <a:lstStyle/>
                    <a:p>
                      <a:r>
                        <a:rPr lang="bn-IN" sz="3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itchFamily="2" charset="0"/>
                          <a:cs typeface="NikoshBAN" pitchFamily="2" charset="0"/>
                        </a:rPr>
                        <a:t>১)</a:t>
                      </a:r>
                      <a:r>
                        <a:rPr lang="en-US" sz="3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bn-IN" sz="3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itchFamily="2" charset="0"/>
                          <a:cs typeface="NikoshBAN" pitchFamily="2" charset="0"/>
                        </a:rPr>
                        <a:t>প্রিয় বান্দাদের</a:t>
                      </a:r>
                      <a:r>
                        <a:rPr lang="bn-IN" sz="320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itchFamily="2" charset="0"/>
                          <a:cs typeface="NikoshBAN" pitchFamily="2" charset="0"/>
                        </a:rPr>
                        <a:t> আ</a:t>
                      </a:r>
                      <a:r>
                        <a:rPr lang="bn-IN" sz="3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itchFamily="2" charset="0"/>
                          <a:cs typeface="NikoshBAN" pitchFamily="2" charset="0"/>
                        </a:rPr>
                        <a:t>ল্লাহ্‌ কখনোই</a:t>
                      </a:r>
                      <a:r>
                        <a:rPr lang="bn-IN" sz="320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itchFamily="2" charset="0"/>
                          <a:cs typeface="NikoshBAN" pitchFamily="2" charset="0"/>
                        </a:rPr>
                        <a:t> ত্যাগ করেন না।</a:t>
                      </a:r>
                    </a:p>
                  </a:txBody>
                  <a:tcPr/>
                </a:tc>
              </a:tr>
              <a:tr h="592222">
                <a:tc>
                  <a:txBody>
                    <a:bodyPr/>
                    <a:lstStyle/>
                    <a:p>
                      <a:r>
                        <a:rPr lang="bn-IN" sz="3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itchFamily="2" charset="0"/>
                          <a:cs typeface="NikoshBAN" pitchFamily="2" charset="0"/>
                        </a:rPr>
                        <a:t>২)</a:t>
                      </a:r>
                      <a:r>
                        <a:rPr lang="en-US" sz="3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bn-IN" sz="3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itchFamily="2" charset="0"/>
                          <a:cs typeface="NikoshBAN" pitchFamily="2" charset="0"/>
                        </a:rPr>
                        <a:t>তিনি তাঁদের</a:t>
                      </a:r>
                      <a:r>
                        <a:rPr lang="bn-IN" sz="320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itchFamily="2" charset="0"/>
                          <a:cs typeface="NikoshBAN" pitchFamily="2" charset="0"/>
                        </a:rPr>
                        <a:t> বিপদাপদ থেকে রক্ষা করেন।</a:t>
                      </a:r>
                      <a:endParaRPr lang="en-US" sz="3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779240">
                <a:tc>
                  <a:txBody>
                    <a:bodyPr/>
                    <a:lstStyle/>
                    <a:p>
                      <a:r>
                        <a:rPr lang="bn-IN" sz="3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itchFamily="2" charset="0"/>
                          <a:cs typeface="NikoshBAN" pitchFamily="2" charset="0"/>
                        </a:rPr>
                        <a:t>৩)</a:t>
                      </a:r>
                      <a:r>
                        <a:rPr lang="en-US" sz="3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bn-IN" sz="3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itchFamily="2" charset="0"/>
                          <a:cs typeface="NikoshBAN" pitchFamily="2" charset="0"/>
                        </a:rPr>
                        <a:t>পরকালে কল্যাণময় জীবন দান করবেন।</a:t>
                      </a:r>
                      <a:endParaRPr lang="en-US" sz="3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592222">
                <a:tc>
                  <a:txBody>
                    <a:bodyPr/>
                    <a:lstStyle/>
                    <a:p>
                      <a:r>
                        <a:rPr lang="bn-IN" sz="3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itchFamily="2" charset="0"/>
                          <a:cs typeface="NikoshBAN" pitchFamily="2" charset="0"/>
                        </a:rPr>
                        <a:t>৪)</a:t>
                      </a:r>
                      <a:r>
                        <a:rPr lang="en-US" sz="3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bn-IN" sz="3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itchFamily="2" charset="0"/>
                          <a:cs typeface="NikoshBAN" pitchFamily="2" charset="0"/>
                        </a:rPr>
                        <a:t>সচ্ছল</a:t>
                      </a:r>
                      <a:r>
                        <a:rPr lang="bn-IN" sz="320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itchFamily="2" charset="0"/>
                          <a:cs typeface="NikoshBAN" pitchFamily="2" charset="0"/>
                        </a:rPr>
                        <a:t> ব্যক্তিদের উচিত দুর্বলদের সাহায্য করা।</a:t>
                      </a:r>
                      <a:endParaRPr lang="en-US" sz="3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93008194"/>
              </p:ext>
            </p:extLst>
          </p:nvPr>
        </p:nvGraphicFramePr>
        <p:xfrm>
          <a:off x="609600" y="3886200"/>
          <a:ext cx="7924800" cy="210312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7924800"/>
              </a:tblGrid>
              <a:tr h="838200">
                <a:tc>
                  <a:txBody>
                    <a:bodyPr/>
                    <a:lstStyle/>
                    <a:p>
                      <a:pPr algn="l"/>
                      <a:r>
                        <a:rPr lang="en-US" sz="3600" dirty="0" smtClean="0">
                          <a:latin typeface="NikoshBAN" pitchFamily="2" charset="0"/>
                          <a:cs typeface="NikoshBAN" pitchFamily="2" charset="0"/>
                        </a:rPr>
                        <a:t>৫</a:t>
                      </a:r>
                      <a:r>
                        <a:rPr lang="en-US" sz="36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itchFamily="2" charset="0"/>
                          <a:cs typeface="NikoshBAN" pitchFamily="2" charset="0"/>
                        </a:rPr>
                        <a:t>) </a:t>
                      </a:r>
                      <a:r>
                        <a:rPr lang="en-US" sz="360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itchFamily="2" charset="0"/>
                          <a:cs typeface="NikoshBAN" pitchFamily="2" charset="0"/>
                        </a:rPr>
                        <a:t>ইয়াতিম</a:t>
                      </a:r>
                      <a:r>
                        <a:rPr lang="en-US" sz="36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itchFamily="2" charset="0"/>
                          <a:cs typeface="NikoshBAN" pitchFamily="2" charset="0"/>
                        </a:rPr>
                        <a:t>,</a:t>
                      </a:r>
                      <a:r>
                        <a:rPr lang="bn-IN" sz="36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itchFamily="2" charset="0"/>
                          <a:cs typeface="NikoshBAN" pitchFamily="2" charset="0"/>
                        </a:rPr>
                        <a:t> অসহায় ও</a:t>
                      </a:r>
                      <a:r>
                        <a:rPr lang="bn-IN" sz="360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360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itchFamily="2" charset="0"/>
                          <a:cs typeface="NikoshBAN" pitchFamily="2" charset="0"/>
                        </a:rPr>
                        <a:t>দুর্বলদের</a:t>
                      </a:r>
                      <a:r>
                        <a:rPr lang="en-US" sz="360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3600" baseline="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itchFamily="2" charset="0"/>
                          <a:cs typeface="NikoshBAN" pitchFamily="2" charset="0"/>
                        </a:rPr>
                        <a:t>প্রতি</a:t>
                      </a:r>
                      <a:r>
                        <a:rPr lang="en-US" sz="360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endParaRPr lang="bn-IN" sz="3600" baseline="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l"/>
                      <a:r>
                        <a:rPr lang="en-US" sz="3600" baseline="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itchFamily="2" charset="0"/>
                          <a:cs typeface="NikoshBAN" pitchFamily="2" charset="0"/>
                        </a:rPr>
                        <a:t>কঠোর</a:t>
                      </a:r>
                      <a:r>
                        <a:rPr lang="en-US" sz="360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3600" baseline="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itchFamily="2" charset="0"/>
                          <a:cs typeface="NikoshBAN" pitchFamily="2" charset="0"/>
                        </a:rPr>
                        <a:t>হওয়া</a:t>
                      </a:r>
                      <a:r>
                        <a:rPr lang="en-US" sz="360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3600" baseline="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itchFamily="2" charset="0"/>
                          <a:cs typeface="NikoshBAN" pitchFamily="2" charset="0"/>
                        </a:rPr>
                        <a:t>যাবে</a:t>
                      </a:r>
                      <a:r>
                        <a:rPr lang="en-US" sz="360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3600" baseline="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itchFamily="2" charset="0"/>
                          <a:cs typeface="NikoshBAN" pitchFamily="2" charset="0"/>
                        </a:rPr>
                        <a:t>না</a:t>
                      </a:r>
                      <a:r>
                        <a:rPr lang="en-US" sz="360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itchFamily="2" charset="0"/>
                          <a:cs typeface="NikoshBAN" pitchFamily="2" charset="0"/>
                        </a:rPr>
                        <a:t>।</a:t>
                      </a:r>
                      <a:endParaRPr lang="en-US" sz="36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914400">
                <a:tc>
                  <a:txBody>
                    <a:bodyPr/>
                    <a:lstStyle/>
                    <a:p>
                      <a:r>
                        <a:rPr lang="en-US" sz="36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itchFamily="2" charset="0"/>
                          <a:cs typeface="NikoshBAN" pitchFamily="2" charset="0"/>
                        </a:rPr>
                        <a:t>৬) </a:t>
                      </a:r>
                      <a:r>
                        <a:rPr lang="en-US" sz="360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itchFamily="2" charset="0"/>
                          <a:cs typeface="NikoshBAN" pitchFamily="2" charset="0"/>
                        </a:rPr>
                        <a:t>আল্লাহ্</a:t>
                      </a:r>
                      <a:r>
                        <a:rPr lang="en-US" sz="36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itchFamily="2" charset="0"/>
                          <a:cs typeface="NikoshBAN" pitchFamily="2" charset="0"/>
                        </a:rPr>
                        <a:t>‌</a:t>
                      </a:r>
                      <a:r>
                        <a:rPr lang="en-US" sz="360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3600" baseline="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itchFamily="2" charset="0"/>
                          <a:cs typeface="NikoshBAN" pitchFamily="2" charset="0"/>
                        </a:rPr>
                        <a:t>প্রদত্ত</a:t>
                      </a:r>
                      <a:r>
                        <a:rPr lang="en-US" sz="360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3600" baseline="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itchFamily="2" charset="0"/>
                          <a:cs typeface="NikoshBAN" pitchFamily="2" charset="0"/>
                        </a:rPr>
                        <a:t>নিয়ামতের</a:t>
                      </a:r>
                      <a:r>
                        <a:rPr lang="en-US" sz="360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3600" baseline="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itchFamily="2" charset="0"/>
                          <a:cs typeface="NikoshBAN" pitchFamily="2" charset="0"/>
                        </a:rPr>
                        <a:t>কৃতজ্ঞতা</a:t>
                      </a:r>
                      <a:r>
                        <a:rPr lang="en-US" sz="360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3600" baseline="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itchFamily="2" charset="0"/>
                          <a:cs typeface="NikoshBAN" pitchFamily="2" charset="0"/>
                        </a:rPr>
                        <a:t>প্রকাশ</a:t>
                      </a:r>
                      <a:r>
                        <a:rPr lang="en-US" sz="360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3600" baseline="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itchFamily="2" charset="0"/>
                          <a:cs typeface="NikoshBAN" pitchFamily="2" charset="0"/>
                        </a:rPr>
                        <a:t>করা</a:t>
                      </a:r>
                      <a:r>
                        <a:rPr lang="en-US" sz="360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NikoshBAN" pitchFamily="2" charset="0"/>
                          <a:cs typeface="NikoshBAN" pitchFamily="2" charset="0"/>
                        </a:rPr>
                        <a:t>।</a:t>
                      </a:r>
                      <a:endParaRPr lang="en-US" sz="36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086777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293420" y="685800"/>
            <a:ext cx="197522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IN" sz="40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বাড়ীর কাজ</a:t>
            </a:r>
            <a:endParaRPr lang="en-US" sz="4000" dirty="0"/>
          </a:p>
        </p:txBody>
      </p:sp>
      <p:sp>
        <p:nvSpPr>
          <p:cNvPr id="6" name="Rectangle 5"/>
          <p:cNvSpPr/>
          <p:nvPr/>
        </p:nvSpPr>
        <p:spPr>
          <a:xfrm>
            <a:off x="76200" y="5334000"/>
            <a:ext cx="88392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“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নিশ্চয়ই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আপনার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জন্য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পরকাল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ইহকাল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অপেক্ষা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শ্রেয়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।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”</a:t>
            </a:r>
          </a:p>
          <a:p>
            <a:pPr>
              <a:defRPr/>
            </a:pPr>
            <a:r>
              <a:rPr lang="bn-IN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      ব্যাখ্যা </a:t>
            </a:r>
            <a:r>
              <a:rPr lang="bn-IN" sz="3600" dirty="0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।</a:t>
            </a:r>
            <a:endParaRPr lang="bn-IN" sz="3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26" name="Picture 2" descr="C:\Users\Nazrul Islam\Desktop\65181481_711030355989497_8398161617879040000_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72000" y="533400"/>
            <a:ext cx="4419600" cy="464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146" name="Picture 2" descr="Bcom part three resul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4800" y="1393686"/>
            <a:ext cx="4038600" cy="37879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032722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839</TotalTime>
  <Words>273</Words>
  <Application>Microsoft Office PowerPoint</Application>
  <PresentationFormat>On-screen Show (4:3)</PresentationFormat>
  <Paragraphs>44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ONLINE CLASS ISLAM SHIKHA CLASS IX@X</dc:title>
  <dc:creator>Nazrul Islam</dc:creator>
  <cp:lastModifiedBy>MY PC</cp:lastModifiedBy>
  <cp:revision>80</cp:revision>
  <dcterms:created xsi:type="dcterms:W3CDTF">2006-08-16T00:00:00Z</dcterms:created>
  <dcterms:modified xsi:type="dcterms:W3CDTF">2020-11-11T05:28:53Z</dcterms:modified>
</cp:coreProperties>
</file>