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5" r:id="rId3"/>
    <p:sldId id="259" r:id="rId4"/>
    <p:sldId id="261" r:id="rId5"/>
    <p:sldId id="276" r:id="rId6"/>
    <p:sldId id="277" r:id="rId7"/>
    <p:sldId id="282" r:id="rId8"/>
    <p:sldId id="288" r:id="rId9"/>
    <p:sldId id="278" r:id="rId10"/>
    <p:sldId id="279" r:id="rId11"/>
    <p:sldId id="280" r:id="rId12"/>
    <p:sldId id="283" r:id="rId13"/>
    <p:sldId id="289" r:id="rId14"/>
    <p:sldId id="28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216D7-4769-45B2-A2FE-6CEDA279077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950B5-1A14-421C-9513-4F7E21448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09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50B5-1A14-421C-9513-4F7E214483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41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86" y="533400"/>
            <a:ext cx="747231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35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240" y="2743200"/>
            <a:ext cx="88471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মাথার চুলের পরিমাণ সোনা/ রূপা দান করা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4724400"/>
            <a:ext cx="28956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আকিকা করা  </a:t>
            </a:r>
            <a:endParaRPr lang="en-US" sz="6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228600"/>
            <a:ext cx="2673735" cy="2083102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038600"/>
            <a:ext cx="4605866" cy="2590800"/>
          </a:xfrm>
          <a:prstGeom prst="rect">
            <a:avLst/>
          </a:prstGeom>
          <a:solidFill>
            <a:srgbClr val="FFC000"/>
          </a:solidFill>
          <a:ln w="57150">
            <a:solidFill>
              <a:srgbClr val="92D050"/>
            </a:solidFill>
          </a:ln>
        </p:spPr>
      </p:pic>
      <p:pic>
        <p:nvPicPr>
          <p:cNvPr id="7" name="Picture 6" descr="23945_25956_66508.jpg"/>
          <p:cNvPicPr>
            <a:picLocks noChangeAspect="1"/>
          </p:cNvPicPr>
          <p:nvPr/>
        </p:nvPicPr>
        <p:blipFill>
          <a:blip r:embed="rId4"/>
          <a:srcRect l="37000" r="9000" b="31176"/>
          <a:stretch>
            <a:fillRect/>
          </a:stretch>
        </p:blipFill>
        <p:spPr>
          <a:xfrm>
            <a:off x="68240" y="146712"/>
            <a:ext cx="2907323" cy="23622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dorbesh1_1391311017_1-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599" y="304800"/>
            <a:ext cx="2514601" cy="1845645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86" y="312759"/>
            <a:ext cx="3582914" cy="2389803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2903560"/>
            <a:ext cx="3505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ছেলে শিশু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404" y="6210161"/>
            <a:ext cx="3505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মেয়ে শিশু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62400" y="12192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733800" y="4495800"/>
            <a:ext cx="1147499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581400"/>
            <a:ext cx="3886200" cy="2593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7582" y="228600"/>
            <a:ext cx="3917950" cy="241544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05400" y="2819400"/>
            <a:ext cx="3733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দু’টি ছাগল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6273225"/>
            <a:ext cx="3810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 ছাগল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8eb984abbbb8b42bbe4f4cc7c0736aae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581400"/>
            <a:ext cx="3733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297" y="3581400"/>
            <a:ext cx="3886200" cy="2593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685800" y="228600"/>
            <a:ext cx="7391400" cy="6019800"/>
          </a:xfrm>
          <a:prstGeom prst="snip2Same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রাসুলল্লাহ (সঃ) বলেনঃ ‘ ছেলে সন্তানের জন্য দুটি ছাগল ও মেয়ে সন্তানের জন্য একটি ছাগল যবেহ করাই যথেষ্ট ।’ </a:t>
            </a:r>
            <a:endParaRPr lang="en-US" sz="66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88640"/>
            <a:ext cx="3528392" cy="101566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611560" y="1392466"/>
            <a:ext cx="2664296" cy="1080120"/>
          </a:xfrm>
          <a:prstGeom prst="flowChartPunchedTap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আকিকার বাংলা কি?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8562" y="1414139"/>
            <a:ext cx="2376264" cy="936104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কেটেফেলা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39691" y="1430163"/>
            <a:ext cx="2376264" cy="936104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মেরেফেলা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4067944" y="1628800"/>
            <a:ext cx="288032" cy="432048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unched Tape 10"/>
          <p:cNvSpPr/>
          <p:nvPr/>
        </p:nvSpPr>
        <p:spPr>
          <a:xfrm>
            <a:off x="611560" y="2924944"/>
            <a:ext cx="2664296" cy="1080120"/>
          </a:xfrm>
          <a:prstGeom prst="flowChartPunchedTap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কোন দিন আকিকা দেয়া সুন্নাত?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8562" y="2906987"/>
            <a:ext cx="2376264" cy="1080120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জন্মের ৫দিনের দিন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30325" y="2886383"/>
            <a:ext cx="2304256" cy="1080120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জন্মের ৭দিনের দিন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7-Point Star 15"/>
          <p:cNvSpPr/>
          <p:nvPr/>
        </p:nvSpPr>
        <p:spPr>
          <a:xfrm>
            <a:off x="6715140" y="3286124"/>
            <a:ext cx="288032" cy="432048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unched Tape 16"/>
          <p:cNvSpPr/>
          <p:nvPr/>
        </p:nvSpPr>
        <p:spPr>
          <a:xfrm>
            <a:off x="611560" y="4653136"/>
            <a:ext cx="2808312" cy="1224136"/>
          </a:xfrm>
          <a:prstGeom prst="flowChartPunchedTap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আকিকার গোস্ত কে কে খেতে পারবে?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21787" y="4797152"/>
            <a:ext cx="2573039" cy="1080120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নিজে,ভাই,বোন সবাই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44209" y="4725144"/>
            <a:ext cx="2520280" cy="1523256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শুধু গরীব মিসকিন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4175956" y="5251439"/>
            <a:ext cx="288032" cy="432048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29738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97756"/>
            <a:ext cx="89154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2819400" y="76200"/>
            <a:ext cx="3055937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78" y="4541012"/>
            <a:ext cx="8900922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তোমার পরিবারে কারো আকিকা না হয়ে থাকলে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ইসলামি দৃষ্টিতে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ভাবে আদায় করবে মতামত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59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2120"/>
            <a:ext cx="72390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932" y="1430244"/>
            <a:ext cx="7342668" cy="52514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4666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525000" cy="6858000"/>
          </a:xfrm>
          <a:prstGeom prst="frame">
            <a:avLst/>
          </a:prstGeom>
          <a:solidFill>
            <a:srgbClr val="70F06A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48200" y="1905000"/>
            <a:ext cx="0" cy="3124200"/>
          </a:xfrm>
          <a:prstGeom prst="line">
            <a:avLst/>
          </a:prstGeom>
          <a:ln>
            <a:solidFill>
              <a:srgbClr val="8636D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52975" y="1981200"/>
            <a:ext cx="0" cy="31242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76800" y="2133600"/>
            <a:ext cx="0" cy="3124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34000" y="3200400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n-BD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2743200"/>
            <a:ext cx="2971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</a:p>
          <a:p>
            <a:pPr lvl="0" algn="ctr"/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66672" y="3886211"/>
            <a:ext cx="322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5400" y="5029211"/>
            <a:ext cx="322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" name="Picture 23" descr="IMG_20160831_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16002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838200" y="3886200"/>
            <a:ext cx="3733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লতিফপুর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একত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া </a:t>
            </a:r>
            <a:r>
              <a:rPr lang="bn-BD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বিদ্যালয়</a:t>
            </a:r>
            <a:r>
              <a:rPr lang="bn-BD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মির্জাপুর,টাঙ্গাইল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r>
              <a:rPr lang="bn-B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মোবাইলঃ০১৭৪৬৩২২২৯৯ই-মেইলঃ izdany3777@gmail.com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 descr="Screenshot_20200115_151141া্‌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76400"/>
            <a:ext cx="3276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5181600" y="4514671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dirty="0" smtClean="0">
              <a:solidFill>
                <a:srgbClr val="FF0000"/>
              </a:solidFill>
            </a:endParaRPr>
          </a:p>
          <a:p>
            <a:pPr algn="ctr"/>
            <a:r>
              <a:rPr lang="b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অধ্যায়ঃ২য়</a:t>
            </a:r>
          </a:p>
          <a:p>
            <a:pPr algn="ctr"/>
            <a:r>
              <a:rPr lang="b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পাঠঃ ৯</a:t>
            </a:r>
          </a:p>
          <a:p>
            <a:pPr algn="ctr"/>
            <a:r>
              <a:rPr lang="b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আলোচ্য বিষয়ঃআকিকা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914400"/>
            <a:ext cx="24384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ি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97327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gladesh_Pmo_Sylhet-ba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438400"/>
            <a:ext cx="2133600" cy="1524000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40744" y="838200"/>
            <a:ext cx="9144001" cy="1374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নবজাত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শিশ</a:t>
            </a:r>
            <a:r>
              <a:rPr lang="en-US" sz="4000" dirty="0" smtClean="0">
                <a:solidFill>
                  <a:schemeClr val="bg1"/>
                </a:solidFill>
              </a:rPr>
              <a:t>ু </a:t>
            </a:r>
            <a:r>
              <a:rPr lang="en-US" sz="4000" dirty="0" err="1" smtClean="0">
                <a:solidFill>
                  <a:schemeClr val="bg1"/>
                </a:solidFill>
              </a:rPr>
              <a:t>জন্মের</a:t>
            </a:r>
            <a:r>
              <a:rPr lang="en-US" sz="4000" dirty="0" smtClean="0">
                <a:solidFill>
                  <a:schemeClr val="bg1"/>
                </a:solidFill>
              </a:rPr>
              <a:t> ৭</a:t>
            </a:r>
            <a:r>
              <a:rPr lang="en-US" sz="4000" dirty="0" err="1" smtClean="0">
                <a:solidFill>
                  <a:schemeClr val="bg1"/>
                </a:solidFill>
              </a:rPr>
              <a:t>দিনের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দিন</a:t>
            </a:r>
            <a:r>
              <a:rPr lang="en-US" sz="4000" dirty="0" smtClean="0">
                <a:solidFill>
                  <a:schemeClr val="bg1"/>
                </a:solidFill>
              </a:rPr>
              <a:t> ৪টি </a:t>
            </a:r>
            <a:r>
              <a:rPr lang="en-US" sz="4000" dirty="0" err="1" smtClean="0">
                <a:solidFill>
                  <a:schemeClr val="bg1"/>
                </a:solidFill>
              </a:rPr>
              <a:t>কাজ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কর</a:t>
            </a:r>
            <a:r>
              <a:rPr lang="en-US" sz="4000" dirty="0" smtClean="0">
                <a:solidFill>
                  <a:schemeClr val="bg1"/>
                </a:solidFill>
              </a:rPr>
              <a:t>া </a:t>
            </a:r>
            <a:r>
              <a:rPr lang="en-US" sz="4000" dirty="0" err="1" smtClean="0">
                <a:solidFill>
                  <a:schemeClr val="bg1"/>
                </a:solidFill>
              </a:rPr>
              <a:t>সুন্নত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2362200"/>
            <a:ext cx="2362200" cy="1546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286000"/>
            <a:ext cx="2590800" cy="1771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114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ইসলাম</a:t>
            </a:r>
            <a:r>
              <a:rPr lang="en-US" dirty="0" smtClean="0"/>
              <a:t>ী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রাখ</a:t>
            </a:r>
            <a:r>
              <a:rPr lang="en-US" dirty="0" smtClean="0"/>
              <a:t>া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4114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আকিক</a:t>
            </a:r>
            <a:r>
              <a:rPr lang="en-US" dirty="0" smtClean="0"/>
              <a:t>া </a:t>
            </a:r>
            <a:r>
              <a:rPr lang="en-US" dirty="0" err="1" smtClean="0"/>
              <a:t>কর</a:t>
            </a:r>
            <a:r>
              <a:rPr lang="en-US" dirty="0" smtClean="0"/>
              <a:t>া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4114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মাথ</a:t>
            </a:r>
            <a:r>
              <a:rPr lang="en-US" dirty="0" smtClean="0"/>
              <a:t>া </a:t>
            </a:r>
            <a:r>
              <a:rPr lang="en-US" dirty="0" err="1" smtClean="0"/>
              <a:t>মুন্ডন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া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4876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চুলের</a:t>
            </a:r>
            <a:r>
              <a:rPr lang="en-US" dirty="0" smtClean="0"/>
              <a:t> </a:t>
            </a:r>
            <a:r>
              <a:rPr lang="en-US" dirty="0" err="1" smtClean="0"/>
              <a:t>সমপরিমান</a:t>
            </a:r>
            <a:r>
              <a:rPr lang="en-US" dirty="0" smtClean="0"/>
              <a:t> </a:t>
            </a:r>
            <a:r>
              <a:rPr lang="en-US" dirty="0" err="1" smtClean="0"/>
              <a:t>স্বর্ন</a:t>
            </a:r>
            <a:r>
              <a:rPr lang="en-US" dirty="0" smtClean="0"/>
              <a:t> বা </a:t>
            </a:r>
            <a:r>
              <a:rPr lang="en-US" dirty="0" err="1" smtClean="0"/>
              <a:t>রোপার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দান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া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171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192" y="3200400"/>
            <a:ext cx="8458200" cy="2057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আকি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সন্তান জন্মের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 দিনে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করণীয় ব্যাখ্যা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আকিকা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160" y="1905000"/>
            <a:ext cx="81534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10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3400"/>
            <a:ext cx="1828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আকীকা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2514600"/>
            <a:ext cx="2933700" cy="220027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1828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আকীকা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3200400"/>
            <a:ext cx="1981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200" b="1" dirty="0" smtClean="0">
                <a:ln w="50800"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কেটে ফেলা</a:t>
            </a:r>
            <a:endParaRPr lang="en-US" sz="3200" b="1" dirty="0">
              <a:ln w="50800"/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559120"/>
            <a:ext cx="1828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বেঙ্গে ফেলা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228600"/>
            <a:ext cx="2667000" cy="20002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4876800"/>
            <a:ext cx="85344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সন্তান জন্মের পর সপ্তম দিনে তার কল্যাণ কামনা করে আল্লাহর নামে কোনো হালাল গৃহপালিত পশু যবাই করাকে আকিকা বলে 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57200" y="105768"/>
            <a:ext cx="6248400" cy="3200400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কেনো আকিকা করব ---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191000"/>
            <a:ext cx="7696200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আকিকা করা সুন্নত ।</a:t>
            </a:r>
          </a:p>
          <a:p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আল্লাহর রহমত পাওয়া যায় ।</a:t>
            </a:r>
          </a:p>
          <a:p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সন্তানের বিপদাপদ দূর হয় । 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6338" y="71651"/>
            <a:ext cx="3962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হাদিস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0" y="1295400"/>
            <a:ext cx="9144000" cy="5715000"/>
          </a:xfrm>
          <a:prstGeom prst="smileyFac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 নবজাত সন্তান আকিকার সাথে সম্পৃক্ত । তার জন্মের সপ্তম দিনে তার নামে পশু জবেহ করতে হবে । তার নাম রাখা হবে, তার মাথার চুল মুণ্ডন করা হবে।’    (নাসায়ি)</a:t>
            </a:r>
            <a:endParaRPr lang="en-US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83968" y="1772816"/>
            <a:ext cx="3960440" cy="1224136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একক কাজ</a:t>
            </a:r>
          </a:p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সময়-৩মিনিট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9592" y="4221088"/>
            <a:ext cx="7272808" cy="18002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১।কে নিজের আকিকা নিজে করেছেন?  ২।কোন দিন মাথা মুন্ডন করতে হয়?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22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83568" y="692696"/>
            <a:ext cx="2890588" cy="295232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9532" tIns="49766" rIns="99532" bIns="4976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54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52400" y="152400"/>
            <a:ext cx="4724400" cy="121920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দিনে করণীয়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1718441"/>
            <a:ext cx="48768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6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60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সন্তানের ইসলামি নাম রাখা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5029200"/>
            <a:ext cx="4876800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মাথা মুণ্ডন করা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267200"/>
            <a:ext cx="2743200" cy="235999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79096"/>
            <a:ext cx="3048000" cy="2286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297</Words>
  <Application>Microsoft Office PowerPoint</Application>
  <PresentationFormat>On-screen Show (4:3)</PresentationFormat>
  <Paragraphs>60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শিখনফল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MY PC</cp:lastModifiedBy>
  <cp:revision>159</cp:revision>
  <dcterms:created xsi:type="dcterms:W3CDTF">2006-08-16T00:00:00Z</dcterms:created>
  <dcterms:modified xsi:type="dcterms:W3CDTF">2020-11-11T07:17:32Z</dcterms:modified>
</cp:coreProperties>
</file>