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78" r:id="rId5"/>
    <p:sldId id="260" r:id="rId6"/>
    <p:sldId id="268" r:id="rId7"/>
    <p:sldId id="269" r:id="rId8"/>
    <p:sldId id="270" r:id="rId9"/>
    <p:sldId id="293" r:id="rId10"/>
    <p:sldId id="294" r:id="rId11"/>
    <p:sldId id="282" r:id="rId12"/>
    <p:sldId id="291" r:id="rId13"/>
    <p:sldId id="283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 picture\jungle-clipart-animation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519096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124200"/>
            <a:ext cx="1010048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Welcome to my English class</a:t>
            </a:r>
            <a:endParaRPr lang="en-US" sz="54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0" y="533400"/>
            <a:ext cx="4724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Grouo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5908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you will 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practice in group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10242" name="Picture 2" descr="D:\School picture\african-2029984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51505"/>
            <a:ext cx="4275667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9941" y="457200"/>
            <a:ext cx="10820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Now </a:t>
            </a:r>
            <a:r>
              <a:rPr lang="en-US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open your English book page no 3</a:t>
            </a:r>
            <a:endParaRPr lang="en-US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5239482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6821" y="1905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Today we will learn this greetings song.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0621" y="4023815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Everyone repeat after me again and again.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0" y="533400"/>
            <a:ext cx="4724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Pair 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5908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you will 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practice among pair work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6146" name="Picture 2" descr="D:\School picture\101-1015529_business-communication-clipart-png-business-meeting-transparent-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9974"/>
            <a:ext cx="4681524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7086600" cy="12192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One day one word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773017"/>
            <a:ext cx="40142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practice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–</a:t>
            </a:r>
            <a:r>
              <a:rPr lang="en-US" sz="44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4400" dirty="0"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854293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 ban"/>
                <a:cs typeface="Times New Roman" panose="02020603050405020304" pitchFamily="18" charset="0"/>
              </a:rPr>
              <a:t>অনুশীলন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6600" dirty="0"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0386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am practicing again and again</a:t>
            </a:r>
            <a:endParaRPr lang="en-US" sz="6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2409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42672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62600" y="2229507"/>
            <a:ext cx="5791200" cy="277998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You will practice to sing the song 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3" name="Picture 2" descr="D:\School picture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42198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2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92825E-9025-4DB4-B10D-0985E78A1B4D}"/>
              </a:ext>
            </a:extLst>
          </p:cNvPr>
          <p:cNvSpPr/>
          <p:nvPr/>
        </p:nvSpPr>
        <p:spPr>
          <a:xfrm>
            <a:off x="7403122" y="3663161"/>
            <a:ext cx="410307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 See </a:t>
            </a:r>
            <a:r>
              <a:rPr lang="en-US" sz="4400" dirty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you tomorrow.</a:t>
            </a:r>
            <a:endParaRPr lang="en-US" sz="4400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School picture\48fd84597c180a74aa8d4c02899a1f2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794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School picture\girl-going-to-schoo-scared-clipart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0972799" cy="58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50363" y="4724400"/>
            <a:ext cx="6734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 ban"/>
                <a:cs typeface="Times New Roman" panose="02020603050405020304" pitchFamily="18" charset="0"/>
              </a:rPr>
              <a:t>How are you </a:t>
            </a:r>
            <a:r>
              <a:rPr lang="en-US" sz="4000" b="1" dirty="0" smtClean="0">
                <a:latin typeface="Nikosh ban"/>
                <a:cs typeface="Times New Roman" panose="02020603050405020304" pitchFamily="18" charset="0"/>
              </a:rPr>
              <a:t>doing today </a:t>
            </a:r>
            <a:r>
              <a:rPr lang="en-US" sz="4000" b="1" dirty="0">
                <a:latin typeface="Nikosh ban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 descr="D:\School picture\Good-Morning-Sparkle-Im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6621"/>
            <a:ext cx="35909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29" y="1073214"/>
            <a:ext cx="4267200" cy="851029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Teacher’identy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itchFamily="18" charset="0"/>
            </a:endParaRPr>
          </a:p>
        </p:txBody>
      </p:sp>
      <p:pic>
        <p:nvPicPr>
          <p:cNvPr id="1026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8729"/>
            <a:ext cx="3886200" cy="443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438400"/>
            <a:ext cx="5389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 ban"/>
                <a:cs typeface="Times New Roman" pitchFamily="18" charset="0"/>
              </a:rPr>
              <a:t>Kamrunnaher</a:t>
            </a:r>
            <a:endParaRPr lang="en-US" sz="4000" b="1" dirty="0">
              <a:solidFill>
                <a:srgbClr val="7030A0"/>
              </a:solidFill>
              <a:latin typeface="Nikosh ban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Nikosh ban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Sreerampor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purbopara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govt.prymary</a:t>
            </a:r>
            <a:r>
              <a:rPr lang="en-US" sz="4000" b="1" dirty="0">
                <a:latin typeface="Nikosh ban"/>
                <a:cs typeface="Times New Roman" pitchFamily="18" charset="0"/>
              </a:rPr>
              <a:t> school.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Raipura-Narsingdi</a:t>
            </a:r>
            <a:endParaRPr lang="en-US" sz="4000" b="1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846790"/>
            <a:ext cx="4572000" cy="90581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Lesson’s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identy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3831101" cy="461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05378" y="2151727"/>
            <a:ext cx="4943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Unit :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1 About me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Lesson 1-2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(C)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53251"/>
            <a:ext cx="10439400" cy="538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                       </a:t>
            </a:r>
            <a:r>
              <a:rPr lang="en-US" sz="3200" dirty="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Learning outcomes-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Listening</a:t>
            </a:r>
            <a:endParaRPr lang="en-US" sz="24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Nikosh ban"/>
                <a:cs typeface="Times New Roman" panose="02020603050405020304" pitchFamily="18" charset="0"/>
              </a:rPr>
              <a:t>1.1.1 Recognize sound differences in the context words.</a:t>
            </a: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1.4.1 recognize and use intonation patters for </a:t>
            </a:r>
            <a:r>
              <a:rPr lang="en-US" sz="2400" dirty="0" err="1" smtClean="0">
                <a:latin typeface="Nikosh ban"/>
                <a:cs typeface="Times New Roman" panose="02020603050405020304" pitchFamily="18" charset="0"/>
              </a:rPr>
              <a:t>Wh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Nikosh ban"/>
                <a:cs typeface="Times New Roman" panose="02020603050405020304" pitchFamily="18" charset="0"/>
              </a:rPr>
              <a:t>andYes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/ no </a:t>
            </a:r>
            <a:r>
              <a:rPr lang="en-US" sz="2400" dirty="0" err="1" smtClean="0">
                <a:latin typeface="Nikosh ban"/>
                <a:cs typeface="Times New Roman" panose="02020603050405020304" pitchFamily="18" charset="0"/>
              </a:rPr>
              <a:t>questions,greetings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 and statements.</a:t>
            </a:r>
            <a:endParaRPr lang="en-US" sz="2400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Speaking</a:t>
            </a:r>
            <a:endParaRPr lang="en-US" sz="2400" b="1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Nikosh ban"/>
                <a:cs typeface="Times New Roman" panose="02020603050405020304" pitchFamily="18" charset="0"/>
              </a:rPr>
              <a:t>1.1.1 Repeat after the teacher and say </a:t>
            </a:r>
            <a:r>
              <a:rPr lang="en-US" sz="2400" dirty="0" err="1">
                <a:latin typeface="Nikosh ban"/>
                <a:cs typeface="Times New Roman" panose="02020603050405020304" pitchFamily="18" charset="0"/>
              </a:rPr>
              <a:t>words,phrases</a:t>
            </a:r>
            <a:r>
              <a:rPr lang="en-US" sz="2400" dirty="0">
                <a:latin typeface="Nikosh ban"/>
                <a:cs typeface="Times New Roman" panose="02020603050405020304" pitchFamily="18" charset="0"/>
              </a:rPr>
              <a:t> and sentences with proper sounds , stress an intonation.</a:t>
            </a: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2.1.1 Change greetings and farewells. </a:t>
            </a:r>
            <a:endParaRPr lang="en-US" sz="2400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Reading</a:t>
            </a: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1.4.1 Read </a:t>
            </a:r>
            <a:r>
              <a:rPr lang="en-US" sz="2400" dirty="0" err="1" smtClean="0">
                <a:latin typeface="Nikosh ban"/>
                <a:cs typeface="Times New Roman" panose="02020603050405020304" pitchFamily="18" charset="0"/>
              </a:rPr>
              <a:t>words,pharses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 and sentences in the text.</a:t>
            </a:r>
          </a:p>
          <a:p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1.5.1 </a:t>
            </a:r>
            <a:r>
              <a:rPr lang="en-US" sz="2400" dirty="0">
                <a:latin typeface="Nikosh ban"/>
                <a:cs typeface="Times New Roman" panose="02020603050405020304" pitchFamily="18" charset="0"/>
              </a:rPr>
              <a:t>Read </a:t>
            </a:r>
            <a:r>
              <a:rPr lang="en-US" sz="2400" dirty="0" err="1">
                <a:latin typeface="Nikosh ban"/>
                <a:cs typeface="Times New Roman" panose="02020603050405020304" pitchFamily="18" charset="0"/>
              </a:rPr>
              <a:t>words,pharses</a:t>
            </a:r>
            <a:r>
              <a:rPr lang="en-US" sz="2400" dirty="0">
                <a:latin typeface="Nikosh ban"/>
                <a:cs typeface="Times New Roman" panose="02020603050405020304" pitchFamily="18" charset="0"/>
              </a:rPr>
              <a:t> and sentences in the 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text with proper </a:t>
            </a:r>
            <a:r>
              <a:rPr lang="en-US" sz="2400" dirty="0" err="1" smtClean="0">
                <a:latin typeface="Nikosh ban"/>
                <a:cs typeface="Times New Roman" panose="02020603050405020304" pitchFamily="18" charset="0"/>
              </a:rPr>
              <a:t>pronunciation,strees</a:t>
            </a:r>
            <a:r>
              <a:rPr lang="en-US" sz="2400" dirty="0" smtClean="0">
                <a:latin typeface="Nikosh ban"/>
                <a:cs typeface="Times New Roman" panose="02020603050405020304" pitchFamily="18" charset="0"/>
              </a:rPr>
              <a:t> and intonation.</a:t>
            </a:r>
          </a:p>
          <a:p>
            <a:endParaRPr lang="en-US" sz="2400" dirty="0"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6599B4-AF48-407F-978E-361B11FFBF55}"/>
              </a:ext>
            </a:extLst>
          </p:cNvPr>
          <p:cNvSpPr/>
          <p:nvPr/>
        </p:nvSpPr>
        <p:spPr>
          <a:xfrm>
            <a:off x="3048976" y="583919"/>
            <a:ext cx="5317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74878"/>
            <a:ext cx="5181600" cy="15696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My name is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Kamrunnaher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192" y="4648200"/>
            <a:ext cx="7696200" cy="83099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Nikosh ban"/>
                <a:cs typeface="Times New Roman" pitchFamily="18" charset="0"/>
              </a:rPr>
              <a:t>I am your English teacher</a:t>
            </a:r>
            <a:endParaRPr lang="en-US" sz="4800" dirty="0">
              <a:solidFill>
                <a:schemeClr val="accent3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14400"/>
            <a:ext cx="4136384" cy="14465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Hello! dear students.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11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78142"/>
            <a:ext cx="3352800" cy="3825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548185"/>
            <a:ext cx="1059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Do you remember ,what we have to say when introducing someone ?</a:t>
            </a:r>
            <a:endParaRPr lang="en-US" sz="4400" dirty="0">
              <a:solidFill>
                <a:srgbClr val="002060"/>
              </a:solidFill>
              <a:latin typeface="Nikosh ban"/>
            </a:endParaRPr>
          </a:p>
        </p:txBody>
      </p:sp>
      <p:pic>
        <p:nvPicPr>
          <p:cNvPr id="1247" name="Picture 223" descr="D:\School picture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3509962" cy="3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25908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Come here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Mitu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and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Ritu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do the activity.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6858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do you understand to see the picture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5239482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2590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They are greetings.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685800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Now we will listen a audio very </a:t>
            </a:r>
            <a:r>
              <a:rPr lang="en-US" sz="4400" dirty="0" err="1" smtClean="0">
                <a:latin typeface="Nikosh ban"/>
                <a:cs typeface="Times New Roman" pitchFamily="18" charset="0"/>
              </a:rPr>
              <a:t>cearfully</a:t>
            </a:r>
            <a:endParaRPr lang="en-US" sz="4400" dirty="0">
              <a:latin typeface="Nikosh ban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93255"/>
              </p:ext>
            </p:extLst>
          </p:nvPr>
        </p:nvGraphicFramePr>
        <p:xfrm>
          <a:off x="3124200" y="1752600"/>
          <a:ext cx="4689680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Packager Shell Object" showAsIcon="1" r:id="rId3" imgW="1155960" imgH="685800" progId="Package">
                  <p:embed/>
                </p:oleObj>
              </mc:Choice>
              <mc:Fallback>
                <p:oleObj name="Packager Shell Object" showAsIcon="1" r:id="rId3" imgW="1155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4689680" cy="27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4800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 ban"/>
                <a:cs typeface="Times New Roman" pitchFamily="18" charset="0"/>
              </a:rPr>
              <a:t>Everyone </a:t>
            </a:r>
            <a:r>
              <a:rPr lang="en-US" sz="3600" dirty="0" smtClean="0">
                <a:latin typeface="Nikosh ban"/>
                <a:cs typeface="Times New Roman" pitchFamily="18" charset="0"/>
              </a:rPr>
              <a:t>sing with audio </a:t>
            </a:r>
            <a:r>
              <a:rPr lang="en-US" sz="3600" dirty="0">
                <a:latin typeface="Nikosh ban"/>
                <a:cs typeface="Times New Roman" pitchFamily="18" charset="0"/>
              </a:rPr>
              <a:t>again and again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260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PowerPoint Presentation</vt:lpstr>
      <vt:lpstr>Teacher’identy</vt:lpstr>
      <vt:lpstr>Lesson’s identy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Grouo work</vt:lpstr>
      <vt:lpstr>Now open your English book page no 3</vt:lpstr>
      <vt:lpstr>Pair work</vt:lpstr>
      <vt:lpstr>One day one word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mkmr</cp:lastModifiedBy>
  <cp:revision>290</cp:revision>
  <dcterms:created xsi:type="dcterms:W3CDTF">2020-03-31T07:55:46Z</dcterms:created>
  <dcterms:modified xsi:type="dcterms:W3CDTF">2020-11-11T05:13:13Z</dcterms:modified>
</cp:coreProperties>
</file>