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1"/>
  </p:notesMasterIdLst>
  <p:sldIdLst>
    <p:sldId id="325" r:id="rId3"/>
    <p:sldId id="405" r:id="rId4"/>
    <p:sldId id="439" r:id="rId5"/>
    <p:sldId id="456" r:id="rId6"/>
    <p:sldId id="457" r:id="rId7"/>
    <p:sldId id="446" r:id="rId8"/>
    <p:sldId id="448" r:id="rId9"/>
    <p:sldId id="460" r:id="rId10"/>
    <p:sldId id="449" r:id="rId11"/>
    <p:sldId id="461" r:id="rId12"/>
    <p:sldId id="450" r:id="rId13"/>
    <p:sldId id="451" r:id="rId14"/>
    <p:sldId id="458" r:id="rId15"/>
    <p:sldId id="416" r:id="rId16"/>
    <p:sldId id="402" r:id="rId17"/>
    <p:sldId id="462" r:id="rId18"/>
    <p:sldId id="463" r:id="rId19"/>
    <p:sldId id="4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2918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2232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608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7435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993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50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24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0690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Sukesh Sutradhar, Nasirnagar,Brahmanbaria. Mob: 01722 269461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84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Sukesh Sutradhar, Nasirnagar,Brahmanbaria. Mob: 01722 269461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771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Sukesh Sutradhar, Nasirnagar,Brahmanbaria. Mob: 01722 269461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78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Sukesh Sutradhar, Nasirnagar,Brahmanbaria. Mob: 01722 269461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96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Sukesh Sutradhar, Nasirnagar,Brahmanbaria. Mob: 01722 269461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44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Sukesh Sutradhar, Nasirnagar,Brahmanbaria. Mob: 01722 269461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211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Sukesh Sutradhar, Nasirnagar,Brahmanbaria. Mob: 01722 269461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260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Sukesh Sutradhar, Nasirnagar,Brahmanbaria. Mob: 01722 269461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1613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Sukesh Sutradhar, Nasirnagar,Brahmanbaria. Mob: 01722 269461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681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Sukesh Sutradhar, Nasirnagar,Brahmanbaria. Mob: 01722 269461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80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Sukesh Sutradhar, Nasirnagar,Brahmanbaria. Mob: 01722 269461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27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Sukesh Sutradhar, Nasirnagar,Brahmanbaria. Mob: 01722 269461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67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94204" y="273686"/>
            <a:ext cx="1100359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lanet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410346"/>
            <a:ext cx="8305800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0177" y="397643"/>
            <a:ext cx="20320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kumimoji="0" lang="bn-BD" sz="36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57775" y="397644"/>
            <a:ext cx="298822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</a:t>
            </a:r>
            <a:r>
              <a:rPr lang="bn-IN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kumimoji="0" lang="bn-BD" sz="3600" i="0" u="none" strike="noStrike" kern="0" normalizeH="0" baseline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2991051" y="4899383"/>
            <a:ext cx="60667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 গতি বলতে কী বোঝ?</a:t>
            </a:r>
          </a:p>
        </p:txBody>
      </p:sp>
    </p:spTree>
    <p:extLst>
      <p:ext uri="{BB962C8B-B14F-4D97-AF65-F5344CB8AC3E}">
        <p14:creationId xmlns="" xmlns:p14="http://schemas.microsoft.com/office/powerpoint/2010/main" val="140944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96190" y="459340"/>
            <a:ext cx="4891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ভাবভাবে লক্ষ্য করঃ-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36" y="1392761"/>
            <a:ext cx="2978727" cy="4072478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1091601" y="1688122"/>
            <a:ext cx="2555052" cy="1250806"/>
          </a:xfrm>
          <a:prstGeom prst="wedgeEllipseCallout">
            <a:avLst>
              <a:gd name="adj1" fmla="val 148699"/>
              <a:gd name="adj2" fmla="val -2343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কী?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015682" y="1290438"/>
            <a:ext cx="2294577" cy="1318314"/>
          </a:xfrm>
          <a:prstGeom prst="wedgeEllipseCallout">
            <a:avLst>
              <a:gd name="adj1" fmla="val -123512"/>
              <a:gd name="adj2" fmla="val 700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এটাকে বলে অক্ষ।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1934" y="5558302"/>
            <a:ext cx="105096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 হলো কোন বস্তুর কেন্দ্র বরাবর ছেদকারী </a:t>
            </a:r>
            <a:r>
              <a:rPr lang="bn-IN" sz="4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কাল্পনিক রেখা।</a:t>
            </a:r>
            <a:endParaRPr lang="en-US" sz="44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674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9858732" y="1537732"/>
            <a:ext cx="953980" cy="26335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80448" y="1973943"/>
            <a:ext cx="4856384" cy="283919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4549" y="459340"/>
            <a:ext cx="49343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লক্ষ্য করঃ-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6730015" y="3429000"/>
            <a:ext cx="2095329" cy="1937826"/>
          </a:xfrm>
          <a:prstGeom prst="wedgeEllipseCallout">
            <a:avLst>
              <a:gd name="adj1" fmla="val 79092"/>
              <a:gd name="adj2" fmla="val -3597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একবার ঘুরে আসতে সময় লাগে </a:t>
            </a:r>
            <a:r>
              <a:rPr lang="bn-IN" sz="24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২৩ ঘন্টা ৫৬ মিনিট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348570" y="208814"/>
            <a:ext cx="3317944" cy="1765129"/>
          </a:xfrm>
          <a:prstGeom prst="wedgeEllipseCallout">
            <a:avLst>
              <a:gd name="adj1" fmla="val 46912"/>
              <a:gd name="adj2" fmla="val 6931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তার অক্ষে লাঠিমের মত ঘুরছে।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0602" y="5558302"/>
            <a:ext cx="11570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 অক্ষের উপর পৃথিবীর এই ঘূর্ণায়মান গতিকে </a:t>
            </a:r>
            <a:r>
              <a:rPr lang="bn-IN" sz="4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আহ্নিক গতি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75" y="2457429"/>
            <a:ext cx="1766805" cy="165186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3" name="Picture 8" descr="Image result for earth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31" y="1793189"/>
            <a:ext cx="719593" cy="664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Image result for earth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34" y="2764760"/>
            <a:ext cx="719593" cy="664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3195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82 -0.01713 C -0.1194 -0.01713 -0.02943 0.075 -0.02943 0.18912 C -0.02943 0.30301 -0.1194 0.39699 -0.22982 0.39699 C -0.34037 0.39699 -0.42982 0.30301 -0.42982 0.18912 C -0.42982 0.075 -0.34037 -0.01713 -0.22982 -0.01713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41146 -0.01991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0177" y="397643"/>
            <a:ext cx="20320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kumimoji="0" lang="bn-BD" sz="36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57775" y="397644"/>
            <a:ext cx="298822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১০ মিনিট</a:t>
            </a:r>
            <a:endParaRPr kumimoji="0" lang="bn-BD" sz="3600" i="0" u="none" strike="noStrike" kern="0" normalizeH="0" baseline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2412179" y="4682407"/>
            <a:ext cx="7795769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দল-১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অক্ষ বলতে কী বোঝ?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দল-২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 বলতে কী বোঝ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দল-৩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আহ্নিক গতি ও বার্ষিক গতির ২ টি পার্থক্য লেখ।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461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735119" y="1610461"/>
            <a:ext cx="4376511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735119" y="3195582"/>
            <a:ext cx="4376511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৫৪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খো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6" y="240560"/>
            <a:ext cx="4625852" cy="637688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</p:pic>
    </p:spTree>
    <p:extLst>
      <p:ext uri="{BB962C8B-B14F-4D97-AF65-F5344CB8AC3E}">
        <p14:creationId xmlns=""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9244" y="1729352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মৌখিক মূল্যায়ন-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২.কক্ষপথ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৩.পৃথিবীর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458345" y="11516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999" y="1225689"/>
            <a:ext cx="116301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সূর্য,পৃথিবী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ঘূর্ণায়মান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……..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34959" y="211493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8064" y="293951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7902" y="376484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আহ্নিক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5515" y="455650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লাটিমের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709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19730" y="5521778"/>
            <a:ext cx="8476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পৃথিবীর আহ্নিক গতি ও বার্ষিক গতির চিত্র অংকণ করে নিয়ে আসবে।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1139125" y="-279061"/>
            <a:ext cx="1991532" cy="3634352"/>
          </a:xfrm>
          <a:prstGeom prst="rightArrow">
            <a:avLst>
              <a:gd name="adj1" fmla="val 50000"/>
              <a:gd name="adj2" fmla="val 3045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67544" y="1311277"/>
            <a:ext cx="340963" cy="712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78102" y="863682"/>
            <a:ext cx="3435796" cy="89519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</a:p>
        </p:txBody>
      </p:sp>
    </p:spTree>
    <p:extLst>
      <p:ext uri="{BB962C8B-B14F-4D97-AF65-F5344CB8AC3E}">
        <p14:creationId xmlns="" xmlns:p14="http://schemas.microsoft.com/office/powerpoint/2010/main" val="3342382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72" y="1476374"/>
            <a:ext cx="9236457" cy="49399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13459" y="474896"/>
            <a:ext cx="4032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।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7011" y="416073"/>
            <a:ext cx="2030278" cy="27609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7937011" y="3461890"/>
            <a:ext cx="412865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তারিখ-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৪০ মিনিট।</a:t>
            </a:r>
            <a:endParaRPr lang="bn-IN" sz="1000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Date Placeholder 12"/>
          <p:cNvSpPr txBox="1">
            <a:spLocks/>
          </p:cNvSpPr>
          <p:nvPr/>
        </p:nvSpPr>
        <p:spPr>
          <a:xfrm>
            <a:off x="8500912" y="4300581"/>
            <a:ext cx="2006236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2D36F3-FD69-42C7-808F-319CB334979E}" type="datetime8">
              <a:rPr lang="bn-BD" sz="2000" smtClean="0">
                <a:latin typeface="NikoshBAN" pitchFamily="2" charset="0"/>
                <a:cs typeface="NikoshBAN" pitchFamily="2" charset="0"/>
              </a:rPr>
              <a:pPr/>
              <a:t>11 নভেম্বর., 20</a:t>
            </a:fld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2952" y="3481201"/>
            <a:ext cx="34960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নুরুল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চটীপাড়া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সরকারি প্রাথমিক বিদ্যালয়,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নাসিরনগর, ব্রাহ্মণবাড়িয়া।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 নং-০১৭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১৫৩৫৬৯১১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nurul.6911@gmail.com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84552_118726408222472_691745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332" y="464236"/>
            <a:ext cx="2159486" cy="2746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2712" y="3170565"/>
            <a:ext cx="852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চলো আমরা একটি ভিডিও দেখি-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2712" y="3170565"/>
            <a:ext cx="852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ভিডিওতে কী কী দেখতে পেলে?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46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232473" y="621106"/>
            <a:ext cx="4151779" cy="1620982"/>
          </a:xfrm>
          <a:prstGeom prst="cube">
            <a:avLst/>
          </a:prstGeom>
          <a:noFill/>
          <a:ln>
            <a:noFill/>
          </a:ln>
          <a:effectLst>
            <a:softEdge rad="6350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AdarshaLipi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AdarshaLipi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AdarshaLipi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AdarshaLipi" pitchFamily="2" charset="0"/>
              <a:cs typeface="NikoshBAN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964873" y="2495227"/>
            <a:ext cx="6489093" cy="1813537"/>
          </a:xfrm>
          <a:prstGeom prst="foldedCorner">
            <a:avLst>
              <a:gd name="adj" fmla="val 0"/>
            </a:avLst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গতি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5303" y="5471137"/>
            <a:ext cx="5308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8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(মহাবিশ্ব ),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ঠ্যাংশ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পৃথিবী সৌরজগতের ....... হেলে রয়েছে।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683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Callout 11"/>
          <p:cNvSpPr/>
          <p:nvPr/>
        </p:nvSpPr>
        <p:spPr>
          <a:xfrm>
            <a:off x="4032757" y="918552"/>
            <a:ext cx="4458099" cy="662276"/>
          </a:xfrm>
          <a:prstGeom prst="downArrowCallout">
            <a:avLst>
              <a:gd name="adj1" fmla="val 5888"/>
              <a:gd name="adj2" fmla="val 164516"/>
              <a:gd name="adj3" fmla="val 25000"/>
              <a:gd name="adj4" fmla="val 64977"/>
            </a:avLst>
          </a:prstGeom>
          <a:noFill/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762967" y="3008435"/>
            <a:ext cx="8346752" cy="1541147"/>
          </a:xfrm>
          <a:prstGeom prst="horizontalScroll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১২.১.২ পৃথিবীর গতি কয় ধরনের তা বলতে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7507" y="2300549"/>
            <a:ext cx="4721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 </a:t>
            </a:r>
          </a:p>
        </p:txBody>
      </p:sp>
    </p:spTree>
    <p:extLst>
      <p:ext uri="{BB962C8B-B14F-4D97-AF65-F5344CB8AC3E}">
        <p14:creationId xmlns="" xmlns:p14="http://schemas.microsoft.com/office/powerpoint/2010/main" val="1515573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mage result for galaxy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" y="37353"/>
            <a:ext cx="12048508" cy="6790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829379" y="1160015"/>
            <a:ext cx="1181782" cy="1316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5606717" y="1113383"/>
            <a:ext cx="978566" cy="1089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2831434" y="2589725"/>
            <a:ext cx="1296016" cy="14435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6907484" y="263377"/>
            <a:ext cx="978566" cy="1089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9970652" y="1805562"/>
            <a:ext cx="682183" cy="75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2648984" y="67626"/>
            <a:ext cx="978566" cy="1089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470307" y="5794853"/>
            <a:ext cx="978566" cy="1089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5905192" y="3636570"/>
            <a:ext cx="978566" cy="1089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7036158" y="1693975"/>
            <a:ext cx="978566" cy="1089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7823802" y="2783951"/>
            <a:ext cx="978566" cy="1089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7202511" y="4726546"/>
            <a:ext cx="2006956" cy="7855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1277828" y="2165796"/>
            <a:ext cx="682183" cy="75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8339756" y="1425637"/>
            <a:ext cx="682183" cy="75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9429740" y="3049861"/>
            <a:ext cx="682183" cy="75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1514139" y="-22071"/>
            <a:ext cx="682183" cy="75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9021939" y="572007"/>
            <a:ext cx="682183" cy="75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2009105" y="3408031"/>
            <a:ext cx="822330" cy="75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3951896" y="5073864"/>
            <a:ext cx="682183" cy="75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734491" y="5775533"/>
            <a:ext cx="682183" cy="75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618498" y="1753672"/>
            <a:ext cx="682183" cy="75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730061" y="192082"/>
            <a:ext cx="682183" cy="75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326922" y="565566"/>
            <a:ext cx="682183" cy="75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Image result for sta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3951896" y="2549127"/>
            <a:ext cx="682183" cy="75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532713" y="5504288"/>
            <a:ext cx="8659287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অন্যান্য গ্রহের মত পৃথিবীও সূর্যের চারপাশে একটি নির্দিষ্ট পথে ঘুরে।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02" y="1756225"/>
            <a:ext cx="3197594" cy="298956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5" name="Picture 8" descr="Image result for earth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71" y="1391778"/>
            <a:ext cx="1393184" cy="1286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204700" y="-21884"/>
            <a:ext cx="3842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দেখা যাচ্ছে?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113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76 -0.13449 C -0.07513 -0.13449 0.05716 -0.00579 0.05716 0.15324 C 0.05716 0.31204 -0.07513 0.44259 -0.23776 0.44259 C -0.40052 0.44259 -0.53229 0.31204 -0.53229 0.15324 C -0.53229 -0.00579 -0.40052 -0.13449 -0.23776 -0.13449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8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429491"/>
            <a:ext cx="10127672" cy="554180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174138" y="478959"/>
            <a:ext cx="5234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 সূর্যের চারদিকে ঘুরছে।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74641" y="459340"/>
            <a:ext cx="3842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 যাচ্ছে?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752" y="5572062"/>
            <a:ext cx="11790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পথে পৃথিবী ও অন্যান্য গ্রহসমূহ সূর্যকে আবর্তন করে তাকে </a:t>
            </a:r>
            <a:r>
              <a:rPr lang="bn-IN" sz="40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0029371" y="1228781"/>
            <a:ext cx="1903788" cy="1137048"/>
          </a:xfrm>
          <a:prstGeom prst="wedgeEllipseCallout">
            <a:avLst>
              <a:gd name="adj1" fmla="val -68784"/>
              <a:gd name="adj2" fmla="val 650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10029371" y="1228781"/>
            <a:ext cx="1903788" cy="1137048"/>
          </a:xfrm>
          <a:prstGeom prst="wedgeEllipseCallout">
            <a:avLst>
              <a:gd name="adj1" fmla="val -68784"/>
              <a:gd name="adj2" fmla="val 65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468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3" grpId="1"/>
      <p:bldP spid="16" grpId="0"/>
      <p:bldP spid="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0177" y="397643"/>
            <a:ext cx="20320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36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57775" y="397644"/>
            <a:ext cx="298822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</a:t>
            </a:r>
            <a:r>
              <a:rPr lang="bn-IN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kumimoji="0" lang="bn-BD" sz="3600" i="0" u="none" strike="noStrike" kern="0" normalizeH="0" baseline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4060434" y="5023370"/>
            <a:ext cx="60667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কক্ষপথ কাকে বলে।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1208722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174138" y="478959"/>
            <a:ext cx="5234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 সূর্যের চারদিকে ঘুরছে।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74641" y="459340"/>
            <a:ext cx="3842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 যাচ্ছে?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80" y="1927374"/>
            <a:ext cx="6003440" cy="3752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9199" y="5312227"/>
            <a:ext cx="2784005" cy="352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326693" y="1949594"/>
            <a:ext cx="2555052" cy="3729929"/>
          </a:xfrm>
          <a:prstGeom prst="wedgeEllipseCallout">
            <a:avLst>
              <a:gd name="adj1" fmla="val 85335"/>
              <a:gd name="adj2" fmla="val 165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 চারদিকে পৃথিবীর এই আবর্তন হলো </a:t>
            </a:r>
            <a:r>
              <a:rPr lang="bn-IN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বার্ষিক গতি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9260114" y="1927375"/>
            <a:ext cx="2645668" cy="3921882"/>
          </a:xfrm>
          <a:prstGeom prst="wedgeEllipseCallout">
            <a:avLst>
              <a:gd name="adj1" fmla="val -82516"/>
              <a:gd name="adj2" fmla="val -115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 চারদিকে পৃথিবীর একবার ঘুরে আসতে সময় লাগে </a:t>
            </a:r>
            <a:r>
              <a:rPr lang="bn-IN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৩৬৫ দিন ৬ ঘন্টা।</a:t>
            </a:r>
            <a:endParaRPr lang="en-US" sz="32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510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3" grpId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411</Words>
  <Application>Microsoft Office PowerPoint</Application>
  <PresentationFormat>Custom</PresentationFormat>
  <Paragraphs>89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</cp:lastModifiedBy>
  <cp:revision>1802</cp:revision>
  <dcterms:created xsi:type="dcterms:W3CDTF">2017-07-12T02:49:00Z</dcterms:created>
  <dcterms:modified xsi:type="dcterms:W3CDTF">2020-11-11T12:40:29Z</dcterms:modified>
</cp:coreProperties>
</file>