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2" r:id="rId2"/>
    <p:sldId id="443" r:id="rId3"/>
    <p:sldId id="488" r:id="rId4"/>
    <p:sldId id="455" r:id="rId5"/>
    <p:sldId id="489" r:id="rId6"/>
    <p:sldId id="457" r:id="rId7"/>
    <p:sldId id="458" r:id="rId8"/>
    <p:sldId id="477" r:id="rId9"/>
    <p:sldId id="478" r:id="rId10"/>
    <p:sldId id="485" r:id="rId11"/>
    <p:sldId id="486" r:id="rId12"/>
    <p:sldId id="479" r:id="rId13"/>
    <p:sldId id="490" r:id="rId14"/>
    <p:sldId id="481" r:id="rId15"/>
    <p:sldId id="482" r:id="rId16"/>
    <p:sldId id="483" r:id="rId17"/>
    <p:sldId id="463" r:id="rId18"/>
    <p:sldId id="466" r:id="rId19"/>
    <p:sldId id="464" r:id="rId20"/>
    <p:sldId id="465" r:id="rId21"/>
    <p:sldId id="467" r:id="rId22"/>
    <p:sldId id="4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=""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5066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32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323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44C61-0EC9-4997-A3F1-DA003DEEB3DE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7841E-430E-472F-98DB-C00FBAD6F1F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7D5DD1-DB80-4D5D-857E-3452BF77E0C8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481055-4B32-41D0-B073-B47FD5064563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F831FE-D3D5-49F9-B5E6-A59D93710E5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B0240-6FEF-4108-B190-842596504402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3C3B0-4F9F-4760-90EB-7264BA530CC5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65DE4-B46B-4AAF-AF74-4C38C2B26BC4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5B36E-C6DB-4562-9121-14D15AABA54A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467F2B-D8F4-4C1D-A882-F1F8568FE3A6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317453-1836-4066-80BA-345294880C1B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142875" y="169069"/>
            <a:ext cx="11906250" cy="6519862"/>
          </a:xfrm>
          <a:prstGeom prst="flowChartProcess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59853"/>
            <a:ext cx="1152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 জানাচ্ছি।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o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67" y="1675516"/>
            <a:ext cx="5338083" cy="4586555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5362" y="5784043"/>
            <a:ext cx="22878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আগুন পোহানো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8184" y="5709212"/>
            <a:ext cx="29290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অতিরিক্ত জনসংখ্যা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4" y="1314450"/>
            <a:ext cx="5217886" cy="43053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sdafdas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14450"/>
            <a:ext cx="5496378" cy="43143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096908" y="34804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2991051" y="4899383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৩ টি কারণ লেখ।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4737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শ্বাস জনিত রোগ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67094"/>
            <a:ext cx="1143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6273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বৃষ্টি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6" y="1296307"/>
            <a:ext cx="5062763" cy="43043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 descr="s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5429250" cy="42671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71901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ফুসফুসের ক্যান্সার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" y="367094"/>
            <a:ext cx="11430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স্বাস্থ্য ও পরিবেশের উপর বায়ু দূষণের প্রভাব।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9399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 উষ্ণায়ন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ew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63" y="1207403"/>
            <a:ext cx="5363937" cy="42789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lung-cancer-mana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1" y="1194708"/>
            <a:ext cx="5257800" cy="431074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643621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3034010" y="5413733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৫ টি ক্ষতিকর প্রভাব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797" y="322558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80529" y="322558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৫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fdsf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35" y="978492"/>
            <a:ext cx="5080000" cy="2235197"/>
          </a:xfrm>
          <a:prstGeom prst="rect">
            <a:avLst/>
          </a:prstGeom>
        </p:spPr>
      </p:pic>
      <p:pic>
        <p:nvPicPr>
          <p:cNvPr id="10" name="Picture 9" descr="cxcz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2" y="1011367"/>
            <a:ext cx="2650452" cy="2231797"/>
          </a:xfrm>
          <a:prstGeom prst="rect">
            <a:avLst/>
          </a:prstGeom>
        </p:spPr>
      </p:pic>
      <p:pic>
        <p:nvPicPr>
          <p:cNvPr id="11" name="Picture 10" descr="dxbgdfg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011818"/>
            <a:ext cx="3033486" cy="2245860"/>
          </a:xfrm>
          <a:prstGeom prst="rect">
            <a:avLst/>
          </a:prstGeom>
        </p:spPr>
      </p:pic>
      <p:pic>
        <p:nvPicPr>
          <p:cNvPr id="12" name="Picture 11" descr="xaaa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82" y="3730169"/>
            <a:ext cx="5631315" cy="237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zcvx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723" y="3686626"/>
            <a:ext cx="5056187" cy="233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4514" y="3864136"/>
            <a:ext cx="1306285" cy="1636778"/>
          </a:xfrm>
          <a:prstGeom prst="rect">
            <a:avLst/>
          </a:prstGeom>
        </p:spPr>
      </p:pic>
      <p:pic>
        <p:nvPicPr>
          <p:cNvPr id="17" name="Picture 16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7999" y="3991435"/>
            <a:ext cx="893629" cy="893629"/>
          </a:xfrm>
          <a:prstGeom prst="rect">
            <a:avLst/>
          </a:prstGeom>
        </p:spPr>
      </p:pic>
      <p:pic>
        <p:nvPicPr>
          <p:cNvPr id="18" name="Picture 17" descr="righ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5484" y="1041883"/>
            <a:ext cx="1306285" cy="1593235"/>
          </a:xfrm>
          <a:prstGeom prst="rect">
            <a:avLst/>
          </a:prstGeom>
        </p:spPr>
      </p:pic>
      <p:pic>
        <p:nvPicPr>
          <p:cNvPr id="20" name="Picture 19" descr="wron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9313" y="1435815"/>
            <a:ext cx="893629" cy="8936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42393" y="215930"/>
            <a:ext cx="868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কী কী উপায়ে বায়ু দূষণ রোধ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0878" y="3272187"/>
            <a:ext cx="554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গাড়ি চড়ার পরিবর্তে সাইকেল বা পায়ে হেঁটে।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1438" y="6066970"/>
            <a:ext cx="468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 লাগিয়ে ও গাছ না কেটে।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xcvxzv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829" y="812792"/>
            <a:ext cx="2888343" cy="44558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vcxvc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829" y="3853091"/>
            <a:ext cx="4847771" cy="2141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xcvxv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316" y="1196295"/>
            <a:ext cx="4818742" cy="21431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19718" y="3352789"/>
            <a:ext cx="299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9377" y="5283201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003" y="215930"/>
            <a:ext cx="993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কী কী উপায়ে বায়ু দূষণ প্রতিরোধ করতে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5662" y="6008078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জনসচেতনতা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8797" y="322558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80529" y="322558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990601" y="4880333"/>
            <a:ext cx="962025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 রোধ করা যায় সে সম্পর্কে ৫ টি বাক্য লেখ।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574970" y="884094"/>
            <a:ext cx="442685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574970" y="3936353"/>
            <a:ext cx="4426859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২৭ ও ২৮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3" y="369744"/>
            <a:ext cx="4813807" cy="615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0203438" y="361884"/>
            <a:ext cx="1584764" cy="5040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298833" y="1595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6" name="Right Arrow 55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তোমাদের  গ্রামে রান্নার কাজে অনেক কাঠ ব্যবহার করা হয়। এতে পরিবেশের কোন উপাদানটি দূষণের সম্ভাবনা রয়েছে?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445308" y="1967858"/>
            <a:ext cx="4220006" cy="286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মাটি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249931" y="2325990"/>
            <a:ext cx="4211299" cy="31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49931" y="1941390"/>
            <a:ext cx="4211299" cy="283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বায়ু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445308" y="2382437"/>
            <a:ext cx="4220006" cy="307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orizontal Scroll 61"/>
          <p:cNvSpPr/>
          <p:nvPr/>
        </p:nvSpPr>
        <p:spPr>
          <a:xfrm>
            <a:off x="293249" y="345303"/>
            <a:ext cx="2373751" cy="52063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86343" y="2826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ight Arrow 6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ইমাদের পুকুরে গৃহস্থালির বর্জ্য ও অবর্জনা ফেলায় প্রচুর মাছ মারা গেছে। মাছ থেকে দুর্গন্ধ এর কারণে নিচের কোনটি দূষিত হয়?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432818" y="3574292"/>
            <a:ext cx="4220006" cy="286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শব্দদূষণ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267421" y="3557670"/>
            <a:ext cx="4211299" cy="31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বায়ু 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267421" y="3173070"/>
            <a:ext cx="4211299" cy="283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মাটিদূষণ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17827" y="3194393"/>
            <a:ext cx="4220006" cy="307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পানি দূষণ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01333" y="4056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1" name="Right Arrow 70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বায়ু দূষণের মানুষ্য সৃষ্ট কারণ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7259651" y="4863432"/>
            <a:ext cx="4220006" cy="286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নদীতে ময়লা ফেলা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425597" y="4412096"/>
            <a:ext cx="4211299" cy="31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নদীতে গোছল করা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252431" y="4402250"/>
            <a:ext cx="4211299" cy="283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যানবাহনের ধোঁয়া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417828" y="4843297"/>
            <a:ext cx="4220006" cy="307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নদীর উপর ব্রীজ নির্মাণ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286343" y="5390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Right Arrow 77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তোমার এলাকায় অনেক কল-কারখানা রয়েছে। কলখানার ধোঁয়ার কারণে কোন রোগটি হতে পারে?</a:t>
              </a:r>
              <a:endPara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374198" y="6146388"/>
            <a:ext cx="4220006" cy="2869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ডেঙ্গু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208801" y="6129766"/>
            <a:ext cx="4211299" cy="318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কলেরা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08801" y="5745166"/>
            <a:ext cx="4211299" cy="283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শ্বাস জনিত রোগ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359207" y="5766489"/>
            <a:ext cx="4220006" cy="307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আমাশয়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26926" y="515172"/>
            <a:ext cx="3538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ক্ষক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92" y="3245233"/>
            <a:ext cx="1980369" cy="2518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26926" y="263524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নু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রুল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চটিপাড়া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সরকারি প্রাথমিক বিদ্যালয়,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নং-০১৭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১৫৩৫৬৯১১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nurul.6911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33850" y="2895600"/>
            <a:ext cx="0" cy="321751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00500" y="2895600"/>
            <a:ext cx="0" cy="321751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rizontal Scroll 39"/>
          <p:cNvSpPr/>
          <p:nvPr/>
        </p:nvSpPr>
        <p:spPr>
          <a:xfrm>
            <a:off x="4047150" y="604745"/>
            <a:ext cx="2684683" cy="544813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3656" y="2813612"/>
            <a:ext cx="820929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 কাকে বলে?</a:t>
            </a:r>
          </a:p>
          <a:p>
            <a:pPr marL="742950" indent="-742950">
              <a:buAutoNum type="arabicPeriod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 দূষণের কারণে হয় এমন ২ টি রোগের নাম লেখ।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19730" y="5521778"/>
            <a:ext cx="8476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তোমার এলাকায় বায়ু দূষণের ৫ টি কারণ লেখ।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1139125" y="-279061"/>
            <a:ext cx="1991532" cy="3634352"/>
          </a:xfrm>
          <a:prstGeom prst="rightArrow">
            <a:avLst>
              <a:gd name="adj1" fmla="val 50000"/>
              <a:gd name="adj2" fmla="val 304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544" y="1311277"/>
            <a:ext cx="340963" cy="712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78102" y="863682"/>
            <a:ext cx="3435796" cy="89519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905" y="798081"/>
            <a:ext cx="1071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  <p:pic>
        <p:nvPicPr>
          <p:cNvPr id="1026" name="Picture 2" descr="Image result for à¦¬à¦¾à¦¯à¦¼à§ à¦¦à§à¦·à¦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76" y="2190750"/>
            <a:ext cx="7620000" cy="40576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97683" y="489931"/>
            <a:ext cx="30283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ঠ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26926" y="28257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৪০ মিনিট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33850" y="2895600"/>
            <a:ext cx="0" cy="321751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00500" y="2895600"/>
            <a:ext cx="0" cy="321751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7971" y="2895600"/>
            <a:ext cx="2189454" cy="290962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</p:pic>
      <p:sp>
        <p:nvSpPr>
          <p:cNvPr id="22" name="Date Placeholder 12"/>
          <p:cNvSpPr txBox="1">
            <a:spLocks/>
          </p:cNvSpPr>
          <p:nvPr/>
        </p:nvSpPr>
        <p:spPr>
          <a:xfrm>
            <a:off x="5648576" y="4691521"/>
            <a:ext cx="2542924" cy="57446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2D36F3-FD69-42C7-808F-319CB334979E}" type="datetime8">
              <a:rPr lang="bn-BD" sz="3600" smtClean="0">
                <a:latin typeface="NikoshBAN" pitchFamily="2" charset="0"/>
                <a:cs typeface="NikoshBAN" pitchFamily="2" charset="0"/>
              </a:rPr>
              <a:pPr/>
              <a:t>11 নভেম্বর., 20</a:t>
            </a:fld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639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73" y="2721114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1973" y="2721114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ভিডিওতে কী কী দেখতে পেলে?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afda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461" y="1076771"/>
            <a:ext cx="5496378" cy="4314379"/>
          </a:xfrm>
          <a:prstGeom prst="foldedCorner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887175" y="192979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5250" y="2378853"/>
            <a:ext cx="4381500" cy="17102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 দূষণ।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5525220"/>
            <a:ext cx="5772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 (বায়ু),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পাঠ্যাংশ- আমরা প্রায়ই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রাখতে পারি।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048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226451" y="588936"/>
            <a:ext cx="7747909" cy="883356"/>
          </a:xfrm>
          <a:prstGeom prst="parallelogram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3" y="3008435"/>
            <a:ext cx="10794045" cy="2034011"/>
          </a:xfrm>
          <a:prstGeom prst="round2Diag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৫.২.১ বায়ু দূষণের উদাহরণ দিতে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৫.২.২ বায়ু দূষণের কারণ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৫.২.৩ দূষিত বায়ু কীভাবে স্বাস্থ্যের জন্য ক্ষতিকর তা বলতে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507" y="2300549"/>
            <a:ext cx="4721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2379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 পোড়ানো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4108" y="30994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30684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 কারখানার ধোঁয়া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ho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6" y="1333500"/>
            <a:ext cx="5136244" cy="428625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oy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1333500"/>
            <a:ext cx="5372099" cy="43031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2903" y="5766361"/>
            <a:ext cx="19094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গাড়ির ধোঁয়া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6958" y="32899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66362"/>
            <a:ext cx="135646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ধূলি ঝড়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rqw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70001"/>
            <a:ext cx="5333999" cy="42735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erwwq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1333500"/>
            <a:ext cx="5208818" cy="424815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6762" y="5664762"/>
            <a:ext cx="312136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 প্রাণীদেহের দুর্গদ্ধ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4558" y="290894"/>
            <a:ext cx="511069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বায়ু দূষণের কারণ।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734" y="5709212"/>
            <a:ext cx="31854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অযথা আগুন জ্বালানো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saew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36" y="1257300"/>
            <a:ext cx="5431064" cy="4343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 descr="wrewq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1" y="1257300"/>
            <a:ext cx="5276850" cy="42672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3827</TotalTime>
  <Words>554</Words>
  <Application>Microsoft Office PowerPoint</Application>
  <PresentationFormat>Custom</PresentationFormat>
  <Paragraphs>122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</cp:lastModifiedBy>
  <cp:revision>1590</cp:revision>
  <dcterms:created xsi:type="dcterms:W3CDTF">2017-07-12T02:49:00Z</dcterms:created>
  <dcterms:modified xsi:type="dcterms:W3CDTF">2020-11-11T16:23:48Z</dcterms:modified>
</cp:coreProperties>
</file>