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83" r:id="rId2"/>
    <p:sldId id="279" r:id="rId3"/>
    <p:sldId id="257" r:id="rId4"/>
    <p:sldId id="258" r:id="rId5"/>
    <p:sldId id="259" r:id="rId6"/>
    <p:sldId id="260" r:id="rId7"/>
    <p:sldId id="261" r:id="rId8"/>
    <p:sldId id="263" r:id="rId9"/>
    <p:sldId id="265" r:id="rId10"/>
    <p:sldId id="266" r:id="rId11"/>
    <p:sldId id="264" r:id="rId12"/>
    <p:sldId id="284" r:id="rId13"/>
    <p:sldId id="28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presProps" Target="pres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DF549-E455-4361-8B9D-C08E4A754F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AA89A3-1C54-4DE8-BAF4-8E25030655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C8963-F36E-4382-85B8-251295F92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BA8F-108C-4FE0-BC21-4064A7D08D9A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3F07FE-110F-472B-B0D7-5A495CD75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133DC-947A-447E-80B0-2B28B17F5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7266-4EF5-4190-A5A6-188974A9C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103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151B5-60E4-4CEC-852E-2C4FD7AA5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F413CF-09A7-43B6-80F0-15EB1BA6E9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0C02EB-120A-497C-BB21-0F99D1F2B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BA8F-108C-4FE0-BC21-4064A7D08D9A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9C3C6-EB5E-4921-93D5-4D243F301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68BFFE-74DC-4BF8-8D87-3B105943F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7266-4EF5-4190-A5A6-188974A9C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525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1A064E-FE7D-49BF-831A-0B65F2D844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95A995-CCFA-4409-B1ED-00E4852CBF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295B76-2A07-44EF-88A7-1862FC96B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BA8F-108C-4FE0-BC21-4064A7D08D9A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72E04-1786-45D3-9BC8-C430178B3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889A9A-97A6-48EF-955C-4DD66E4E8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7266-4EF5-4190-A5A6-188974A9C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809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51201-E8FD-4D30-B315-6AD4949FD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21A1F-9345-4A2C-901C-4D6757DCF0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F627A6-A9CF-40BB-BE3B-5993729BF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BA8F-108C-4FE0-BC21-4064A7D08D9A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B9929A-28C4-4453-A17E-55D16D336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500CBF-74DD-42F5-92FB-D311AF727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7266-4EF5-4190-A5A6-188974A9C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920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02AA6-5E72-4262-80B2-9F322885A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1AB980-1E39-4A15-BFC0-A59BBDD42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09148F-120A-40DE-9B94-ED52D5860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BA8F-108C-4FE0-BC21-4064A7D08D9A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B72144-7473-48F1-8026-1B9DBF0FA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B0A06F-278F-467E-AEA6-01AC7BAD9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7266-4EF5-4190-A5A6-188974A9C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940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2D693-3A34-444D-8257-F292DBD45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ED2DE-70DC-4449-BB3A-F89678610D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43DF6A-52A8-45C5-8925-5D333A9FE0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F12C65-C90F-4500-829E-E7AE19563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BA8F-108C-4FE0-BC21-4064A7D08D9A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1C5576-5862-4367-88CB-A2CBFBFF1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8CF5B3-7443-468E-B855-283AC165B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7266-4EF5-4190-A5A6-188974A9C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707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B3032-68CC-403A-A7D8-45CE36D47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0D9491-3FA7-449C-AF76-67B59A53F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6D7026-EF7F-4B94-B811-307C245621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712751-9EA4-4897-9ABC-A354BFEDB4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DF7618-2C63-457D-932E-E1C8701EEE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95D3ED-AD39-48AB-AD1E-803065419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BA8F-108C-4FE0-BC21-4064A7D08D9A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944E10-F1AE-43A4-B0B9-7B8485264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32AD5D-6760-43B6-BD94-84F0EE320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7266-4EF5-4190-A5A6-188974A9C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259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FE77E-991D-447E-ADE6-10A0ACCF2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1F203E-547B-4A8C-86CF-CE0093939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BA8F-108C-4FE0-BC21-4064A7D08D9A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BDC7DC-519F-4FB1-904E-781FDFEB2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DCDF81-76D8-434A-B423-4F0D0C374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7266-4EF5-4190-A5A6-188974A9C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758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166AA1-7F9B-4117-8BB5-B35168431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BA8F-108C-4FE0-BC21-4064A7D08D9A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DF42C7-A437-40B9-AEF4-2E875DACD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005857-8D30-4586-B15B-0406E0A6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7266-4EF5-4190-A5A6-188974A9C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818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E3C6C-8383-470D-AE0F-356221FBA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675D9-3C7F-43D6-A80B-86086FF13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BB4E9-2382-4088-997C-314AA0742D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359CFA-8E3E-490D-BA13-2F6EAE98D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BA8F-108C-4FE0-BC21-4064A7D08D9A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CED7CC-8DF3-4DB2-A564-D2C14DA5F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42B181-6F65-48E4-BBB7-DB1D4649D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7266-4EF5-4190-A5A6-188974A9C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097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04E1C-0E88-4ACD-97FC-121D78E66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A87314-0FAF-4AA5-949D-849494EC17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30E274-8229-494D-AE6D-EBE9F4644C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742574-C4FD-45D1-8B7E-D74644AE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BA8F-108C-4FE0-BC21-4064A7D08D9A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52ABEB-27C4-4120-B861-6E14E0044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D73B11-D197-46D8-9BFA-ABC481B29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7266-4EF5-4190-A5A6-188974A9C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433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400191-6F53-42D1-B27E-3416CDE34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48B895-26BD-4EBF-B8CD-DDAB3503E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4641F3-3AEF-43BE-9E23-4FAA7529C3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FBA8F-108C-4FE0-BC21-4064A7D08D9A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B20448-0FB6-4EDA-B589-259F671B44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3F0F58-C240-4ACB-83A9-2F4C3474E2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07266-4EF5-4190-A5A6-188974A9C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753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41" y="1"/>
            <a:ext cx="109728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49941" y="0"/>
            <a:ext cx="10972800" cy="13958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847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47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47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847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47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47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47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47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548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492522" y="3552668"/>
            <a:ext cx="6537864" cy="11079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 ছবিতে</a:t>
            </a:r>
            <a:r>
              <a:rPr lang="bn-BD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কয়টি </a:t>
            </a:r>
            <a:r>
              <a:rPr lang="bn-IN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</a:t>
            </a:r>
            <a:r>
              <a:rPr lang="bn-BD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রয়েছে?</a:t>
            </a:r>
            <a:endParaRPr lang="en-US" sz="48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0875" y="4844091"/>
            <a:ext cx="6564502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itchFamily="2" charset="0"/>
                <a:cs typeface="NikoshBAN" pitchFamily="2" charset="0"/>
              </a:rPr>
              <a:t>কতটি ছবির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 দল রয়েছে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 ?</a:t>
            </a:r>
            <a:endParaRPr lang="en-US" sz="4800" dirty="0"/>
          </a:p>
        </p:txBody>
      </p:sp>
      <p:sp>
        <p:nvSpPr>
          <p:cNvPr id="22" name="TextBox 21"/>
          <p:cNvSpPr txBox="1"/>
          <p:nvPr/>
        </p:nvSpPr>
        <p:spPr>
          <a:xfrm>
            <a:off x="480875" y="5848491"/>
            <a:ext cx="6549511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মোট 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আমের সংখ্যা কত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92300" y="3873128"/>
            <a:ext cx="822661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২টি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923798" y="4840691"/>
            <a:ext cx="801823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bn-IN" sz="4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৪টি</a:t>
            </a:r>
            <a:endParaRPr lang="en-US" sz="4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207818" y="5740270"/>
            <a:ext cx="231666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= ৮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CB6E664-5151-4B36-B3B7-63DA64134785}"/>
              </a:ext>
            </a:extLst>
          </p:cNvPr>
          <p:cNvGrpSpPr/>
          <p:nvPr/>
        </p:nvGrpSpPr>
        <p:grpSpPr>
          <a:xfrm>
            <a:off x="699386" y="835546"/>
            <a:ext cx="11029168" cy="2574716"/>
            <a:chOff x="699386" y="835546"/>
            <a:chExt cx="11029168" cy="257471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92EDD51-949E-43C1-ADCA-C86318C1B1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386" y="835546"/>
              <a:ext cx="2492271" cy="2492271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32167E10-AB26-4666-A1A1-DFB4858924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4966" y="868024"/>
              <a:ext cx="2492271" cy="2492271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53F1D44-16FA-4B4F-923B-D48BB75ADD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644" y="915493"/>
              <a:ext cx="2492271" cy="2492271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521076DD-394D-40AD-92B4-C5E76F0E40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6283" y="917991"/>
              <a:ext cx="2492271" cy="2492271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0CF53F86-1799-4FB7-9386-D06A2B72E553}"/>
              </a:ext>
            </a:extLst>
          </p:cNvPr>
          <p:cNvSpPr/>
          <p:nvPr/>
        </p:nvSpPr>
        <p:spPr>
          <a:xfrm>
            <a:off x="4227226" y="104931"/>
            <a:ext cx="3747541" cy="65956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054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53404" y="181670"/>
            <a:ext cx="3452883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5397" y="1804988"/>
            <a:ext cx="6350334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 থালায় ৩টি কমলা আছে ৫টি থালায় কতটি কমলা আছে? গাণিতিক বাক্য লিখ ও গুণ কর।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58FA932-3F84-49FF-8E74-33DB673633FD}"/>
              </a:ext>
            </a:extLst>
          </p:cNvPr>
          <p:cNvGrpSpPr/>
          <p:nvPr/>
        </p:nvGrpSpPr>
        <p:grpSpPr>
          <a:xfrm>
            <a:off x="6440773" y="468422"/>
            <a:ext cx="5583836" cy="5952364"/>
            <a:chOff x="6440773" y="468422"/>
            <a:chExt cx="5583836" cy="5952364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D2DF77C-A322-49FE-A624-1EBD012C8145}"/>
                </a:ext>
              </a:extLst>
            </p:cNvPr>
            <p:cNvGrpSpPr/>
            <p:nvPr/>
          </p:nvGrpSpPr>
          <p:grpSpPr>
            <a:xfrm>
              <a:off x="9326380" y="4465799"/>
              <a:ext cx="2698229" cy="1892528"/>
              <a:chOff x="7929797" y="2589531"/>
              <a:chExt cx="2553326" cy="1592725"/>
            </a:xfrm>
          </p:grpSpPr>
          <p:sp>
            <p:nvSpPr>
              <p:cNvPr id="26" name="Flowchart: Magnetic Disk 25">
                <a:extLst>
                  <a:ext uri="{FF2B5EF4-FFF2-40B4-BE49-F238E27FC236}">
                    <a16:creationId xmlns:a16="http://schemas.microsoft.com/office/drawing/2014/main" id="{916A2769-A113-4C38-9012-ABB89DC11530}"/>
                  </a:ext>
                </a:extLst>
              </p:cNvPr>
              <p:cNvSpPr/>
              <p:nvPr/>
            </p:nvSpPr>
            <p:spPr>
              <a:xfrm>
                <a:off x="8139659" y="3582650"/>
                <a:ext cx="2248524" cy="599606"/>
              </a:xfrm>
              <a:prstGeom prst="flowChartMagneticDisk">
                <a:avLst/>
              </a:prstGeom>
              <a:solidFill>
                <a:schemeClr val="bg2"/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7B6164E5-FE5F-4087-81A6-FBDB068A73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29797" y="2589531"/>
                <a:ext cx="1094283" cy="1150514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938BBD3A-8AFE-4D1E-8B35-78DBD0C49C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91862" y="2622010"/>
                <a:ext cx="1094283" cy="1150514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575EDB3E-A7A1-4AE6-9D16-5440A0435E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88840" y="2609517"/>
                <a:ext cx="1094283" cy="1150514"/>
              </a:xfrm>
              <a:prstGeom prst="rect">
                <a:avLst/>
              </a:prstGeom>
            </p:spPr>
          </p:pic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6D9D7E64-81B8-40EF-957E-BC928BC10DB4}"/>
                </a:ext>
              </a:extLst>
            </p:cNvPr>
            <p:cNvGrpSpPr/>
            <p:nvPr/>
          </p:nvGrpSpPr>
          <p:grpSpPr>
            <a:xfrm>
              <a:off x="6600669" y="4528258"/>
              <a:ext cx="2698229" cy="1892528"/>
              <a:chOff x="7929797" y="2589531"/>
              <a:chExt cx="2553326" cy="1592725"/>
            </a:xfrm>
          </p:grpSpPr>
          <p:sp>
            <p:nvSpPr>
              <p:cNvPr id="31" name="Flowchart: Magnetic Disk 30">
                <a:extLst>
                  <a:ext uri="{FF2B5EF4-FFF2-40B4-BE49-F238E27FC236}">
                    <a16:creationId xmlns:a16="http://schemas.microsoft.com/office/drawing/2014/main" id="{87D4872F-4234-4BE0-A91B-DA3D6C082864}"/>
                  </a:ext>
                </a:extLst>
              </p:cNvPr>
              <p:cNvSpPr/>
              <p:nvPr/>
            </p:nvSpPr>
            <p:spPr>
              <a:xfrm>
                <a:off x="8139659" y="3582650"/>
                <a:ext cx="2248524" cy="599606"/>
              </a:xfrm>
              <a:prstGeom prst="flowChartMagneticDisk">
                <a:avLst/>
              </a:prstGeom>
              <a:solidFill>
                <a:schemeClr val="bg2"/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E7A24DBA-3750-4AF2-AB35-319D00FEB8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29797" y="2589531"/>
                <a:ext cx="1094283" cy="1150514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B22A58CC-1CE7-4935-AD3A-265ABFEA12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91862" y="2622010"/>
                <a:ext cx="1094283" cy="1150514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C6F58D13-FDF5-4B07-8CC9-BA683AF896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88840" y="2609517"/>
                <a:ext cx="1094283" cy="1150514"/>
              </a:xfrm>
              <a:prstGeom prst="rect">
                <a:avLst/>
              </a:prstGeom>
            </p:spPr>
          </p:pic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10416695-405E-49B6-990F-B7177B3C4624}"/>
                </a:ext>
              </a:extLst>
            </p:cNvPr>
            <p:cNvGrpSpPr/>
            <p:nvPr/>
          </p:nvGrpSpPr>
          <p:grpSpPr>
            <a:xfrm>
              <a:off x="7787390" y="468422"/>
              <a:ext cx="2698229" cy="1892528"/>
              <a:chOff x="7929797" y="2589531"/>
              <a:chExt cx="2553326" cy="1592725"/>
            </a:xfrm>
          </p:grpSpPr>
          <p:sp>
            <p:nvSpPr>
              <p:cNvPr id="36" name="Flowchart: Magnetic Disk 35">
                <a:extLst>
                  <a:ext uri="{FF2B5EF4-FFF2-40B4-BE49-F238E27FC236}">
                    <a16:creationId xmlns:a16="http://schemas.microsoft.com/office/drawing/2014/main" id="{028E6EDB-93D5-4C10-A013-F9683E4ADF93}"/>
                  </a:ext>
                </a:extLst>
              </p:cNvPr>
              <p:cNvSpPr/>
              <p:nvPr/>
            </p:nvSpPr>
            <p:spPr>
              <a:xfrm>
                <a:off x="8139659" y="3582650"/>
                <a:ext cx="2248524" cy="599606"/>
              </a:xfrm>
              <a:prstGeom prst="flowChartMagneticDisk">
                <a:avLst/>
              </a:prstGeom>
              <a:solidFill>
                <a:schemeClr val="bg2"/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03FE1FBD-4817-444D-9202-E43F4FB303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29797" y="2589531"/>
                <a:ext cx="1094283" cy="1150514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FD0EE0B8-16D1-485A-86D8-8E9C5B1A6B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91862" y="2622010"/>
                <a:ext cx="1094283" cy="1150514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7A595DF9-EE01-46B2-BAD1-E6C761A8E2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88840" y="2609517"/>
                <a:ext cx="1094283" cy="1150514"/>
              </a:xfrm>
              <a:prstGeom prst="rect">
                <a:avLst/>
              </a:prstGeom>
            </p:spPr>
          </p:pic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9A1E2732-9295-4682-A701-7824AF8BCF76}"/>
                </a:ext>
              </a:extLst>
            </p:cNvPr>
            <p:cNvGrpSpPr/>
            <p:nvPr/>
          </p:nvGrpSpPr>
          <p:grpSpPr>
            <a:xfrm>
              <a:off x="6440773" y="2464612"/>
              <a:ext cx="2698229" cy="1892528"/>
              <a:chOff x="7929797" y="2589531"/>
              <a:chExt cx="2553326" cy="1592725"/>
            </a:xfrm>
          </p:grpSpPr>
          <p:sp>
            <p:nvSpPr>
              <p:cNvPr id="41" name="Flowchart: Magnetic Disk 40">
                <a:extLst>
                  <a:ext uri="{FF2B5EF4-FFF2-40B4-BE49-F238E27FC236}">
                    <a16:creationId xmlns:a16="http://schemas.microsoft.com/office/drawing/2014/main" id="{737B22C6-7493-4D54-A17C-6C71C4F83E74}"/>
                  </a:ext>
                </a:extLst>
              </p:cNvPr>
              <p:cNvSpPr/>
              <p:nvPr/>
            </p:nvSpPr>
            <p:spPr>
              <a:xfrm>
                <a:off x="8139659" y="3582650"/>
                <a:ext cx="2248524" cy="599606"/>
              </a:xfrm>
              <a:prstGeom prst="flowChartMagneticDisk">
                <a:avLst/>
              </a:prstGeom>
              <a:solidFill>
                <a:schemeClr val="bg2"/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6C641A8C-152B-483E-9869-95EF292A52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29797" y="2589531"/>
                <a:ext cx="1094283" cy="1150514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14BE4A29-2CEA-4326-8D8C-17FF41833D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91862" y="2622010"/>
                <a:ext cx="1094283" cy="1150514"/>
              </a:xfrm>
              <a:prstGeom prst="rect">
                <a:avLst/>
              </a:prstGeom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0D234F4D-604E-450E-965B-793ACC76B7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88840" y="2609517"/>
                <a:ext cx="1094283" cy="1150514"/>
              </a:xfrm>
              <a:prstGeom prst="rect">
                <a:avLst/>
              </a:prstGeom>
            </p:spPr>
          </p:pic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0429527A-2730-46C1-BC85-E3CD4820EF0E}"/>
                </a:ext>
              </a:extLst>
            </p:cNvPr>
            <p:cNvGrpSpPr/>
            <p:nvPr/>
          </p:nvGrpSpPr>
          <p:grpSpPr>
            <a:xfrm>
              <a:off x="9201461" y="2422141"/>
              <a:ext cx="2698229" cy="1892528"/>
              <a:chOff x="7929797" y="2589531"/>
              <a:chExt cx="2553326" cy="1592725"/>
            </a:xfrm>
          </p:grpSpPr>
          <p:sp>
            <p:nvSpPr>
              <p:cNvPr id="46" name="Flowchart: Magnetic Disk 45">
                <a:extLst>
                  <a:ext uri="{FF2B5EF4-FFF2-40B4-BE49-F238E27FC236}">
                    <a16:creationId xmlns:a16="http://schemas.microsoft.com/office/drawing/2014/main" id="{F620EB57-8E82-40AC-A2E8-20418D544E1E}"/>
                  </a:ext>
                </a:extLst>
              </p:cNvPr>
              <p:cNvSpPr/>
              <p:nvPr/>
            </p:nvSpPr>
            <p:spPr>
              <a:xfrm>
                <a:off x="8139659" y="3582650"/>
                <a:ext cx="2248524" cy="599606"/>
              </a:xfrm>
              <a:prstGeom prst="flowChartMagneticDisk">
                <a:avLst/>
              </a:prstGeom>
              <a:solidFill>
                <a:schemeClr val="bg2"/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0B77639F-4206-42AB-9726-056900337D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29797" y="2589531"/>
                <a:ext cx="1094283" cy="1150514"/>
              </a:xfrm>
              <a:prstGeom prst="rect">
                <a:avLst/>
              </a:prstGeom>
            </p:spPr>
          </p:pic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AAE5D729-096B-408E-90F3-BDA3F5C0F4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91862" y="2622010"/>
                <a:ext cx="1094283" cy="1150514"/>
              </a:xfrm>
              <a:prstGeom prst="rect">
                <a:avLst/>
              </a:prstGeom>
            </p:spPr>
          </p:pic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B60BD845-641C-425B-AAF3-5100C7400E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88840" y="2609517"/>
                <a:ext cx="1094283" cy="1150514"/>
              </a:xfrm>
              <a:prstGeom prst="rect">
                <a:avLst/>
              </a:prstGeom>
            </p:spPr>
          </p:pic>
        </p:grp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CE0D9AFF-6445-49DA-9A6E-E2A7661368AF}"/>
              </a:ext>
            </a:extLst>
          </p:cNvPr>
          <p:cNvSpPr/>
          <p:nvPr/>
        </p:nvSpPr>
        <p:spPr>
          <a:xfrm>
            <a:off x="629587" y="1109272"/>
            <a:ext cx="3492708" cy="53964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চল উত্তর মিলিয়ে নেই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C7AD76D-277C-4DB0-AADA-D87CD80F00D6}"/>
              </a:ext>
            </a:extLst>
          </p:cNvPr>
          <p:cNvSpPr/>
          <p:nvPr/>
        </p:nvSpPr>
        <p:spPr>
          <a:xfrm>
            <a:off x="115541" y="4465453"/>
            <a:ext cx="2117994" cy="79609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 থালায় কমলার সংখ্যা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ADB403D-8388-4A3A-8AE9-DB3C6686F473}"/>
              </a:ext>
            </a:extLst>
          </p:cNvPr>
          <p:cNvSpPr/>
          <p:nvPr/>
        </p:nvSpPr>
        <p:spPr>
          <a:xfrm>
            <a:off x="2692234" y="4417717"/>
            <a:ext cx="1430062" cy="9637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থালার সংখ্যা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488BF2F-4750-4AFA-8622-D96865CAB587}"/>
              </a:ext>
            </a:extLst>
          </p:cNvPr>
          <p:cNvSpPr txBox="1"/>
          <p:nvPr/>
        </p:nvSpPr>
        <p:spPr>
          <a:xfrm>
            <a:off x="4629660" y="4413264"/>
            <a:ext cx="1966012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মোট কমলার সংখ্যা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Multiplication Sign 53">
            <a:extLst>
              <a:ext uri="{FF2B5EF4-FFF2-40B4-BE49-F238E27FC236}">
                <a16:creationId xmlns:a16="http://schemas.microsoft.com/office/drawing/2014/main" id="{6484D095-D5E8-45F0-8574-8810AC3ECD68}"/>
              </a:ext>
            </a:extLst>
          </p:cNvPr>
          <p:cNvSpPr/>
          <p:nvPr/>
        </p:nvSpPr>
        <p:spPr>
          <a:xfrm>
            <a:off x="2218545" y="4482059"/>
            <a:ext cx="494676" cy="79447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Equals 54">
            <a:extLst>
              <a:ext uri="{FF2B5EF4-FFF2-40B4-BE49-F238E27FC236}">
                <a16:creationId xmlns:a16="http://schemas.microsoft.com/office/drawing/2014/main" id="{161D6E46-B2AE-4D6B-9562-09D60C7DB3DC}"/>
              </a:ext>
            </a:extLst>
          </p:cNvPr>
          <p:cNvSpPr/>
          <p:nvPr/>
        </p:nvSpPr>
        <p:spPr>
          <a:xfrm>
            <a:off x="4122296" y="4736892"/>
            <a:ext cx="539646" cy="38974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03D6E9C-6EDB-458F-A883-F872E3217820}"/>
              </a:ext>
            </a:extLst>
          </p:cNvPr>
          <p:cNvSpPr/>
          <p:nvPr/>
        </p:nvSpPr>
        <p:spPr>
          <a:xfrm>
            <a:off x="404733" y="5696262"/>
            <a:ext cx="5546362" cy="869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৩×৫=১৫</a:t>
            </a:r>
            <a:endParaRPr lang="en-US" sz="7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740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8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5EDE633-790F-4DC4-A53F-8278232BCA79}"/>
              </a:ext>
            </a:extLst>
          </p:cNvPr>
          <p:cNvSpPr/>
          <p:nvPr/>
        </p:nvSpPr>
        <p:spPr>
          <a:xfrm>
            <a:off x="3132944" y="1274164"/>
            <a:ext cx="5546361" cy="80946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ECF0A1D-F037-4FDC-B6AC-143C920F1DA7}"/>
              </a:ext>
            </a:extLst>
          </p:cNvPr>
          <p:cNvSpPr/>
          <p:nvPr/>
        </p:nvSpPr>
        <p:spPr>
          <a:xfrm>
            <a:off x="914400" y="2248525"/>
            <a:ext cx="10538086" cy="25633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পড়ার টেবিলের ৪ টি পা আছে, এরূপ ৫টি টেবিলের কয়টি পা আছে?</a:t>
            </a:r>
          </a:p>
        </p:txBody>
      </p:sp>
    </p:spTree>
    <p:extLst>
      <p:ext uri="{BB962C8B-B14F-4D97-AF65-F5344CB8AC3E}">
        <p14:creationId xmlns:p14="http://schemas.microsoft.com/office/powerpoint/2010/main" val="159414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237" y="415636"/>
            <a:ext cx="8811491" cy="701039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477492" y="1856510"/>
            <a:ext cx="5444836" cy="38100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9600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bn-IN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  </a:t>
            </a:r>
            <a:endParaRPr lang="en-US" sz="9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24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6505" y="1730605"/>
            <a:ext cx="11542059" cy="35307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5400">
                <a:latin typeface="SutonnyMJ" pitchFamily="2" charset="0"/>
                <a:cs typeface="NikoshBAN" panose="02000000000000000000" pitchFamily="2" charset="0"/>
              </a:rPr>
              <a:t>মিজানুর রহমান  </a:t>
            </a:r>
            <a:endParaRPr lang="bn-BD" sz="5400" dirty="0">
              <a:latin typeface="SutonnyMJ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236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236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en-US" sz="4236"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en-GB" sz="4236">
                <a:latin typeface="NikoshBAN" panose="02000000000000000000" pitchFamily="2" charset="0"/>
                <a:cs typeface="NikoshBAN" panose="02000000000000000000" pitchFamily="2" charset="0"/>
              </a:rPr>
              <a:t>২৫ নং জাংগীর </a:t>
            </a:r>
            <a:r>
              <a:rPr lang="bn-BD" sz="4236">
                <a:latin typeface="NikoshBAN" panose="02000000000000000000" pitchFamily="2" charset="0"/>
                <a:cs typeface="NikoshBAN" panose="02000000000000000000" pitchFamily="2" charset="0"/>
              </a:rPr>
              <a:t>সরকারি </a:t>
            </a:r>
            <a:r>
              <a:rPr lang="bn-BD" sz="4236" dirty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  বিদ্যালয়।</a:t>
            </a:r>
            <a:r>
              <a:rPr lang="en-US" sz="4236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</a:t>
            </a:r>
            <a:r>
              <a:rPr lang="en-US" sz="4236" dirty="0">
                <a:latin typeface="SutonnyMJ" pitchFamily="2" charset="0"/>
                <a:cs typeface="NikoshBAN" panose="02000000000000000000" pitchFamily="2" charset="0"/>
              </a:rPr>
              <a:t>      </a:t>
            </a:r>
          </a:p>
          <a:p>
            <a:pPr algn="ctr"/>
            <a:r>
              <a:rPr lang="en-GB" sz="4236">
                <a:latin typeface="SutonnyMJ" pitchFamily="2" charset="0"/>
                <a:cs typeface="NikoshBAN" panose="02000000000000000000" pitchFamily="2" charset="0"/>
              </a:rPr>
              <a:t>রূপগঞ্জ,নারায়ণগঞ্জ </a:t>
            </a:r>
            <a:r>
              <a:rPr lang="en-US" sz="4236">
                <a:latin typeface="SutonnyMJ" pitchFamily="2" charset="0"/>
                <a:cs typeface="NikoshBAN" panose="02000000000000000000" pitchFamily="2" charset="0"/>
              </a:rPr>
              <a:t>|</a:t>
            </a:r>
            <a:endParaRPr lang="bn-IN" sz="4236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236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D5CDD0-9BAA-4F0C-9934-3CA00B770674}"/>
              </a:ext>
            </a:extLst>
          </p:cNvPr>
          <p:cNvSpPr/>
          <p:nvPr/>
        </p:nvSpPr>
        <p:spPr>
          <a:xfrm>
            <a:off x="4296990" y="551949"/>
            <a:ext cx="4852610" cy="11786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7059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7059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5A192F-C6A4-4ED3-A5D4-9E92912060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05" y="1847439"/>
            <a:ext cx="2692266" cy="339981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476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59" y="424831"/>
            <a:ext cx="6769417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753D8F-D8F0-417E-9435-A2B411F946C9}"/>
              </a:ext>
            </a:extLst>
          </p:cNvPr>
          <p:cNvSpPr/>
          <p:nvPr/>
        </p:nvSpPr>
        <p:spPr>
          <a:xfrm>
            <a:off x="253218" y="1491176"/>
            <a:ext cx="11676185" cy="430471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5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IN" sz="48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 দ্বিতীয়</a:t>
            </a:r>
          </a:p>
          <a:p>
            <a:pPr algn="ctr"/>
            <a:r>
              <a:rPr lang="en-US" sz="48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bn-IN" sz="48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বিষয়ঃ প্রাথমিক গণিত</a:t>
            </a:r>
          </a:p>
          <a:p>
            <a:pPr algn="ctr"/>
            <a:r>
              <a:rPr lang="bn-IN" sz="48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অধ্যায়ঃ ৫ম (গুণ )</a:t>
            </a:r>
          </a:p>
          <a:p>
            <a:pPr algn="ctr"/>
            <a:r>
              <a:rPr lang="en-US" sz="48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bn-IN" sz="48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IN" sz="40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 </a:t>
            </a:r>
            <a:r>
              <a:rPr lang="bn-IN" sz="400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গুণের ধারণা(</a:t>
            </a:r>
            <a:r>
              <a:rPr lang="bn-IN" sz="40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উপকরণ ব্যবহার করে গুণ করা 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AA5E0A-761E-4285-A872-17EB579703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02" y="1519311"/>
            <a:ext cx="3483374" cy="4238325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5646667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A1C352-4478-448D-A58D-CDF5EC0099E0}"/>
              </a:ext>
            </a:extLst>
          </p:cNvPr>
          <p:cNvSpPr/>
          <p:nvPr/>
        </p:nvSpPr>
        <p:spPr>
          <a:xfrm>
            <a:off x="2293034" y="309489"/>
            <a:ext cx="7455876" cy="19694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F5C1A5-886E-4F6B-AAE9-2AE89F10BB47}"/>
              </a:ext>
            </a:extLst>
          </p:cNvPr>
          <p:cNvSpPr/>
          <p:nvPr/>
        </p:nvSpPr>
        <p:spPr>
          <a:xfrm>
            <a:off x="1153550" y="2349304"/>
            <a:ext cx="9636369" cy="340438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r>
              <a:rPr lang="en-US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.১</a:t>
            </a:r>
            <a:r>
              <a:rPr lang="bn-IN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উপকরণ ব্যবহার করে গুণ করতে পারবে। </a:t>
            </a:r>
            <a:endParaRPr lang="en-US" sz="4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932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6186" y="193774"/>
            <a:ext cx="10726013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 লক্ষ্য কর এবং ভেবে বল ছবিতে মোট কতটি ফুল আছে।</a:t>
            </a:r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45179" y="4387889"/>
            <a:ext cx="4694464" cy="10156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6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6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en-GB" sz="6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6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en-GB" sz="6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6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en-GB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6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41799" y="5486726"/>
            <a:ext cx="3780743" cy="11079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en-GB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GB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endParaRPr lang="en-US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61346" y="4405628"/>
            <a:ext cx="665567" cy="10156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29659" y="4376165"/>
            <a:ext cx="2467627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/>
            <a:r>
              <a:rPr lang="en-GB" sz="6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Bent-Up Arrow 7"/>
          <p:cNvSpPr/>
          <p:nvPr/>
        </p:nvSpPr>
        <p:spPr>
          <a:xfrm>
            <a:off x="7574208" y="5492392"/>
            <a:ext cx="1689265" cy="894759"/>
          </a:xfrm>
          <a:prstGeom prst="bentUpArrow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E02FD8-C128-4210-B7CD-E84890303D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5" t="6769" r="7090" b="22666"/>
          <a:stretch/>
        </p:blipFill>
        <p:spPr>
          <a:xfrm>
            <a:off x="858129" y="1057298"/>
            <a:ext cx="2152357" cy="32474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4ED787-37EC-4D58-A8B2-FF689D2970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5" t="6769" r="7090" b="22666"/>
          <a:stretch/>
        </p:blipFill>
        <p:spPr>
          <a:xfrm>
            <a:off x="3627119" y="1083088"/>
            <a:ext cx="2152357" cy="32474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C583C3E-F1CE-4455-8F3D-8868BEF879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5" t="6769" r="7090" b="22666"/>
          <a:stretch/>
        </p:blipFill>
        <p:spPr>
          <a:xfrm>
            <a:off x="6311704" y="1038540"/>
            <a:ext cx="2152357" cy="32474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68C01F0-9600-4AA4-93B8-F4D3EAE50D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5" t="6769" r="7090" b="22666"/>
          <a:stretch/>
        </p:blipFill>
        <p:spPr>
          <a:xfrm>
            <a:off x="9094762" y="1036195"/>
            <a:ext cx="2152357" cy="32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684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39523" y="587527"/>
            <a:ext cx="3978974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bn-IN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bn-IN" sz="7200" dirty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72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Wave 2"/>
          <p:cNvSpPr/>
          <p:nvPr/>
        </p:nvSpPr>
        <p:spPr>
          <a:xfrm>
            <a:off x="4790786" y="2509885"/>
            <a:ext cx="2634017" cy="1883391"/>
          </a:xfrm>
          <a:prstGeom prst="wav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endParaRPr lang="en-US" sz="80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5868536" y="1787856"/>
            <a:ext cx="1109039" cy="1053818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53919" y="5450922"/>
            <a:ext cx="6550191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bn-IN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উপকরণ ব্যবহার করে গুণ করা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own Arrow 3">
            <a:extLst>
              <a:ext uri="{FF2B5EF4-FFF2-40B4-BE49-F238E27FC236}">
                <a16:creationId xmlns:a16="http://schemas.microsoft.com/office/drawing/2014/main" id="{B133A824-6827-40FF-BF78-B93622B57980}"/>
              </a:ext>
            </a:extLst>
          </p:cNvPr>
          <p:cNvSpPr/>
          <p:nvPr/>
        </p:nvSpPr>
        <p:spPr>
          <a:xfrm>
            <a:off x="5866192" y="4373967"/>
            <a:ext cx="1109039" cy="1053818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88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456231" y="4113683"/>
            <a:ext cx="4552849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 থালায় কয়টি আপেল রয়েছে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88814" y="4099616"/>
            <a:ext cx="611065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২টি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18018" y="4085548"/>
            <a:ext cx="4148918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এখানে কয়টি থালা রয়েছে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852698" y="4103127"/>
            <a:ext cx="61908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৫টি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871876" y="4832987"/>
            <a:ext cx="3005951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মোট আপেলের সংখ্যা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97741" y="5536372"/>
            <a:ext cx="1951630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66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6" name="Picture 25" descr="Adobe Flash Player 11">
            <a:extLst>
              <a:ext uri="{FF2B5EF4-FFF2-40B4-BE49-F238E27FC236}">
                <a16:creationId xmlns:a16="http://schemas.microsoft.com/office/drawing/2014/main" id="{C36C792A-2E1D-4971-A3E5-B678CA94A0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5" t="38471" r="50347" b="43861"/>
          <a:stretch/>
        </p:blipFill>
        <p:spPr>
          <a:xfrm>
            <a:off x="464233" y="379826"/>
            <a:ext cx="11373089" cy="35450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5E1FE6C-0590-491A-A6A0-F30472A813A6}"/>
              </a:ext>
            </a:extLst>
          </p:cNvPr>
          <p:cNvSpPr/>
          <p:nvPr/>
        </p:nvSpPr>
        <p:spPr>
          <a:xfrm>
            <a:off x="209862" y="4825217"/>
            <a:ext cx="4080784" cy="5627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 থালায় আপেলের সংখ্যা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Equals 8">
            <a:extLst>
              <a:ext uri="{FF2B5EF4-FFF2-40B4-BE49-F238E27FC236}">
                <a16:creationId xmlns:a16="http://schemas.microsoft.com/office/drawing/2014/main" id="{D9DD3A25-FE9A-44FD-9CAC-F7E7ED7FB6FD}"/>
              </a:ext>
            </a:extLst>
          </p:cNvPr>
          <p:cNvSpPr/>
          <p:nvPr/>
        </p:nvSpPr>
        <p:spPr>
          <a:xfrm>
            <a:off x="8314005" y="4895556"/>
            <a:ext cx="492369" cy="50643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Multiplication Sign 15">
            <a:extLst>
              <a:ext uri="{FF2B5EF4-FFF2-40B4-BE49-F238E27FC236}">
                <a16:creationId xmlns:a16="http://schemas.microsoft.com/office/drawing/2014/main" id="{5CF11DC1-251F-46AF-B426-565F2B11139F}"/>
              </a:ext>
            </a:extLst>
          </p:cNvPr>
          <p:cNvSpPr/>
          <p:nvPr/>
        </p:nvSpPr>
        <p:spPr>
          <a:xfrm>
            <a:off x="4318781" y="4783016"/>
            <a:ext cx="703385" cy="787791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BE96ED4-6B58-44D9-AF31-25829642C3C8}"/>
              </a:ext>
            </a:extLst>
          </p:cNvPr>
          <p:cNvSpPr/>
          <p:nvPr/>
        </p:nvSpPr>
        <p:spPr>
          <a:xfrm>
            <a:off x="5120641" y="4867422"/>
            <a:ext cx="3010486" cy="5627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থালার সংখ্যা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9CFEFC7-9E96-4985-9790-D9B3897683E7}"/>
              </a:ext>
            </a:extLst>
          </p:cNvPr>
          <p:cNvSpPr txBox="1"/>
          <p:nvPr/>
        </p:nvSpPr>
        <p:spPr>
          <a:xfrm>
            <a:off x="5686042" y="5519960"/>
            <a:ext cx="1951630" cy="11079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66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E569229-9CE5-4644-AA49-0702C566111F}"/>
              </a:ext>
            </a:extLst>
          </p:cNvPr>
          <p:cNvSpPr txBox="1"/>
          <p:nvPr/>
        </p:nvSpPr>
        <p:spPr>
          <a:xfrm>
            <a:off x="9467907" y="5489480"/>
            <a:ext cx="1951630" cy="11079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66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Multiplication Sign 28">
            <a:extLst>
              <a:ext uri="{FF2B5EF4-FFF2-40B4-BE49-F238E27FC236}">
                <a16:creationId xmlns:a16="http://schemas.microsoft.com/office/drawing/2014/main" id="{9DFCE2D3-1189-40E2-94EE-8082C3FB50F0}"/>
              </a:ext>
            </a:extLst>
          </p:cNvPr>
          <p:cNvSpPr/>
          <p:nvPr/>
        </p:nvSpPr>
        <p:spPr>
          <a:xfrm>
            <a:off x="4330504" y="5695071"/>
            <a:ext cx="703385" cy="787791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Equals 29">
            <a:extLst>
              <a:ext uri="{FF2B5EF4-FFF2-40B4-BE49-F238E27FC236}">
                <a16:creationId xmlns:a16="http://schemas.microsoft.com/office/drawing/2014/main" id="{EDA17546-C98D-421B-8E37-A901809FE7B5}"/>
              </a:ext>
            </a:extLst>
          </p:cNvPr>
          <p:cNvSpPr/>
          <p:nvPr/>
        </p:nvSpPr>
        <p:spPr>
          <a:xfrm>
            <a:off x="8325728" y="5793544"/>
            <a:ext cx="492369" cy="50643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726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6" grpId="0" animBg="1"/>
      <p:bldP spid="9" grpId="0" animBg="1"/>
      <p:bldP spid="16" grpId="0" animBg="1"/>
      <p:bldP spid="18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444" y="389744"/>
            <a:ext cx="3086506" cy="231611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636" y="329785"/>
            <a:ext cx="3086506" cy="231611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765" y="3009503"/>
            <a:ext cx="3086506" cy="231611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927" y="3024493"/>
            <a:ext cx="3086506" cy="231611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54833" y="269151"/>
            <a:ext cx="3983911" cy="19389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প্রতিটি বক্সে ৩টি কলা আছে এবং বক্স আছে ৪টি।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617" y="2784475"/>
            <a:ext cx="3497697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মোট কলা আছে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7746" y="4208539"/>
            <a:ext cx="2880917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 = ১২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6C0F49C9-15F6-430D-9779-F259376AEAE1}"/>
              </a:ext>
            </a:extLst>
          </p:cNvPr>
          <p:cNvSpPr/>
          <p:nvPr/>
        </p:nvSpPr>
        <p:spPr>
          <a:xfrm>
            <a:off x="1708879" y="2233534"/>
            <a:ext cx="1184223" cy="5246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87E96B53-B7EC-47B6-9BFA-5040BACFC1AE}"/>
              </a:ext>
            </a:extLst>
          </p:cNvPr>
          <p:cNvSpPr/>
          <p:nvPr/>
        </p:nvSpPr>
        <p:spPr>
          <a:xfrm>
            <a:off x="1741356" y="3645107"/>
            <a:ext cx="1184223" cy="5246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81F92AD-0926-4B59-BD05-BE256DDA56D7}"/>
              </a:ext>
            </a:extLst>
          </p:cNvPr>
          <p:cNvSpPr/>
          <p:nvPr/>
        </p:nvSpPr>
        <p:spPr>
          <a:xfrm>
            <a:off x="464695" y="5981075"/>
            <a:ext cx="11002780" cy="56962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 দলে বস্তুর সংখ্যা × মোট দলের সংখ্যা = মোট বস্তুর সংখ্যা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169384-52C1-4198-93E5-072AEC428386}"/>
              </a:ext>
            </a:extLst>
          </p:cNvPr>
          <p:cNvSpPr txBox="1"/>
          <p:nvPr/>
        </p:nvSpPr>
        <p:spPr>
          <a:xfrm>
            <a:off x="1169233" y="5305321"/>
            <a:ext cx="2233535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 মানে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8162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2138" y="104931"/>
            <a:ext cx="3832513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bn-IN" sz="6000" dirty="0">
                <a:solidFill>
                  <a:srgbClr val="00206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3004" y="1240440"/>
            <a:ext cx="8949128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bn-BD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দলে</a:t>
            </a:r>
            <a:r>
              <a:rPr lang="bn-BD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৪টি মাছ আছে</a:t>
            </a:r>
            <a:r>
              <a:rPr lang="bn-BD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টি </a:t>
            </a:r>
            <a:r>
              <a:rPr lang="bn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দলে</a:t>
            </a:r>
            <a:r>
              <a:rPr lang="bn-BD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কত</a:t>
            </a:r>
            <a:r>
              <a:rPr lang="bn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টি মাছ আছে</a:t>
            </a:r>
            <a:r>
              <a:rPr lang="bn-BD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68052" y="3608332"/>
            <a:ext cx="9009089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একটি </a:t>
            </a:r>
            <a:r>
              <a:rPr lang="bn-IN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ডালে</a:t>
            </a:r>
            <a:r>
              <a:rPr lang="bn-BD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bn-BD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bn-IN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টমেটো </a:t>
            </a:r>
            <a:r>
              <a:rPr lang="bn-BD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bn-IN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৪</a:t>
            </a:r>
            <a:r>
              <a:rPr lang="bn-BD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টি</a:t>
            </a:r>
            <a:r>
              <a:rPr lang="bn-IN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ডালে</a:t>
            </a:r>
            <a:r>
              <a:rPr lang="bn-BD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কতটি</a:t>
            </a:r>
            <a:r>
              <a:rPr lang="bn-IN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টমেটো আছে</a:t>
            </a:r>
            <a:r>
              <a:rPr lang="bn-BD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1051" y="1321768"/>
            <a:ext cx="1561646" cy="830997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bn-IN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লালদল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1050" y="3739017"/>
            <a:ext cx="1662642" cy="769441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নীলদল</a:t>
            </a:r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370085" y="1390020"/>
            <a:ext cx="64294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2150901" y="3851441"/>
            <a:ext cx="68224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769CAEC-4A7F-4E2D-9BAB-6F861F06BF49}"/>
              </a:ext>
            </a:extLst>
          </p:cNvPr>
          <p:cNvGrpSpPr/>
          <p:nvPr/>
        </p:nvGrpSpPr>
        <p:grpSpPr>
          <a:xfrm rot="5400000">
            <a:off x="7859843" y="1878770"/>
            <a:ext cx="1518126" cy="1756345"/>
            <a:chOff x="6325850" y="539647"/>
            <a:chExt cx="1518126" cy="1756345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C041F49-BA81-40D0-9D7A-4C9B44551B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1" t="19513" r="5635" b="12908"/>
            <a:stretch/>
          </p:blipFill>
          <p:spPr>
            <a:xfrm>
              <a:off x="6325850" y="539647"/>
              <a:ext cx="1495641" cy="449703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6B2FB7B-77DF-455C-B57E-C40744036C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1" t="19513" r="5635" b="12908"/>
            <a:stretch/>
          </p:blipFill>
          <p:spPr>
            <a:xfrm>
              <a:off x="6343337" y="1846289"/>
              <a:ext cx="1495641" cy="449703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C115A54-D3BC-45F0-BB29-A132946AA8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1" t="19513" r="5635" b="12908"/>
            <a:stretch/>
          </p:blipFill>
          <p:spPr>
            <a:xfrm>
              <a:off x="6330845" y="994348"/>
              <a:ext cx="1495641" cy="449703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EBFF267-300A-49DD-B910-52F03003A9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1" t="19513" r="5635" b="12908"/>
            <a:stretch/>
          </p:blipFill>
          <p:spPr>
            <a:xfrm>
              <a:off x="6348335" y="1431562"/>
              <a:ext cx="1495641" cy="449703"/>
            </a:xfrm>
            <a:prstGeom prst="rect">
              <a:avLst/>
            </a:prstGeom>
          </p:spPr>
        </p:pic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539437FA-8C5D-4028-9A9D-35F6F7CDF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84" y="4616970"/>
            <a:ext cx="2759786" cy="152610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76D56DA-24EF-402F-9383-5F50D6DEEF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911" y="4694420"/>
            <a:ext cx="2759786" cy="152610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A55CFC9-C062-4640-9252-59C79F747B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570" y="4681928"/>
            <a:ext cx="2759786" cy="152610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40B8D82-20BE-4C04-BBE5-4394460625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210" y="4624466"/>
            <a:ext cx="2759786" cy="1526107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CAB9BFF6-2A2F-41E2-B6E5-FB3065EA4C0E}"/>
              </a:ext>
            </a:extLst>
          </p:cNvPr>
          <p:cNvGrpSpPr/>
          <p:nvPr/>
        </p:nvGrpSpPr>
        <p:grpSpPr>
          <a:xfrm rot="5400000">
            <a:off x="3627619" y="1903755"/>
            <a:ext cx="1518126" cy="1756345"/>
            <a:chOff x="6325850" y="539647"/>
            <a:chExt cx="1518126" cy="1756345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897CB5B1-F2AF-4350-81AF-CEAE81E741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1" t="19513" r="5635" b="12908"/>
            <a:stretch/>
          </p:blipFill>
          <p:spPr>
            <a:xfrm>
              <a:off x="6325850" y="539647"/>
              <a:ext cx="1495641" cy="449703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C023C81D-51FD-43E1-BD38-C762D94D9F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1" t="19513" r="5635" b="12908"/>
            <a:stretch/>
          </p:blipFill>
          <p:spPr>
            <a:xfrm>
              <a:off x="6343337" y="1846289"/>
              <a:ext cx="1495641" cy="449703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4171B759-A908-4808-A990-FD5B9996E6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1" t="19513" r="5635" b="12908"/>
            <a:stretch/>
          </p:blipFill>
          <p:spPr>
            <a:xfrm>
              <a:off x="6330845" y="994348"/>
              <a:ext cx="1495641" cy="449703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E09A72E0-A9EF-4805-B4D0-411126DD0F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1" t="19513" r="5635" b="12908"/>
            <a:stretch/>
          </p:blipFill>
          <p:spPr>
            <a:xfrm>
              <a:off x="6348335" y="1431562"/>
              <a:ext cx="1495641" cy="449703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B6A762E-2C76-4C55-BD87-B7EA8CDB8F76}"/>
              </a:ext>
            </a:extLst>
          </p:cNvPr>
          <p:cNvGrpSpPr/>
          <p:nvPr/>
        </p:nvGrpSpPr>
        <p:grpSpPr>
          <a:xfrm rot="5400000">
            <a:off x="5758722" y="1891266"/>
            <a:ext cx="1518126" cy="1756345"/>
            <a:chOff x="6325850" y="539647"/>
            <a:chExt cx="1518126" cy="1756345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F9509CCD-57AB-4A61-8FE8-71F62688A4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1" t="19513" r="5635" b="12908"/>
            <a:stretch/>
          </p:blipFill>
          <p:spPr>
            <a:xfrm>
              <a:off x="6325850" y="539647"/>
              <a:ext cx="1495641" cy="449703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CB2C243D-416D-43A4-BB3F-1C8C6017CF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1" t="19513" r="5635" b="12908"/>
            <a:stretch/>
          </p:blipFill>
          <p:spPr>
            <a:xfrm>
              <a:off x="6343337" y="1846289"/>
              <a:ext cx="1495641" cy="449703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A29D35EB-D125-43C6-B744-5498D76AA5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1" t="19513" r="5635" b="12908"/>
            <a:stretch/>
          </p:blipFill>
          <p:spPr>
            <a:xfrm>
              <a:off x="6330845" y="994348"/>
              <a:ext cx="1495641" cy="449703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4CE40513-EF21-494E-B4B3-23D4CBBF34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1" t="19513" r="5635" b="12908"/>
            <a:stretch/>
          </p:blipFill>
          <p:spPr>
            <a:xfrm>
              <a:off x="6348335" y="1431562"/>
              <a:ext cx="1495641" cy="4497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5510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448</TotalTime>
  <Words>265</Words>
  <Application>Microsoft Office PowerPoint</Application>
  <PresentationFormat>Widescreen</PresentationFormat>
  <Paragraphs>58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BARATI GPS</dc:creator>
  <cp:lastModifiedBy>Unknown User</cp:lastModifiedBy>
  <cp:revision>55</cp:revision>
  <dcterms:created xsi:type="dcterms:W3CDTF">2020-03-17T04:53:59Z</dcterms:created>
  <dcterms:modified xsi:type="dcterms:W3CDTF">2020-11-11T06:37:42Z</dcterms:modified>
</cp:coreProperties>
</file>