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8" r:id="rId4"/>
    <p:sldId id="259" r:id="rId5"/>
    <p:sldId id="260" r:id="rId6"/>
    <p:sldId id="267" r:id="rId7"/>
    <p:sldId id="261" r:id="rId8"/>
    <p:sldId id="269" r:id="rId9"/>
    <p:sldId id="263" r:id="rId10"/>
    <p:sldId id="270" r:id="rId11"/>
    <p:sldId id="268" r:id="rId12"/>
    <p:sldId id="266" r:id="rId13"/>
    <p:sldId id="274" r:id="rId14"/>
    <p:sldId id="264" r:id="rId15"/>
    <p:sldId id="27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C7E8F-3C46-4D14-9798-C42D41C5164A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80460-F803-42AE-A660-A6096FE31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89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80460-F803-42AE-A660-A6096FE31C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16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43737"/>
            <a:ext cx="4187588" cy="186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406" y="2514600"/>
            <a:ext cx="6817188" cy="36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45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167242-4736-4AFC-BA99-0DCC2F5B7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28600"/>
            <a:ext cx="5334000" cy="4067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D7F7C0-0AD7-4DB2-B8B0-F9115274C48F}"/>
              </a:ext>
            </a:extLst>
          </p:cNvPr>
          <p:cNvSpPr txBox="1"/>
          <p:nvPr/>
        </p:nvSpPr>
        <p:spPr>
          <a:xfrm>
            <a:off x="1600200" y="5629962"/>
            <a:ext cx="67056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বেচেঁ থাকার জন্য আবাসস্থল এর প্রয়োজন।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7B6502-8E9C-4112-B830-3AC98337B4A1}"/>
              </a:ext>
            </a:extLst>
          </p:cNvPr>
          <p:cNvSpPr txBox="1"/>
          <p:nvPr/>
        </p:nvSpPr>
        <p:spPr>
          <a:xfrm>
            <a:off x="3200400" y="4554547"/>
            <a:ext cx="3200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আবাস্থল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8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5900" y="3094672"/>
            <a:ext cx="7239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এখন তোমার পাঠ্য বইয়ের ২ও৩ নং পৃষ্ঠা নিরবে পাঠ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" y="3733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41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9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E2C097-9E74-4C38-9557-23779C45ACDA}"/>
              </a:ext>
            </a:extLst>
          </p:cNvPr>
          <p:cNvSpPr txBox="1"/>
          <p:nvPr/>
        </p:nvSpPr>
        <p:spPr>
          <a:xfrm>
            <a:off x="1676400" y="1905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বেচেঁ থাকার জন্য কী কী প্রয়োজন তা নিচের ছকে লেখ।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A2A9889-97E9-4378-BA75-88C61178F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6334477"/>
              </p:ext>
            </p:extLst>
          </p:nvPr>
        </p:nvGraphicFramePr>
        <p:xfrm>
          <a:off x="1333500" y="3394364"/>
          <a:ext cx="6477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xmlns="" val="344711424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069198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667074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8103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48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7A8FBC-7B81-49BB-B2BB-561B97E70F71}"/>
              </a:ext>
            </a:extLst>
          </p:cNvPr>
          <p:cNvSpPr txBox="1"/>
          <p:nvPr/>
        </p:nvSpPr>
        <p:spPr>
          <a:xfrm>
            <a:off x="1752600" y="1676400"/>
            <a:ext cx="55626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প্রথমত জীবের বেচে থাকার জন্য খাদ্য,আবাসস্থল এর প্রয়োজন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2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9887" y="1020956"/>
            <a:ext cx="183761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104991" y="11272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0753" y="1014029"/>
            <a:ext cx="3971498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প্রয়োজনীয় শক্তি মানুষ কোথা থেকে পায়?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81139" y="49626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4643642"/>
            <a:ext cx="366669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জায়গায় প্রাণী নিরাপদে থাকে?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887" y="4962668"/>
            <a:ext cx="202571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7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A0946-2AA9-4377-83DF-5067E0BB4572}"/>
              </a:ext>
            </a:extLst>
          </p:cNvPr>
          <p:cNvSpPr txBox="1"/>
          <p:nvPr/>
        </p:nvSpPr>
        <p:spPr>
          <a:xfrm>
            <a:off x="1773382" y="1149927"/>
            <a:ext cx="561801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বেচে থাকার জন্য প্রয়োজনীয় শক্তি আমরা খাদ্য থেকে পাই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B5F7C7-6C72-4637-B088-0FF38D32D63D}"/>
              </a:ext>
            </a:extLst>
          </p:cNvPr>
          <p:cNvSpPr txBox="1"/>
          <p:nvPr/>
        </p:nvSpPr>
        <p:spPr>
          <a:xfrm>
            <a:off x="1981200" y="2819400"/>
            <a:ext cx="4953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আবাসস্থলে থাকে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8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33528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998519"/>
            <a:ext cx="7086600" cy="483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5364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265176"/>
            <a:ext cx="8359902" cy="64099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5" y="128017"/>
            <a:ext cx="8359901" cy="52303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A8A986A-9C6F-44D5-9895-AE1D923FA3A6}"/>
              </a:ext>
            </a:extLst>
          </p:cNvPr>
          <p:cNvSpPr/>
          <p:nvPr/>
        </p:nvSpPr>
        <p:spPr>
          <a:xfrm>
            <a:off x="939547" y="502921"/>
            <a:ext cx="3950208" cy="4343399"/>
          </a:xfrm>
          <a:prstGeom prst="roundRect">
            <a:avLst>
              <a:gd name="adj" fmla="val 1278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রেহেনা পারভিন</a:t>
            </a:r>
          </a:p>
          <a:p>
            <a:pPr algn="ctr"/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bn-IN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জালাসী সরকারি প্রাথমিক বিদ্যালয়</a:t>
            </a:r>
          </a:p>
          <a:p>
            <a:pPr algn="ctr"/>
            <a:r>
              <a:rPr lang="bn-IN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পঞ্চগড় সদর,পঞ্চগড়</a:t>
            </a:r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nShot_20201019_223149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9840" y="533400"/>
            <a:ext cx="3388360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560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-frame-stock-picture-845012.jpg"/>
          <p:cNvPicPr>
            <a:picLocks noChangeAspect="1"/>
          </p:cNvPicPr>
          <p:nvPr/>
        </p:nvPicPr>
        <p:blipFill>
          <a:blip r:embed="rId2"/>
          <a:srcRect b="5556"/>
          <a:stretch>
            <a:fillRect/>
          </a:stretch>
        </p:blipFill>
        <p:spPr>
          <a:xfrm>
            <a:off x="4648200" y="1066800"/>
            <a:ext cx="4495800" cy="5638800"/>
          </a:xfrm>
          <a:prstGeom prst="rect">
            <a:avLst/>
          </a:prstGeom>
        </p:spPr>
      </p:pic>
      <p:pic>
        <p:nvPicPr>
          <p:cNvPr id="3" name="Picture 2" descr="flowers-frame-stock-picture-845012.jpg"/>
          <p:cNvPicPr>
            <a:picLocks noChangeAspect="1"/>
          </p:cNvPicPr>
          <p:nvPr/>
        </p:nvPicPr>
        <p:blipFill>
          <a:blip r:embed="rId2"/>
          <a:srcRect b="5556"/>
          <a:stretch>
            <a:fillRect/>
          </a:stretch>
        </p:blipFill>
        <p:spPr>
          <a:xfrm>
            <a:off x="0" y="1219200"/>
            <a:ext cx="47244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133601"/>
            <a:ext cx="3200400" cy="46474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শ্রণীঃ চতুর্থ</a:t>
            </a:r>
          </a:p>
          <a:p>
            <a:r>
              <a:rPr lang="bn-IN" sz="2400" dirty="0" smtClean="0"/>
              <a:t>বিষয়ঃ </a:t>
            </a:r>
            <a:r>
              <a:rPr lang="bn-IN" sz="2400" dirty="0" smtClean="0"/>
              <a:t>প্রাথমিক বিজ্ঞান</a:t>
            </a:r>
            <a:endParaRPr lang="bn-IN" sz="2400" dirty="0" smtClean="0"/>
          </a:p>
          <a:p>
            <a:r>
              <a:rPr lang="bn-IN" sz="2400" dirty="0" smtClean="0"/>
              <a:t>পাঠের শিরনামঃ </a:t>
            </a:r>
            <a:r>
              <a:rPr lang="bn-IN" sz="3200" dirty="0" smtClean="0">
                <a:latin typeface="NikoshBAN" pitchFamily="2" charset="0"/>
              </a:rPr>
              <a:t>জীব ও পরিবেশ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পাঠ্যংশঃ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পরিবেশে জীব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তারিখঃ২৮/৬/২০১৯ খ্রি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/>
              <a:t>  </a:t>
            </a:r>
          </a:p>
          <a:p>
            <a:endParaRPr lang="en-US" sz="2400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90800"/>
            <a:ext cx="2438400" cy="3400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143000"/>
            <a:ext cx="32004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667000"/>
            <a:ext cx="7315200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সহ প্রত্যেক জীবে বেঁচে থাকার জন্য খাদ্যের প্রয়োজন তা বলতে পারবে।[১.1.1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২।উদ্ভিদ ও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শ্রয় এবং বাসস্থানের প্রয়োজনীয়তা উল্লেখ করতে পারবে।[১.1.3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02790" y="5410200"/>
            <a:ext cx="3962400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পরিবেশের 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6121BD-398E-4791-861F-92220CA2B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500" y="457200"/>
            <a:ext cx="6921000" cy="45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23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276600"/>
            <a:ext cx="5943600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 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1981200"/>
            <a:ext cx="6096000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১।ছবিতে তোমরা কী দেখতে পেলে?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2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0159" y="1981200"/>
            <a:ext cx="5223681" cy="12003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 কিছু আছে সব মিলেই পরিবেশ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3528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743200"/>
            <a:ext cx="60960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1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79644"/>
            <a:ext cx="3276600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খাবার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524000"/>
            <a:ext cx="6324600" cy="32596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2887F-E310-4389-9421-055E47D9A2EA}"/>
              </a:ext>
            </a:extLst>
          </p:cNvPr>
          <p:cNvSpPr txBox="1"/>
          <p:nvPr/>
        </p:nvSpPr>
        <p:spPr>
          <a:xfrm>
            <a:off x="1562100" y="4953000"/>
            <a:ext cx="58293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বেচেঁ থাকার জন্য খাদ্যের প্রয়োজন।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0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183</Words>
  <Application>Microsoft Office PowerPoint</Application>
  <PresentationFormat>On-screen Show (4:3)</PresentationFormat>
  <Paragraphs>37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109</cp:revision>
  <dcterms:created xsi:type="dcterms:W3CDTF">2006-08-16T00:00:00Z</dcterms:created>
  <dcterms:modified xsi:type="dcterms:W3CDTF">2020-11-11T07:22:47Z</dcterms:modified>
</cp:coreProperties>
</file>