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sldIdLst>
    <p:sldId id="279" r:id="rId2"/>
    <p:sldId id="256" r:id="rId3"/>
    <p:sldId id="285" r:id="rId4"/>
    <p:sldId id="257" r:id="rId5"/>
    <p:sldId id="265" r:id="rId6"/>
    <p:sldId id="264" r:id="rId7"/>
    <p:sldId id="266" r:id="rId8"/>
    <p:sldId id="282" r:id="rId9"/>
    <p:sldId id="267" r:id="rId10"/>
    <p:sldId id="268" r:id="rId11"/>
    <p:sldId id="270" r:id="rId12"/>
    <p:sldId id="283" r:id="rId13"/>
    <p:sldId id="273" r:id="rId14"/>
    <p:sldId id="274" r:id="rId15"/>
    <p:sldId id="272" r:id="rId16"/>
    <p:sldId id="275" r:id="rId17"/>
    <p:sldId id="277" r:id="rId18"/>
    <p:sldId id="281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in" initials="S" lastIdx="1" clrIdx="0">
    <p:extLst>
      <p:ext uri="{19B8F6BF-5375-455C-9EA6-DF929625EA0E}">
        <p15:presenceInfo xmlns:p15="http://schemas.microsoft.com/office/powerpoint/2012/main" xmlns="" userId="Shir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0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1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0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2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8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7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1D38-6CBA-406A-BB33-259B24F12F0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7DFFA-6CE6-4304-9B8D-B7B248B4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97250"/>
            <a:ext cx="876992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85913"/>
            <a:ext cx="8672945" cy="46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45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84891" y="212109"/>
              <a:ext cx="11644952" cy="6324600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37310" y="1000469"/>
            <a:ext cx="51170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He’s an English teacher.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966" y="4660346"/>
            <a:ext cx="484764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works in a primary school of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Narail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6265" r="9530"/>
          <a:stretch/>
        </p:blipFill>
        <p:spPr>
          <a:xfrm>
            <a:off x="6219245" y="464024"/>
            <a:ext cx="5229988" cy="2858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5819" r="4403" b="14338"/>
          <a:stretch/>
        </p:blipFill>
        <p:spPr>
          <a:xfrm>
            <a:off x="6219245" y="3517333"/>
            <a:ext cx="5229988" cy="26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915" y="741167"/>
            <a:ext cx="111509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no. 4 and read silently with 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34" y="1914693"/>
            <a:ext cx="3685963" cy="4644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60" y="1594173"/>
            <a:ext cx="6274111" cy="47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24000"/>
            <a:ext cx="6705600" cy="37338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76797" y="285760"/>
            <a:ext cx="6714258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Teacher’s Model reading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45" y="0"/>
            <a:ext cx="12192000" cy="685800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39821" y="267286"/>
            <a:ext cx="5176911" cy="11113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2719" y="2732265"/>
            <a:ext cx="4668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loudly.</a:t>
            </a:r>
          </a:p>
        </p:txBody>
      </p:sp>
      <p:sp>
        <p:nvSpPr>
          <p:cNvPr id="7" name="Oval 6"/>
          <p:cNvSpPr/>
          <p:nvPr/>
        </p:nvSpPr>
        <p:spPr>
          <a:xfrm>
            <a:off x="8558215" y="154750"/>
            <a:ext cx="2724076" cy="689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45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84891" y="212109"/>
              <a:ext cx="11644952" cy="6324600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2336793" y="448722"/>
            <a:ext cx="5950635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alone.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3" y="1880754"/>
            <a:ext cx="5575207" cy="41383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325687" y="562708"/>
            <a:ext cx="1266092" cy="703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I.W</a:t>
            </a:r>
          </a:p>
        </p:txBody>
      </p:sp>
    </p:spTree>
    <p:extLst>
      <p:ext uri="{BB962C8B-B14F-4D97-AF65-F5344CB8AC3E}">
        <p14:creationId xmlns:p14="http://schemas.microsoft.com/office/powerpoint/2010/main" val="33121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7341" y="300039"/>
            <a:ext cx="5445460" cy="7655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blanks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7342" y="2536763"/>
            <a:ext cx="544546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This is ________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7341" y="3515971"/>
            <a:ext cx="54454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He’s 30_______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341" y="4616388"/>
            <a:ext cx="544546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___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in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7338" y="5691497"/>
            <a:ext cx="544546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an  _______ teacher.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4347" y="2367486"/>
            <a:ext cx="1717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04832" y="658379"/>
            <a:ext cx="14264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WCW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837709" y="1304710"/>
            <a:ext cx="1108364" cy="884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311618" y="260614"/>
            <a:ext cx="1688123" cy="703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SGW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2430" y="610055"/>
            <a:ext cx="8947403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answer with your group.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2430" y="3110592"/>
            <a:ext cx="44737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How old is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2430" y="4153693"/>
            <a:ext cx="44737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does he do?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112430" y="1998064"/>
            <a:ext cx="2152357" cy="94253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7907476" y="1953078"/>
            <a:ext cx="2152357" cy="94253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58390" y="3110591"/>
            <a:ext cx="466062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does he work?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8368" y="4153693"/>
            <a:ext cx="464233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What’s the name of the teacher?</a:t>
            </a:r>
          </a:p>
        </p:txBody>
      </p:sp>
    </p:spTree>
    <p:extLst>
      <p:ext uri="{BB962C8B-B14F-4D97-AF65-F5344CB8AC3E}">
        <p14:creationId xmlns:p14="http://schemas.microsoft.com/office/powerpoint/2010/main" val="3336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2262" y="1099988"/>
            <a:ext cx="10218866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about your favorite teacher. </a:t>
            </a:r>
          </a:p>
          <a:p>
            <a:pPr lvl="0"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answer the question and write a paragraph.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3353" y="3140168"/>
            <a:ext cx="618988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What’s the name of your teacher?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3345" y="4017331"/>
            <a:ext cx="618989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How old is he/she?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3353" y="4780780"/>
            <a:ext cx="618988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he/she do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4891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84891" y="212109"/>
              <a:ext cx="11644952" cy="6324600"/>
            </a:xfrm>
            <a:prstGeom prst="roundRect">
              <a:avLst/>
            </a:prstGeom>
            <a:solidFill>
              <a:srgbClr val="9BBB59">
                <a:lumMod val="20000"/>
                <a:lumOff val="80000"/>
              </a:srgbClr>
            </a:solidFill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3439243" y="1296537"/>
            <a:ext cx="462659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Home </a:t>
            </a:r>
            <a:r>
              <a:rPr lang="en-US" sz="3600" dirty="0" smtClean="0"/>
              <a:t>Works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83776" y="3274413"/>
            <a:ext cx="73276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 about yourself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103418" y="4184073"/>
            <a:ext cx="587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85" y="0"/>
            <a:ext cx="7070271" cy="1877437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 you  again </a:t>
            </a:r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 </a:t>
            </a:r>
            <a:r>
              <a:rPr lang="en-US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062006"/>
            <a:ext cx="7070271" cy="43509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1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23349" y="1009936"/>
            <a:ext cx="2048795" cy="457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457200"/>
            <a:endParaRPr lang="en-US" sz="4400" b="1" spc="50" dirty="0">
              <a:ln w="12700" cmpd="sng">
                <a:solidFill>
                  <a:srgbClr val="ED515C">
                    <a:satMod val="120000"/>
                    <a:shade val="8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rgbClr val="ED515C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24310" y="2334797"/>
            <a:ext cx="5051508" cy="30670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3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Abdullah Al 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Mamun</a:t>
            </a:r>
            <a:endParaRPr lang="en-US" sz="3200" b="1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Teacher,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Dhormodoho</a:t>
            </a:r>
            <a:r>
              <a:rPr lang="en-US" sz="3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Govt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Primary School,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Birol</a:t>
            </a:r>
            <a:r>
              <a:rPr lang="en-US" sz="32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,Dinajpur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281" y="437882"/>
            <a:ext cx="9523537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Teacher’s  introduction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281" y="2715798"/>
            <a:ext cx="3067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2436" y="2357873"/>
            <a:ext cx="4946268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Class: Three</a:t>
            </a:r>
          </a:p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Subject: English For Today</a:t>
            </a:r>
            <a:r>
              <a:rPr lang="bn-IN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Unit: 2</a:t>
            </a:r>
          </a:p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Lesson : 1-3</a:t>
            </a:r>
          </a:p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Lesson Name: Introducing a </a:t>
            </a: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teacher.</a:t>
            </a: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3341" y="520504"/>
            <a:ext cx="9105363" cy="1113913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 Introduction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2191785"/>
            <a:ext cx="2815204" cy="32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0656" y="237790"/>
            <a:ext cx="1008610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0656" y="1329460"/>
            <a:ext cx="10086108" cy="360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Listening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3.1.1-Understand simple questions about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students,family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3.3.1: Understand statements.</a:t>
            </a:r>
          </a:p>
          <a:p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Reading: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Read simple sentences with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propernumciation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sress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7" y="0"/>
            <a:ext cx="12192000" cy="685800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6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928640"/>
            <a:ext cx="8769926" cy="47215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81201" y="265586"/>
            <a:ext cx="87699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1" y="1093253"/>
            <a:ext cx="876992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classroom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7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7" y="1950893"/>
            <a:ext cx="8181833" cy="4602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658208" y="368123"/>
            <a:ext cx="818183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8206" y="1043825"/>
            <a:ext cx="818183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her?</a:t>
            </a:r>
          </a:p>
        </p:txBody>
      </p:sp>
    </p:spTree>
    <p:extLst>
      <p:ext uri="{BB962C8B-B14F-4D97-AF65-F5344CB8AC3E}">
        <p14:creationId xmlns:p14="http://schemas.microsoft.com/office/powerpoint/2010/main" val="25459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45" y="0"/>
            <a:ext cx="12192000" cy="6858000"/>
            <a:chOff x="0" y="0"/>
            <a:chExt cx="12192000" cy="6858000"/>
          </a:xfrm>
          <a:solidFill>
            <a:srgbClr val="92D050"/>
          </a:solid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 w="3810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84891" y="212109"/>
              <a:ext cx="11644952" cy="6324600"/>
            </a:xfrm>
            <a:prstGeom prst="roundRect">
              <a:avLst/>
            </a:prstGeom>
            <a:grp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4" y="1631429"/>
            <a:ext cx="7545691" cy="4630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2874" y="741156"/>
            <a:ext cx="75456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teaches in the classroom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7220" y="1193820"/>
            <a:ext cx="2180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71" y="245498"/>
            <a:ext cx="750307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US" sz="4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671" y="3859980"/>
            <a:ext cx="123301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04673" y="3981489"/>
            <a:ext cx="749809" cy="368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6694657" y="3981489"/>
            <a:ext cx="159614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671" y="4800613"/>
            <a:ext cx="115942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04672" y="4896745"/>
            <a:ext cx="749809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86549" y="4896618"/>
            <a:ext cx="16002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5" y="5796026"/>
            <a:ext cx="127158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11545" y="5919365"/>
            <a:ext cx="642937" cy="338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90603" y="5672697"/>
            <a:ext cx="160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491345" y="1371600"/>
            <a:ext cx="1440873" cy="1995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71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45" y="0"/>
            <a:ext cx="12192000" cy="6858000"/>
            <a:chOff x="0" y="0"/>
            <a:chExt cx="12192000" cy="6858000"/>
          </a:xfrm>
          <a:solidFill>
            <a:srgbClr val="92D050"/>
          </a:solid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 w="3810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84891" y="212109"/>
              <a:ext cx="11644952" cy="6324600"/>
            </a:xfrm>
            <a:prstGeom prst="roundRect">
              <a:avLst/>
            </a:prstGeom>
            <a:grpFill/>
            <a:ln w="381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09925" y="1287075"/>
            <a:ext cx="48995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Mahbub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286" y="531734"/>
            <a:ext cx="3077305" cy="50654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9925" y="3541232"/>
            <a:ext cx="48995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He’s 30 years old.</a:t>
            </a:r>
          </a:p>
        </p:txBody>
      </p:sp>
    </p:spTree>
    <p:extLst>
      <p:ext uri="{BB962C8B-B14F-4D97-AF65-F5344CB8AC3E}">
        <p14:creationId xmlns:p14="http://schemas.microsoft.com/office/powerpoint/2010/main" val="23882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293</Words>
  <Application>Microsoft Office PowerPoint</Application>
  <PresentationFormat>Custom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</dc:creator>
  <cp:lastModifiedBy>DPE</cp:lastModifiedBy>
  <cp:revision>239</cp:revision>
  <dcterms:created xsi:type="dcterms:W3CDTF">2018-09-07T04:01:56Z</dcterms:created>
  <dcterms:modified xsi:type="dcterms:W3CDTF">2020-11-11T06:41:45Z</dcterms:modified>
</cp:coreProperties>
</file>