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83" r:id="rId2"/>
    <p:sldId id="282" r:id="rId3"/>
    <p:sldId id="284" r:id="rId4"/>
    <p:sldId id="257" r:id="rId5"/>
    <p:sldId id="259" r:id="rId6"/>
    <p:sldId id="285" r:id="rId7"/>
    <p:sldId id="261" r:id="rId8"/>
    <p:sldId id="262" r:id="rId9"/>
    <p:sldId id="306" r:id="rId10"/>
    <p:sldId id="293" r:id="rId11"/>
    <p:sldId id="294" r:id="rId12"/>
    <p:sldId id="295" r:id="rId13"/>
    <p:sldId id="297" r:id="rId14"/>
    <p:sldId id="307" r:id="rId15"/>
    <p:sldId id="28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22654-1DCF-499A-A786-5A265290F607}" type="datetimeFigureOut">
              <a:rPr lang="en-US" smtClean="0"/>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00D09-96EF-454C-986E-6A8468AD3B99}" type="slidenum">
              <a:rPr lang="en-US" smtClean="0"/>
              <a:t>‹#›</a:t>
            </a:fld>
            <a:endParaRPr lang="en-US"/>
          </a:p>
        </p:txBody>
      </p:sp>
    </p:spTree>
    <p:extLst>
      <p:ext uri="{BB962C8B-B14F-4D97-AF65-F5344CB8AC3E}">
        <p14:creationId xmlns:p14="http://schemas.microsoft.com/office/powerpoint/2010/main" val="76699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00D09-96EF-454C-986E-6A8468AD3B99}" type="slidenum">
              <a:rPr lang="en-US" smtClean="0"/>
              <a:t>1</a:t>
            </a:fld>
            <a:endParaRPr lang="en-US"/>
          </a:p>
        </p:txBody>
      </p:sp>
    </p:spTree>
    <p:extLst>
      <p:ext uri="{BB962C8B-B14F-4D97-AF65-F5344CB8AC3E}">
        <p14:creationId xmlns:p14="http://schemas.microsoft.com/office/powerpoint/2010/main" val="379858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00D09-96EF-454C-986E-6A8468AD3B99}" type="slidenum">
              <a:rPr lang="en-US" smtClean="0"/>
              <a:t>8</a:t>
            </a:fld>
            <a:endParaRPr lang="en-US"/>
          </a:p>
        </p:txBody>
      </p:sp>
    </p:spTree>
    <p:extLst>
      <p:ext uri="{BB962C8B-B14F-4D97-AF65-F5344CB8AC3E}">
        <p14:creationId xmlns:p14="http://schemas.microsoft.com/office/powerpoint/2010/main" val="274775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8C3FFD-FCCB-402F-A3C4-A578485E7448}"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C3FFD-FCCB-402F-A3C4-A578485E7448}"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C3FFD-FCCB-402F-A3C4-A578485E7448}"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C3FFD-FCCB-402F-A3C4-A578485E7448}"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C3FFD-FCCB-402F-A3C4-A578485E7448}"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8C3FFD-FCCB-402F-A3C4-A578485E7448}"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8C3FFD-FCCB-402F-A3C4-A578485E7448}"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8C3FFD-FCCB-402F-A3C4-A578485E7448}"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C3FFD-FCCB-402F-A3C4-A578485E7448}"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10BE-170D-494C-B0D8-909AD6BDB8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C3FFD-FCCB-402F-A3C4-A578485E7448}"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C10BE-170D-494C-B0D8-909AD6BDB8B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B8C3FFD-FCCB-402F-A3C4-A578485E7448}" type="datetimeFigureOut">
              <a:rPr lang="en-US" smtClean="0"/>
              <a:t>11/11/2020</a:t>
            </a:fld>
            <a:endParaRPr lang="en-US"/>
          </a:p>
        </p:txBody>
      </p:sp>
      <p:sp>
        <p:nvSpPr>
          <p:cNvPr id="9" name="Slide Number Placeholder 8"/>
          <p:cNvSpPr>
            <a:spLocks noGrp="1"/>
          </p:cNvSpPr>
          <p:nvPr>
            <p:ph type="sldNum" sz="quarter" idx="11"/>
          </p:nvPr>
        </p:nvSpPr>
        <p:spPr/>
        <p:txBody>
          <a:bodyPr/>
          <a:lstStyle/>
          <a:p>
            <a:fld id="{469C10BE-170D-494C-B0D8-909AD6BDB8B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9C10BE-170D-494C-B0D8-909AD6BDB8B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B8C3FFD-FCCB-402F-A3C4-A578485E7448}" type="datetimeFigureOut">
              <a:rPr lang="en-US" smtClean="0"/>
              <a:t>11/11/2020</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001000" cy="28956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as-IN" b="1" dirty="0" smtClean="0"/>
              <a:t>সবাইকে</a:t>
            </a:r>
            <a:r>
              <a:rPr lang="en-US" b="1" dirty="0" smtClean="0"/>
              <a:t>  </a:t>
            </a:r>
            <a:r>
              <a:rPr lang="en-US" b="1" dirty="0" err="1" smtClean="0"/>
              <a:t>আজকের</a:t>
            </a:r>
            <a:r>
              <a:rPr lang="en-US" b="1" dirty="0"/>
              <a:t> </a:t>
            </a:r>
            <a:r>
              <a:rPr lang="en-US" b="1" dirty="0" err="1" smtClean="0"/>
              <a:t>ক্লাসে</a:t>
            </a:r>
            <a:r>
              <a:rPr lang="en-US" b="1" dirty="0" smtClean="0"/>
              <a:t> </a:t>
            </a:r>
            <a:r>
              <a:rPr lang="en-US" b="1" dirty="0" err="1" smtClean="0"/>
              <a:t>স্বা</a:t>
            </a:r>
            <a:r>
              <a:rPr lang="as-IN" b="1" dirty="0" smtClean="0"/>
              <a:t>গতম</a:t>
            </a:r>
            <a:r>
              <a:rPr lang="as-IN" b="1" dirty="0"/>
              <a:t/>
            </a:r>
            <a:br>
              <a:rPr lang="as-IN" b="1" dirty="0"/>
            </a:br>
            <a:endParaRPr lang="as-IN"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0998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জ্বরে</a:t>
            </a:r>
            <a:r>
              <a:rPr lang="en-US" dirty="0" smtClean="0"/>
              <a:t> </a:t>
            </a:r>
            <a:r>
              <a:rPr lang="en-US" dirty="0" err="1" smtClean="0"/>
              <a:t>খাদ্য</a:t>
            </a:r>
            <a:r>
              <a:rPr lang="en-US" dirty="0" smtClean="0"/>
              <a:t> </a:t>
            </a:r>
            <a:r>
              <a:rPr lang="en-US" dirty="0" err="1" smtClean="0"/>
              <a:t>ব্যবস্থা</a:t>
            </a:r>
            <a:endParaRPr lang="en-US" dirty="0"/>
          </a:p>
        </p:txBody>
      </p:sp>
      <p:sp>
        <p:nvSpPr>
          <p:cNvPr id="3" name="Content Placeholder 2"/>
          <p:cNvSpPr>
            <a:spLocks noGrp="1"/>
          </p:cNvSpPr>
          <p:nvPr>
            <p:ph idx="1"/>
          </p:nvPr>
        </p:nvSpPr>
        <p:spPr>
          <a:xfrm>
            <a:off x="457200" y="1417638"/>
            <a:ext cx="7620000" cy="4800600"/>
          </a:xfrm>
        </p:spPr>
        <p:txBody>
          <a:bodyPr/>
          <a:lstStyle/>
          <a:p>
            <a:r>
              <a:rPr lang="en-US" dirty="0" err="1" smtClean="0"/>
              <a:t>জ্বর</a:t>
            </a:r>
            <a:r>
              <a:rPr lang="en-US" dirty="0" smtClean="0"/>
              <a:t> </a:t>
            </a:r>
            <a:r>
              <a:rPr lang="en-US" dirty="0" err="1" smtClean="0"/>
              <a:t>হলে</a:t>
            </a:r>
            <a:r>
              <a:rPr lang="en-US" dirty="0" smtClean="0"/>
              <a:t> </a:t>
            </a:r>
            <a:r>
              <a:rPr lang="en-US" dirty="0" err="1" smtClean="0"/>
              <a:t>প্রোটিন</a:t>
            </a:r>
            <a:r>
              <a:rPr lang="en-US" dirty="0" smtClean="0"/>
              <a:t> ও </a:t>
            </a:r>
            <a:r>
              <a:rPr lang="en-US" dirty="0" err="1" smtClean="0"/>
              <a:t>অন্যান্য</a:t>
            </a:r>
            <a:r>
              <a:rPr lang="en-US" dirty="0" smtClean="0"/>
              <a:t> </a:t>
            </a:r>
            <a:r>
              <a:rPr lang="en-US" dirty="0" err="1" smtClean="0"/>
              <a:t>খাদ্য</a:t>
            </a:r>
            <a:r>
              <a:rPr lang="en-US" dirty="0" smtClean="0"/>
              <a:t> </a:t>
            </a:r>
            <a:r>
              <a:rPr lang="en-US" dirty="0" err="1" smtClean="0"/>
              <a:t>উপাদানের</a:t>
            </a:r>
            <a:r>
              <a:rPr lang="en-US" dirty="0" smtClean="0"/>
              <a:t> </a:t>
            </a:r>
            <a:r>
              <a:rPr lang="en-US" dirty="0" err="1" smtClean="0"/>
              <a:t>চাহিদা</a:t>
            </a:r>
            <a:r>
              <a:rPr lang="en-US" dirty="0" smtClean="0"/>
              <a:t> </a:t>
            </a:r>
            <a:r>
              <a:rPr lang="en-US" dirty="0" err="1" smtClean="0"/>
              <a:t>বৃদ্ধি</a:t>
            </a:r>
            <a:r>
              <a:rPr lang="en-US" dirty="0" smtClean="0"/>
              <a:t> </a:t>
            </a:r>
            <a:r>
              <a:rPr lang="en-US" dirty="0" err="1" smtClean="0"/>
              <a:t>পায়</a:t>
            </a:r>
            <a:r>
              <a:rPr lang="en-US" dirty="0" smtClean="0"/>
              <a:t>। </a:t>
            </a:r>
            <a:r>
              <a:rPr lang="en-US" dirty="0" err="1" smtClean="0"/>
              <a:t>তাই</a:t>
            </a:r>
            <a:r>
              <a:rPr lang="en-US" dirty="0" smtClean="0"/>
              <a:t> </a:t>
            </a:r>
            <a:r>
              <a:rPr lang="en-US" dirty="0" err="1" smtClean="0"/>
              <a:t>মাছ</a:t>
            </a:r>
            <a:r>
              <a:rPr lang="en-US" dirty="0" smtClean="0"/>
              <a:t>, </a:t>
            </a:r>
            <a:r>
              <a:rPr lang="en-US" dirty="0" err="1" smtClean="0"/>
              <a:t>ছোট</a:t>
            </a:r>
            <a:r>
              <a:rPr lang="en-US" dirty="0" smtClean="0"/>
              <a:t> </a:t>
            </a:r>
            <a:r>
              <a:rPr lang="en-US" dirty="0" err="1" smtClean="0"/>
              <a:t>মুরগী</a:t>
            </a:r>
            <a:r>
              <a:rPr lang="en-US" dirty="0" smtClean="0"/>
              <a:t>, </a:t>
            </a:r>
            <a:r>
              <a:rPr lang="en-US" dirty="0" err="1" smtClean="0"/>
              <a:t>দুধ-রুটি</a:t>
            </a:r>
            <a:r>
              <a:rPr lang="en-US" dirty="0" smtClean="0"/>
              <a:t>, </a:t>
            </a:r>
            <a:r>
              <a:rPr lang="en-US" dirty="0" err="1" smtClean="0"/>
              <a:t>পাতলা</a:t>
            </a:r>
            <a:r>
              <a:rPr lang="en-US" dirty="0" smtClean="0"/>
              <a:t> </a:t>
            </a:r>
            <a:r>
              <a:rPr lang="en-US" dirty="0" err="1" smtClean="0"/>
              <a:t>করে</a:t>
            </a:r>
            <a:r>
              <a:rPr lang="en-US" dirty="0" smtClean="0"/>
              <a:t> </a:t>
            </a:r>
            <a:r>
              <a:rPr lang="en-US" dirty="0" err="1" smtClean="0"/>
              <a:t>দুধ</a:t>
            </a:r>
            <a:r>
              <a:rPr lang="en-US" dirty="0" smtClean="0"/>
              <a:t> </a:t>
            </a:r>
            <a:r>
              <a:rPr lang="en-US" dirty="0" err="1" smtClean="0"/>
              <a:t>সুজি</a:t>
            </a:r>
            <a:r>
              <a:rPr lang="en-US" dirty="0" smtClean="0"/>
              <a:t>, </a:t>
            </a:r>
            <a:r>
              <a:rPr lang="en-US" dirty="0" err="1" smtClean="0"/>
              <a:t>সুপ</a:t>
            </a:r>
            <a:r>
              <a:rPr lang="en-US" dirty="0" smtClean="0"/>
              <a:t>, </a:t>
            </a:r>
            <a:r>
              <a:rPr lang="en-US" dirty="0" err="1" smtClean="0"/>
              <a:t>নরম</a:t>
            </a:r>
            <a:r>
              <a:rPr lang="en-US" dirty="0" smtClean="0"/>
              <a:t> </a:t>
            </a:r>
            <a:r>
              <a:rPr lang="en-US" dirty="0" err="1" smtClean="0"/>
              <a:t>ভাত</a:t>
            </a:r>
            <a:r>
              <a:rPr lang="en-US" dirty="0" smtClean="0"/>
              <a:t>, </a:t>
            </a:r>
            <a:r>
              <a:rPr lang="en-US" dirty="0" err="1" smtClean="0"/>
              <a:t>পাতলা</a:t>
            </a:r>
            <a:r>
              <a:rPr lang="en-US" dirty="0" smtClean="0"/>
              <a:t> </a:t>
            </a:r>
            <a:r>
              <a:rPr lang="en-US" dirty="0" err="1" smtClean="0"/>
              <a:t>ডাল</a:t>
            </a:r>
            <a:r>
              <a:rPr lang="en-US" dirty="0" smtClean="0"/>
              <a:t>, </a:t>
            </a:r>
            <a:r>
              <a:rPr lang="en-US" dirty="0" err="1" smtClean="0"/>
              <a:t>নরম</a:t>
            </a:r>
            <a:r>
              <a:rPr lang="en-US" dirty="0" smtClean="0"/>
              <a:t> </a:t>
            </a:r>
            <a:r>
              <a:rPr lang="en-US" dirty="0" err="1" smtClean="0"/>
              <a:t>খিচুড়ি</a:t>
            </a:r>
            <a:r>
              <a:rPr lang="en-US" dirty="0" smtClean="0"/>
              <a:t> </a:t>
            </a:r>
            <a:r>
              <a:rPr lang="en-US" dirty="0" err="1" smtClean="0"/>
              <a:t>ইত্যাদি</a:t>
            </a:r>
            <a:r>
              <a:rPr lang="en-US" dirty="0" smtClean="0"/>
              <a:t> </a:t>
            </a:r>
            <a:r>
              <a:rPr lang="en-US" dirty="0" err="1" smtClean="0"/>
              <a:t>সহজ</a:t>
            </a:r>
            <a:r>
              <a:rPr lang="en-US" dirty="0" smtClean="0"/>
              <a:t> </a:t>
            </a:r>
            <a:r>
              <a:rPr lang="en-US" dirty="0" err="1" smtClean="0"/>
              <a:t>পাচ্য</a:t>
            </a:r>
            <a:r>
              <a:rPr lang="en-US" dirty="0" smtClean="0"/>
              <a:t> </a:t>
            </a:r>
            <a:r>
              <a:rPr lang="en-US" dirty="0" err="1" smtClean="0"/>
              <a:t>খাবার</a:t>
            </a:r>
            <a:r>
              <a:rPr lang="en-US" dirty="0" smtClean="0"/>
              <a:t> </a:t>
            </a:r>
            <a:r>
              <a:rPr lang="en-US" dirty="0" err="1" smtClean="0"/>
              <a:t>দিতে</a:t>
            </a:r>
            <a:r>
              <a:rPr lang="en-US" dirty="0" smtClean="0"/>
              <a:t> </a:t>
            </a:r>
            <a:r>
              <a:rPr lang="en-US" dirty="0" err="1" smtClean="0"/>
              <a:t>হবে</a:t>
            </a:r>
            <a:r>
              <a:rPr lang="en-US" dirty="0" smtClean="0"/>
              <a:t>।</a:t>
            </a:r>
          </a:p>
          <a:p>
            <a:endParaRPr lang="en-US" dirty="0"/>
          </a:p>
          <a:p>
            <a:r>
              <a:rPr lang="en-US" dirty="0" err="1" smtClean="0"/>
              <a:t>জ্বরে</a:t>
            </a:r>
            <a:r>
              <a:rPr lang="en-US" dirty="0" smtClean="0"/>
              <a:t> </a:t>
            </a:r>
            <a:r>
              <a:rPr lang="en-US" dirty="0" err="1" smtClean="0"/>
              <a:t>ঘামের</a:t>
            </a:r>
            <a:r>
              <a:rPr lang="en-US" dirty="0" smtClean="0"/>
              <a:t> </a:t>
            </a:r>
            <a:r>
              <a:rPr lang="en-US" dirty="0" err="1" smtClean="0"/>
              <a:t>সাথে</a:t>
            </a:r>
            <a:r>
              <a:rPr lang="en-US" dirty="0" smtClean="0"/>
              <a:t> </a:t>
            </a:r>
            <a:r>
              <a:rPr lang="en-US" dirty="0" err="1" smtClean="0"/>
              <a:t>শরীর</a:t>
            </a:r>
            <a:r>
              <a:rPr lang="en-US" dirty="0" smtClean="0"/>
              <a:t> </a:t>
            </a:r>
            <a:r>
              <a:rPr lang="en-US" dirty="0" err="1" smtClean="0"/>
              <a:t>থেকে</a:t>
            </a:r>
            <a:r>
              <a:rPr lang="en-US" dirty="0" smtClean="0"/>
              <a:t> </a:t>
            </a:r>
            <a:r>
              <a:rPr lang="en-US" dirty="0" err="1" smtClean="0"/>
              <a:t>প্রচুর</a:t>
            </a:r>
            <a:r>
              <a:rPr lang="en-US" dirty="0" smtClean="0"/>
              <a:t> </a:t>
            </a:r>
            <a:r>
              <a:rPr lang="en-US" dirty="0" err="1" smtClean="0"/>
              <a:t>পানি</a:t>
            </a:r>
            <a:r>
              <a:rPr lang="en-US" dirty="0" smtClean="0"/>
              <a:t>, </a:t>
            </a:r>
            <a:r>
              <a:rPr lang="en-US" dirty="0" err="1" smtClean="0"/>
              <a:t>সোডিয়াম</a:t>
            </a:r>
            <a:r>
              <a:rPr lang="en-US" dirty="0"/>
              <a:t> </a:t>
            </a:r>
            <a:r>
              <a:rPr lang="en-US" dirty="0" smtClean="0"/>
              <a:t>ও </a:t>
            </a:r>
            <a:r>
              <a:rPr lang="en-US" dirty="0" err="1" smtClean="0"/>
              <a:t>পটাশিয়াম</a:t>
            </a:r>
            <a:r>
              <a:rPr lang="en-US" dirty="0" smtClean="0"/>
              <a:t> </a:t>
            </a:r>
            <a:r>
              <a:rPr lang="en-US" dirty="0" err="1" smtClean="0"/>
              <a:t>লবণ</a:t>
            </a:r>
            <a:r>
              <a:rPr lang="en-US" dirty="0" smtClean="0"/>
              <a:t> </a:t>
            </a:r>
            <a:r>
              <a:rPr lang="en-US" dirty="0" err="1" smtClean="0"/>
              <a:t>বের</a:t>
            </a:r>
            <a:r>
              <a:rPr lang="en-US" dirty="0" smtClean="0"/>
              <a:t> </a:t>
            </a:r>
            <a:r>
              <a:rPr lang="en-US" dirty="0" err="1" smtClean="0"/>
              <a:t>হয়ে</a:t>
            </a:r>
            <a:r>
              <a:rPr lang="en-US" dirty="0" smtClean="0"/>
              <a:t> </a:t>
            </a:r>
            <a:r>
              <a:rPr lang="en-US" dirty="0" err="1" smtClean="0"/>
              <a:t>যায়</a:t>
            </a:r>
            <a:r>
              <a:rPr lang="en-US" dirty="0" smtClean="0"/>
              <a:t>। </a:t>
            </a:r>
            <a:r>
              <a:rPr lang="en-US" dirty="0" err="1" smtClean="0"/>
              <a:t>তাই</a:t>
            </a:r>
            <a:r>
              <a:rPr lang="en-US" dirty="0" smtClean="0"/>
              <a:t> </a:t>
            </a:r>
            <a:r>
              <a:rPr lang="en-US" dirty="0" err="1" smtClean="0"/>
              <a:t>ফলের</a:t>
            </a:r>
            <a:r>
              <a:rPr lang="en-US" dirty="0" smtClean="0"/>
              <a:t> </a:t>
            </a:r>
            <a:r>
              <a:rPr lang="en-US" dirty="0" err="1" smtClean="0"/>
              <a:t>রস</a:t>
            </a:r>
            <a:r>
              <a:rPr lang="en-US" dirty="0" smtClean="0"/>
              <a:t>, </a:t>
            </a:r>
            <a:r>
              <a:rPr lang="en-US" dirty="0" err="1" smtClean="0"/>
              <a:t>সবজির</a:t>
            </a:r>
            <a:r>
              <a:rPr lang="en-US" dirty="0" smtClean="0"/>
              <a:t> </a:t>
            </a:r>
            <a:r>
              <a:rPr lang="en-US" dirty="0" err="1" smtClean="0"/>
              <a:t>সুপ,শরবত</a:t>
            </a:r>
            <a:r>
              <a:rPr lang="en-US" dirty="0" smtClean="0"/>
              <a:t>, </a:t>
            </a:r>
            <a:r>
              <a:rPr lang="en-US" dirty="0" err="1" smtClean="0"/>
              <a:t>ডাবের</a:t>
            </a:r>
            <a:r>
              <a:rPr lang="en-US" dirty="0" smtClean="0"/>
              <a:t> </a:t>
            </a:r>
            <a:r>
              <a:rPr lang="en-US" dirty="0" err="1" smtClean="0"/>
              <a:t>পানি</a:t>
            </a:r>
            <a:r>
              <a:rPr lang="en-US" dirty="0" smtClean="0"/>
              <a:t>, </a:t>
            </a:r>
            <a:r>
              <a:rPr lang="en-US" dirty="0" err="1" smtClean="0"/>
              <a:t>স্যালাইন</a:t>
            </a:r>
            <a:r>
              <a:rPr lang="en-US" dirty="0"/>
              <a:t> </a:t>
            </a:r>
            <a:r>
              <a:rPr lang="en-US" dirty="0" smtClean="0"/>
              <a:t>ও </a:t>
            </a:r>
            <a:r>
              <a:rPr lang="en-US" dirty="0" err="1" smtClean="0"/>
              <a:t>অন্যান্য</a:t>
            </a:r>
            <a:r>
              <a:rPr lang="en-US" dirty="0" smtClean="0"/>
              <a:t> </a:t>
            </a:r>
            <a:r>
              <a:rPr lang="en-US" dirty="0" err="1" smtClean="0"/>
              <a:t>পুষ্টিকর</a:t>
            </a:r>
            <a:r>
              <a:rPr lang="en-US" dirty="0" smtClean="0"/>
              <a:t> </a:t>
            </a:r>
            <a:r>
              <a:rPr lang="en-US" dirty="0" err="1" smtClean="0"/>
              <a:t>খাবার</a:t>
            </a:r>
            <a:r>
              <a:rPr lang="en-US" dirty="0" smtClean="0"/>
              <a:t> </a:t>
            </a:r>
            <a:r>
              <a:rPr lang="en-US" dirty="0" err="1" smtClean="0"/>
              <a:t>খাওয়াতে</a:t>
            </a:r>
            <a:r>
              <a:rPr lang="en-US" dirty="0" smtClean="0"/>
              <a:t> </a:t>
            </a:r>
            <a:r>
              <a:rPr lang="en-US" dirty="0" err="1" smtClean="0"/>
              <a:t>হবে</a:t>
            </a:r>
            <a:r>
              <a:rPr lang="en-US" dirty="0" smtClean="0"/>
              <a:t>।</a:t>
            </a:r>
            <a:endParaRPr lang="en-US" dirty="0"/>
          </a:p>
        </p:txBody>
      </p:sp>
    </p:spTree>
    <p:extLst>
      <p:ext uri="{BB962C8B-B14F-4D97-AF65-F5344CB8AC3E}">
        <p14:creationId xmlns:p14="http://schemas.microsoft.com/office/powerpoint/2010/main" val="4129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ডায়রিয়া</a:t>
            </a:r>
            <a:endParaRPr lang="en-US" dirty="0"/>
          </a:p>
        </p:txBody>
      </p:sp>
      <p:sp>
        <p:nvSpPr>
          <p:cNvPr id="3" name="Content Placeholder 2"/>
          <p:cNvSpPr>
            <a:spLocks noGrp="1"/>
          </p:cNvSpPr>
          <p:nvPr>
            <p:ph idx="1"/>
          </p:nvPr>
        </p:nvSpPr>
        <p:spPr/>
        <p:txBody>
          <a:bodyPr>
            <a:normAutofit/>
          </a:bodyPr>
          <a:lstStyle/>
          <a:p>
            <a:pPr marL="114300" indent="0">
              <a:buNone/>
            </a:pPr>
            <a:r>
              <a:rPr lang="en-US" dirty="0" err="1" smtClean="0"/>
              <a:t>ডায়রিয়া</a:t>
            </a:r>
            <a:r>
              <a:rPr lang="en-US" dirty="0" smtClean="0"/>
              <a:t> </a:t>
            </a:r>
            <a:r>
              <a:rPr lang="en-US" dirty="0" err="1" smtClean="0"/>
              <a:t>প্রধানত</a:t>
            </a:r>
            <a:r>
              <a:rPr lang="en-US" dirty="0" smtClean="0"/>
              <a:t> </a:t>
            </a:r>
            <a:r>
              <a:rPr lang="en-US" dirty="0" err="1" smtClean="0"/>
              <a:t>পানিবাহিত</a:t>
            </a:r>
            <a:r>
              <a:rPr lang="en-US" dirty="0" smtClean="0"/>
              <a:t> </a:t>
            </a:r>
            <a:r>
              <a:rPr lang="en-US" dirty="0" err="1" smtClean="0"/>
              <a:t>রোগ</a:t>
            </a:r>
            <a:r>
              <a:rPr lang="en-US" dirty="0" smtClean="0"/>
              <a:t>। এ </a:t>
            </a:r>
            <a:r>
              <a:rPr lang="en-US" dirty="0" err="1" smtClean="0"/>
              <a:t>রোগের</a:t>
            </a:r>
            <a:r>
              <a:rPr lang="en-US" dirty="0" smtClean="0"/>
              <a:t> </a:t>
            </a:r>
            <a:r>
              <a:rPr lang="en-US" dirty="0" err="1" smtClean="0"/>
              <a:t>লক্ষণগুলো</a:t>
            </a:r>
            <a:r>
              <a:rPr lang="en-US" dirty="0" smtClean="0"/>
              <a:t> </a:t>
            </a:r>
            <a:r>
              <a:rPr lang="en-US" dirty="0" err="1" smtClean="0"/>
              <a:t>হলঃ</a:t>
            </a:r>
            <a:endParaRPr lang="en-US" dirty="0" smtClean="0"/>
          </a:p>
          <a:p>
            <a:r>
              <a:rPr lang="en-US" dirty="0" err="1" smtClean="0"/>
              <a:t>ঘনঘন</a:t>
            </a:r>
            <a:r>
              <a:rPr lang="en-US" dirty="0" smtClean="0"/>
              <a:t> </a:t>
            </a:r>
            <a:r>
              <a:rPr lang="en-US" dirty="0" err="1" smtClean="0"/>
              <a:t>পাতলা</a:t>
            </a:r>
            <a:r>
              <a:rPr lang="en-US" dirty="0" smtClean="0"/>
              <a:t> </a:t>
            </a:r>
            <a:r>
              <a:rPr lang="en-US" dirty="0" err="1" smtClean="0"/>
              <a:t>মলত্যাগ</a:t>
            </a:r>
            <a:r>
              <a:rPr lang="en-US" dirty="0" smtClean="0"/>
              <a:t> </a:t>
            </a:r>
            <a:r>
              <a:rPr lang="en-US" dirty="0" err="1" smtClean="0"/>
              <a:t>হয়</a:t>
            </a:r>
            <a:endParaRPr lang="en-US" dirty="0" smtClean="0"/>
          </a:p>
          <a:p>
            <a:r>
              <a:rPr lang="en-US" dirty="0" err="1" smtClean="0"/>
              <a:t>বমি</a:t>
            </a:r>
            <a:r>
              <a:rPr lang="en-US" dirty="0" smtClean="0"/>
              <a:t> </a:t>
            </a:r>
            <a:r>
              <a:rPr lang="en-US" dirty="0" err="1" smtClean="0"/>
              <a:t>বমি</a:t>
            </a:r>
            <a:r>
              <a:rPr lang="en-US" dirty="0" smtClean="0"/>
              <a:t> </a:t>
            </a:r>
            <a:r>
              <a:rPr lang="en-US" dirty="0" err="1" smtClean="0"/>
              <a:t>ভাব</a:t>
            </a:r>
            <a:r>
              <a:rPr lang="en-US" dirty="0" smtClean="0"/>
              <a:t> </a:t>
            </a:r>
            <a:r>
              <a:rPr lang="en-US" dirty="0" err="1" smtClean="0"/>
              <a:t>বা</a:t>
            </a:r>
            <a:r>
              <a:rPr lang="en-US" dirty="0" smtClean="0"/>
              <a:t> </a:t>
            </a:r>
            <a:r>
              <a:rPr lang="en-US" dirty="0" err="1" smtClean="0"/>
              <a:t>বমি</a:t>
            </a:r>
            <a:r>
              <a:rPr lang="en-US" dirty="0" smtClean="0"/>
              <a:t> </a:t>
            </a:r>
            <a:r>
              <a:rPr lang="en-US" dirty="0" err="1" smtClean="0"/>
              <a:t>হয়</a:t>
            </a:r>
            <a:endParaRPr lang="en-US" dirty="0" smtClean="0"/>
          </a:p>
          <a:p>
            <a:r>
              <a:rPr lang="en-US" dirty="0" err="1" smtClean="0"/>
              <a:t>মাথার</a:t>
            </a:r>
            <a:r>
              <a:rPr lang="en-US" dirty="0" smtClean="0"/>
              <a:t> </a:t>
            </a:r>
            <a:r>
              <a:rPr lang="en-US" dirty="0" err="1" smtClean="0"/>
              <a:t>তালুর</a:t>
            </a:r>
            <a:r>
              <a:rPr lang="en-US" dirty="0" smtClean="0"/>
              <a:t> </a:t>
            </a:r>
            <a:r>
              <a:rPr lang="en-US" dirty="0" err="1" smtClean="0"/>
              <a:t>মধ্যভাগ</a:t>
            </a:r>
            <a:r>
              <a:rPr lang="en-US" dirty="0" smtClean="0"/>
              <a:t> </a:t>
            </a:r>
            <a:r>
              <a:rPr lang="en-US" dirty="0" err="1" smtClean="0"/>
              <a:t>দেবে</a:t>
            </a:r>
            <a:r>
              <a:rPr lang="en-US" dirty="0" smtClean="0"/>
              <a:t> </a:t>
            </a:r>
            <a:r>
              <a:rPr lang="en-US" dirty="0" err="1" smtClean="0"/>
              <a:t>যায়</a:t>
            </a:r>
            <a:endParaRPr lang="en-US" dirty="0" smtClean="0"/>
          </a:p>
          <a:p>
            <a:r>
              <a:rPr lang="en-US" dirty="0" err="1" smtClean="0"/>
              <a:t>চোখ</a:t>
            </a:r>
            <a:r>
              <a:rPr lang="en-US" dirty="0" smtClean="0"/>
              <a:t> </a:t>
            </a:r>
            <a:r>
              <a:rPr lang="en-US" dirty="0" err="1" smtClean="0"/>
              <a:t>কোটরাগত</a:t>
            </a:r>
            <a:r>
              <a:rPr lang="en-US" dirty="0" smtClean="0"/>
              <a:t> </a:t>
            </a:r>
            <a:r>
              <a:rPr lang="en-US" dirty="0" err="1" smtClean="0"/>
              <a:t>হয়</a:t>
            </a:r>
            <a:endParaRPr lang="en-US" dirty="0" smtClean="0"/>
          </a:p>
          <a:p>
            <a:r>
              <a:rPr lang="en-US" dirty="0" smtClean="0"/>
              <a:t>শিশুর </a:t>
            </a:r>
            <a:r>
              <a:rPr lang="en-US" dirty="0" err="1" smtClean="0"/>
              <a:t>মেজাজ</a:t>
            </a:r>
            <a:r>
              <a:rPr lang="en-US" dirty="0" smtClean="0"/>
              <a:t> </a:t>
            </a:r>
            <a:r>
              <a:rPr lang="en-US" dirty="0" err="1" smtClean="0"/>
              <a:t>খিটখিটে</a:t>
            </a:r>
            <a:r>
              <a:rPr lang="en-US" dirty="0" smtClean="0"/>
              <a:t> </a:t>
            </a:r>
            <a:r>
              <a:rPr lang="en-US" dirty="0" err="1" smtClean="0"/>
              <a:t>হয়</a:t>
            </a:r>
            <a:endParaRPr lang="en-US" dirty="0" smtClean="0"/>
          </a:p>
          <a:p>
            <a:r>
              <a:rPr lang="en-US" dirty="0" err="1" smtClean="0"/>
              <a:t>জিভ</a:t>
            </a:r>
            <a:r>
              <a:rPr lang="en-US" dirty="0" smtClean="0"/>
              <a:t> ও </a:t>
            </a:r>
            <a:r>
              <a:rPr lang="en-US" dirty="0" err="1" smtClean="0"/>
              <a:t>ঠোট</a:t>
            </a:r>
            <a:r>
              <a:rPr lang="en-US" dirty="0" smtClean="0"/>
              <a:t> </a:t>
            </a:r>
            <a:r>
              <a:rPr lang="en-US" dirty="0" err="1" smtClean="0"/>
              <a:t>শুকিয়ে</a:t>
            </a:r>
            <a:r>
              <a:rPr lang="en-US" dirty="0" smtClean="0"/>
              <a:t> </a:t>
            </a:r>
            <a:r>
              <a:rPr lang="en-US" dirty="0" err="1" smtClean="0"/>
              <a:t>যায়</a:t>
            </a:r>
            <a:endParaRPr lang="en-US" dirty="0" smtClean="0"/>
          </a:p>
          <a:p>
            <a:r>
              <a:rPr lang="en-US" dirty="0" smtClean="0"/>
              <a:t>শিশুর </a:t>
            </a:r>
            <a:r>
              <a:rPr lang="en-US" dirty="0" err="1" smtClean="0"/>
              <a:t>ওজন</a:t>
            </a:r>
            <a:r>
              <a:rPr lang="en-US" dirty="0" smtClean="0"/>
              <a:t> </a:t>
            </a:r>
            <a:r>
              <a:rPr lang="en-US" dirty="0" err="1" smtClean="0"/>
              <a:t>হ্রাস</a:t>
            </a:r>
            <a:r>
              <a:rPr lang="en-US" dirty="0" smtClean="0"/>
              <a:t> </a:t>
            </a:r>
            <a:r>
              <a:rPr lang="en-US" dirty="0" err="1" smtClean="0"/>
              <a:t>পায়</a:t>
            </a:r>
            <a:endParaRPr lang="en-US" dirty="0" smtClean="0"/>
          </a:p>
          <a:p>
            <a:r>
              <a:rPr lang="en-US" dirty="0" err="1" smtClean="0"/>
              <a:t>অবস্থা</a:t>
            </a:r>
            <a:r>
              <a:rPr lang="en-US" dirty="0" smtClean="0"/>
              <a:t> </a:t>
            </a:r>
            <a:r>
              <a:rPr lang="en-US" dirty="0" err="1" smtClean="0"/>
              <a:t>বেশি</a:t>
            </a:r>
            <a:r>
              <a:rPr lang="en-US" dirty="0" smtClean="0"/>
              <a:t> </a:t>
            </a:r>
            <a:r>
              <a:rPr lang="en-US" dirty="0" err="1" smtClean="0"/>
              <a:t>খারাপ</a:t>
            </a:r>
            <a:r>
              <a:rPr lang="en-US" dirty="0" smtClean="0"/>
              <a:t> </a:t>
            </a:r>
            <a:r>
              <a:rPr lang="en-US" dirty="0" err="1" smtClean="0"/>
              <a:t>হলে</a:t>
            </a:r>
            <a:r>
              <a:rPr lang="en-US" dirty="0" smtClean="0"/>
              <a:t> </a:t>
            </a:r>
            <a:r>
              <a:rPr lang="en-US" dirty="0" err="1" smtClean="0"/>
              <a:t>শিশু</a:t>
            </a:r>
            <a:r>
              <a:rPr lang="en-US" dirty="0" smtClean="0"/>
              <a:t> </a:t>
            </a:r>
            <a:r>
              <a:rPr lang="en-US" dirty="0" err="1" smtClean="0"/>
              <a:t>অচেতন</a:t>
            </a:r>
            <a:r>
              <a:rPr lang="en-US" dirty="0" smtClean="0"/>
              <a:t> </a:t>
            </a:r>
            <a:r>
              <a:rPr lang="en-US" dirty="0" err="1" smtClean="0"/>
              <a:t>হয়ে</a:t>
            </a:r>
            <a:r>
              <a:rPr lang="en-US" dirty="0" smtClean="0"/>
              <a:t> </a:t>
            </a:r>
            <a:r>
              <a:rPr lang="en-US" dirty="0" err="1" smtClean="0"/>
              <a:t>পড়ে</a:t>
            </a:r>
            <a:r>
              <a:rPr lang="en-US" dirty="0" smtClean="0"/>
              <a:t>।</a:t>
            </a:r>
          </a:p>
        </p:txBody>
      </p:sp>
    </p:spTree>
    <p:extLst>
      <p:ext uri="{BB962C8B-B14F-4D97-AF65-F5344CB8AC3E}">
        <p14:creationId xmlns:p14="http://schemas.microsoft.com/office/powerpoint/2010/main" val="10752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করণীয়</a:t>
            </a:r>
            <a:endParaRPr lang="en-US" dirty="0"/>
          </a:p>
        </p:txBody>
      </p:sp>
      <p:sp>
        <p:nvSpPr>
          <p:cNvPr id="3" name="Content Placeholder 2"/>
          <p:cNvSpPr>
            <a:spLocks noGrp="1"/>
          </p:cNvSpPr>
          <p:nvPr>
            <p:ph idx="1"/>
          </p:nvPr>
        </p:nvSpPr>
        <p:spPr/>
        <p:txBody>
          <a:bodyPr/>
          <a:lstStyle/>
          <a:p>
            <a:r>
              <a:rPr lang="en-US" dirty="0" err="1" smtClean="0"/>
              <a:t>ডায়রিয়া</a:t>
            </a:r>
            <a:r>
              <a:rPr lang="en-US" dirty="0" smtClean="0"/>
              <a:t> </a:t>
            </a:r>
            <a:r>
              <a:rPr lang="en-US" dirty="0" err="1" smtClean="0"/>
              <a:t>হওয়ার</a:t>
            </a:r>
            <a:r>
              <a:rPr lang="en-US" dirty="0" smtClean="0"/>
              <a:t> </a:t>
            </a:r>
            <a:r>
              <a:rPr lang="en-US" dirty="0" err="1" smtClean="0"/>
              <a:t>সাথে</a:t>
            </a:r>
            <a:r>
              <a:rPr lang="en-US" dirty="0" smtClean="0"/>
              <a:t> </a:t>
            </a:r>
            <a:r>
              <a:rPr lang="en-US" dirty="0" err="1" smtClean="0"/>
              <a:t>সাথে</a:t>
            </a:r>
            <a:r>
              <a:rPr lang="en-US" dirty="0" smtClean="0"/>
              <a:t> </a:t>
            </a:r>
            <a:r>
              <a:rPr lang="en-US" dirty="0" err="1" smtClean="0"/>
              <a:t>শিশুকে</a:t>
            </a:r>
            <a:r>
              <a:rPr lang="en-US" dirty="0" smtClean="0"/>
              <a:t> </a:t>
            </a:r>
            <a:r>
              <a:rPr lang="en-US" dirty="0" err="1" smtClean="0"/>
              <a:t>খাবার</a:t>
            </a:r>
            <a:r>
              <a:rPr lang="en-US" dirty="0" smtClean="0"/>
              <a:t> </a:t>
            </a:r>
            <a:r>
              <a:rPr lang="en-US" dirty="0" err="1" smtClean="0"/>
              <a:t>স্যালাইন</a:t>
            </a:r>
            <a:r>
              <a:rPr lang="en-US" dirty="0" smtClean="0"/>
              <a:t> </a:t>
            </a:r>
            <a:r>
              <a:rPr lang="en-US" dirty="0" err="1" smtClean="0"/>
              <a:t>দিতে</a:t>
            </a:r>
            <a:r>
              <a:rPr lang="en-US" dirty="0" smtClean="0"/>
              <a:t> </a:t>
            </a:r>
            <a:r>
              <a:rPr lang="en-US" dirty="0" err="1" smtClean="0"/>
              <a:t>হবে।যতবার</a:t>
            </a:r>
            <a:r>
              <a:rPr lang="en-US" dirty="0" smtClean="0"/>
              <a:t> </a:t>
            </a:r>
            <a:r>
              <a:rPr lang="en-US" dirty="0" err="1" smtClean="0"/>
              <a:t>মলত্যাগ</a:t>
            </a:r>
            <a:r>
              <a:rPr lang="en-US" dirty="0" smtClean="0"/>
              <a:t> </a:t>
            </a:r>
            <a:r>
              <a:rPr lang="en-US" dirty="0" err="1" smtClean="0"/>
              <a:t>করবে</a:t>
            </a:r>
            <a:r>
              <a:rPr lang="en-US" dirty="0" smtClean="0"/>
              <a:t> </a:t>
            </a:r>
            <a:r>
              <a:rPr lang="en-US" dirty="0" err="1" smtClean="0"/>
              <a:t>ততবার</a:t>
            </a:r>
            <a:r>
              <a:rPr lang="en-US" dirty="0" smtClean="0"/>
              <a:t> </a:t>
            </a:r>
            <a:r>
              <a:rPr lang="en-US" dirty="0" err="1" smtClean="0"/>
              <a:t>খাবার</a:t>
            </a:r>
            <a:r>
              <a:rPr lang="en-US" dirty="0" smtClean="0"/>
              <a:t> </a:t>
            </a:r>
            <a:r>
              <a:rPr lang="en-US" dirty="0" err="1" smtClean="0"/>
              <a:t>স্যালাইন</a:t>
            </a:r>
            <a:r>
              <a:rPr lang="en-US" dirty="0" smtClean="0"/>
              <a:t> </a:t>
            </a:r>
            <a:r>
              <a:rPr lang="en-US" dirty="0" err="1" smtClean="0"/>
              <a:t>শিশুকে</a:t>
            </a:r>
            <a:r>
              <a:rPr lang="en-US" dirty="0" smtClean="0"/>
              <a:t> </a:t>
            </a:r>
            <a:r>
              <a:rPr lang="en-US" dirty="0" err="1" smtClean="0"/>
              <a:t>বেশি</a:t>
            </a:r>
            <a:r>
              <a:rPr lang="en-US" dirty="0" smtClean="0"/>
              <a:t> </a:t>
            </a:r>
            <a:r>
              <a:rPr lang="en-US" dirty="0" err="1" smtClean="0"/>
              <a:t>পরিমাণে</a:t>
            </a:r>
            <a:r>
              <a:rPr lang="en-US" dirty="0" smtClean="0"/>
              <a:t> </a:t>
            </a:r>
            <a:r>
              <a:rPr lang="en-US" dirty="0" err="1" smtClean="0"/>
              <a:t>দিতে</a:t>
            </a:r>
            <a:r>
              <a:rPr lang="en-US" dirty="0" smtClean="0"/>
              <a:t> </a:t>
            </a:r>
            <a:r>
              <a:rPr lang="en-US" dirty="0" err="1" smtClean="0"/>
              <a:t>হবে</a:t>
            </a:r>
            <a:r>
              <a:rPr lang="en-US" dirty="0" smtClean="0"/>
              <a:t>।</a:t>
            </a:r>
          </a:p>
          <a:p>
            <a:r>
              <a:rPr lang="en-US" dirty="0" err="1" smtClean="0"/>
              <a:t>স্বাভাবিক</a:t>
            </a:r>
            <a:r>
              <a:rPr lang="en-US" dirty="0" smtClean="0"/>
              <a:t> </a:t>
            </a:r>
            <a:r>
              <a:rPr lang="en-US" dirty="0" err="1" smtClean="0"/>
              <a:t>খাবারের</a:t>
            </a:r>
            <a:r>
              <a:rPr lang="en-US" dirty="0" smtClean="0"/>
              <a:t> </a:t>
            </a:r>
            <a:r>
              <a:rPr lang="en-US" dirty="0" err="1" smtClean="0"/>
              <a:t>পাশাপাশি</a:t>
            </a:r>
            <a:r>
              <a:rPr lang="en-US" dirty="0" smtClean="0"/>
              <a:t> </a:t>
            </a:r>
            <a:r>
              <a:rPr lang="en-US" dirty="0" err="1" smtClean="0"/>
              <a:t>শিশুকে</a:t>
            </a:r>
            <a:r>
              <a:rPr lang="en-US" dirty="0" smtClean="0"/>
              <a:t> </a:t>
            </a:r>
            <a:r>
              <a:rPr lang="en-US" dirty="0" err="1" smtClean="0"/>
              <a:t>মায়ের</a:t>
            </a:r>
            <a:r>
              <a:rPr lang="en-US" dirty="0" smtClean="0"/>
              <a:t> </a:t>
            </a:r>
            <a:r>
              <a:rPr lang="en-US" dirty="0" err="1" smtClean="0"/>
              <a:t>দুধ</a:t>
            </a:r>
            <a:r>
              <a:rPr lang="en-US" dirty="0" smtClean="0"/>
              <a:t> </a:t>
            </a:r>
            <a:r>
              <a:rPr lang="en-US" dirty="0" err="1" smtClean="0"/>
              <a:t>দিতে</a:t>
            </a:r>
            <a:r>
              <a:rPr lang="en-US" dirty="0" smtClean="0"/>
              <a:t> </a:t>
            </a:r>
            <a:r>
              <a:rPr lang="en-US" dirty="0" err="1" smtClean="0"/>
              <a:t>হবে</a:t>
            </a:r>
            <a:r>
              <a:rPr lang="en-US" dirty="0" smtClean="0"/>
              <a:t>।</a:t>
            </a:r>
          </a:p>
          <a:p>
            <a:r>
              <a:rPr lang="en-US" dirty="0" err="1" smtClean="0"/>
              <a:t>তরল</a:t>
            </a:r>
            <a:r>
              <a:rPr lang="en-US" dirty="0" smtClean="0"/>
              <a:t> </a:t>
            </a:r>
            <a:r>
              <a:rPr lang="en-US" dirty="0" err="1" smtClean="0"/>
              <a:t>খাবার</a:t>
            </a:r>
            <a:r>
              <a:rPr lang="en-US" dirty="0" smtClean="0"/>
              <a:t> , </a:t>
            </a:r>
            <a:r>
              <a:rPr lang="en-US" dirty="0" err="1" smtClean="0"/>
              <a:t>যেমন</a:t>
            </a:r>
            <a:r>
              <a:rPr lang="en-US" dirty="0" smtClean="0"/>
              <a:t>- </a:t>
            </a:r>
            <a:r>
              <a:rPr lang="en-US" dirty="0" err="1" smtClean="0"/>
              <a:t>ফলের</a:t>
            </a:r>
            <a:r>
              <a:rPr lang="en-US" dirty="0" smtClean="0"/>
              <a:t> </a:t>
            </a:r>
            <a:r>
              <a:rPr lang="en-US" dirty="0" err="1" smtClean="0"/>
              <a:t>রস</a:t>
            </a:r>
            <a:r>
              <a:rPr lang="en-US" dirty="0" smtClean="0"/>
              <a:t>, </a:t>
            </a:r>
            <a:r>
              <a:rPr lang="en-US" dirty="0" err="1" smtClean="0"/>
              <a:t>লেবুর</a:t>
            </a:r>
            <a:r>
              <a:rPr lang="en-US" dirty="0" smtClean="0"/>
              <a:t> </a:t>
            </a:r>
            <a:r>
              <a:rPr lang="en-US" dirty="0" err="1" smtClean="0"/>
              <a:t>শরবত</a:t>
            </a:r>
            <a:r>
              <a:rPr lang="en-US" dirty="0" smtClean="0"/>
              <a:t> </a:t>
            </a:r>
            <a:r>
              <a:rPr lang="en-US" dirty="0" err="1" smtClean="0"/>
              <a:t>ইত্যাদি</a:t>
            </a:r>
            <a:r>
              <a:rPr lang="en-US" dirty="0" smtClean="0"/>
              <a:t> </a:t>
            </a:r>
            <a:r>
              <a:rPr lang="en-US" dirty="0" err="1" smtClean="0"/>
              <a:t>দেয়া</a:t>
            </a:r>
            <a:r>
              <a:rPr lang="en-US" dirty="0" smtClean="0"/>
              <a:t> </a:t>
            </a:r>
            <a:r>
              <a:rPr lang="en-US" dirty="0" err="1" smtClean="0"/>
              <a:t>যেতে</a:t>
            </a:r>
            <a:r>
              <a:rPr lang="en-US" dirty="0" smtClean="0"/>
              <a:t> </a:t>
            </a:r>
            <a:r>
              <a:rPr lang="en-US" dirty="0" err="1" smtClean="0"/>
              <a:t>পারে</a:t>
            </a:r>
            <a:r>
              <a:rPr lang="en-US" dirty="0" smtClean="0"/>
              <a:t>।</a:t>
            </a:r>
          </a:p>
          <a:p>
            <a:r>
              <a:rPr lang="en-US" dirty="0" err="1" smtClean="0"/>
              <a:t>পাতলা</a:t>
            </a:r>
            <a:r>
              <a:rPr lang="en-US" dirty="0" smtClean="0"/>
              <a:t> </a:t>
            </a:r>
            <a:r>
              <a:rPr lang="en-US" dirty="0" err="1" smtClean="0"/>
              <a:t>মলত্যাগ</a:t>
            </a:r>
            <a:r>
              <a:rPr lang="en-US" dirty="0" smtClean="0"/>
              <a:t> </a:t>
            </a:r>
            <a:r>
              <a:rPr lang="en-US" dirty="0" err="1" smtClean="0"/>
              <a:t>বেশি</a:t>
            </a:r>
            <a:r>
              <a:rPr lang="en-US" dirty="0" smtClean="0"/>
              <a:t> </a:t>
            </a:r>
            <a:r>
              <a:rPr lang="en-US" dirty="0" err="1" smtClean="0"/>
              <a:t>হলে</a:t>
            </a:r>
            <a:r>
              <a:rPr lang="en-US" dirty="0" smtClean="0"/>
              <a:t> </a:t>
            </a:r>
            <a:r>
              <a:rPr lang="en-US" dirty="0" err="1" smtClean="0"/>
              <a:t>এবং</a:t>
            </a:r>
            <a:r>
              <a:rPr lang="en-US" dirty="0" smtClean="0"/>
              <a:t> </a:t>
            </a:r>
            <a:r>
              <a:rPr lang="en-US" dirty="0" err="1" smtClean="0"/>
              <a:t>শিশু</a:t>
            </a:r>
            <a:r>
              <a:rPr lang="en-US" dirty="0" smtClean="0"/>
              <a:t> </a:t>
            </a:r>
            <a:r>
              <a:rPr lang="en-US" dirty="0" err="1" smtClean="0"/>
              <a:t>মুখে</a:t>
            </a:r>
            <a:r>
              <a:rPr lang="en-US" dirty="0" smtClean="0"/>
              <a:t> </a:t>
            </a:r>
            <a:r>
              <a:rPr lang="en-US" dirty="0" err="1" smtClean="0"/>
              <a:t>স্যালাইন</a:t>
            </a:r>
            <a:r>
              <a:rPr lang="en-US" dirty="0" smtClean="0"/>
              <a:t> </a:t>
            </a:r>
            <a:r>
              <a:rPr lang="en-US" dirty="0" err="1" smtClean="0"/>
              <a:t>খেতে</a:t>
            </a:r>
            <a:r>
              <a:rPr lang="en-US" dirty="0" smtClean="0"/>
              <a:t> </a:t>
            </a:r>
            <a:r>
              <a:rPr lang="en-US" dirty="0" err="1" smtClean="0"/>
              <a:t>না</a:t>
            </a:r>
            <a:r>
              <a:rPr lang="en-US" dirty="0" smtClean="0"/>
              <a:t> </a:t>
            </a:r>
            <a:r>
              <a:rPr lang="en-US" dirty="0" err="1" smtClean="0"/>
              <a:t>পারলে</a:t>
            </a:r>
            <a:r>
              <a:rPr lang="en-US" dirty="0" smtClean="0"/>
              <a:t> </a:t>
            </a:r>
            <a:r>
              <a:rPr lang="en-US" dirty="0" err="1" smtClean="0"/>
              <a:t>দ্রুত</a:t>
            </a:r>
            <a:r>
              <a:rPr lang="en-US" dirty="0" smtClean="0"/>
              <a:t> </a:t>
            </a:r>
            <a:r>
              <a:rPr lang="en-US" dirty="0" err="1" smtClean="0"/>
              <a:t>হাসপাতালে</a:t>
            </a:r>
            <a:r>
              <a:rPr lang="en-US" dirty="0" smtClean="0"/>
              <a:t> </a:t>
            </a:r>
            <a:r>
              <a:rPr lang="en-US" dirty="0" err="1" smtClean="0"/>
              <a:t>নিয়ে</a:t>
            </a:r>
            <a:r>
              <a:rPr lang="en-US" dirty="0" smtClean="0"/>
              <a:t> </a:t>
            </a:r>
            <a:r>
              <a:rPr lang="en-US" dirty="0" err="1" smtClean="0"/>
              <a:t>যেতে</a:t>
            </a:r>
            <a:r>
              <a:rPr lang="en-US" dirty="0" smtClean="0"/>
              <a:t> </a:t>
            </a:r>
            <a:r>
              <a:rPr lang="en-US" dirty="0" err="1" smtClean="0"/>
              <a:t>হবে</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495799"/>
            <a:ext cx="5257800" cy="2362201"/>
          </a:xfrm>
          <a:prstGeom prst="rect">
            <a:avLst/>
          </a:prstGeom>
        </p:spPr>
      </p:pic>
    </p:spTree>
    <p:extLst>
      <p:ext uri="{BB962C8B-B14F-4D97-AF65-F5344CB8AC3E}">
        <p14:creationId xmlns:p14="http://schemas.microsoft.com/office/powerpoint/2010/main" val="10399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ঘরে</a:t>
            </a:r>
            <a:r>
              <a:rPr lang="en-US" dirty="0" smtClean="0"/>
              <a:t> </a:t>
            </a:r>
            <a:r>
              <a:rPr lang="en-US" dirty="0" err="1" smtClean="0"/>
              <a:t>স্যালাইন</a:t>
            </a:r>
            <a:r>
              <a:rPr lang="en-US" dirty="0" smtClean="0"/>
              <a:t> </a:t>
            </a:r>
            <a:r>
              <a:rPr lang="en-US" dirty="0" err="1" smtClean="0"/>
              <a:t>তৈরির</a:t>
            </a:r>
            <a:r>
              <a:rPr lang="en-US" dirty="0" smtClean="0"/>
              <a:t> </a:t>
            </a:r>
            <a:r>
              <a:rPr lang="en-US" dirty="0" err="1" smtClean="0"/>
              <a:t>পদ্ধতি</a:t>
            </a:r>
            <a:endParaRPr lang="en-US" dirty="0"/>
          </a:p>
        </p:txBody>
      </p:sp>
      <p:sp>
        <p:nvSpPr>
          <p:cNvPr id="3" name="Content Placeholder 2"/>
          <p:cNvSpPr>
            <a:spLocks noGrp="1"/>
          </p:cNvSpPr>
          <p:nvPr>
            <p:ph idx="1"/>
          </p:nvPr>
        </p:nvSpPr>
        <p:spPr>
          <a:xfrm>
            <a:off x="457200" y="1600200"/>
            <a:ext cx="7924800" cy="5029200"/>
          </a:xfrm>
        </p:spPr>
        <p:txBody>
          <a:bodyPr/>
          <a:lstStyle/>
          <a:p>
            <a:r>
              <a:rPr lang="en-US" dirty="0" err="1" smtClean="0"/>
              <a:t>একটি</a:t>
            </a:r>
            <a:r>
              <a:rPr lang="en-US" dirty="0" smtClean="0"/>
              <a:t> </a:t>
            </a:r>
            <a:r>
              <a:rPr lang="en-US" dirty="0" err="1" smtClean="0"/>
              <a:t>পাত্রে</a:t>
            </a:r>
            <a:r>
              <a:rPr lang="en-US" dirty="0" smtClean="0"/>
              <a:t> </a:t>
            </a:r>
            <a:r>
              <a:rPr lang="en-US" dirty="0" err="1" smtClean="0"/>
              <a:t>আধ</a:t>
            </a:r>
            <a:r>
              <a:rPr lang="en-US" dirty="0" smtClean="0"/>
              <a:t> </a:t>
            </a:r>
            <a:r>
              <a:rPr lang="en-US" dirty="0" err="1" smtClean="0"/>
              <a:t>লিটার</a:t>
            </a:r>
            <a:r>
              <a:rPr lang="en-US" dirty="0" smtClean="0"/>
              <a:t> </a:t>
            </a:r>
            <a:r>
              <a:rPr lang="en-US" dirty="0" err="1" smtClean="0"/>
              <a:t>নি</a:t>
            </a:r>
            <a:r>
              <a:rPr lang="en-US" dirty="0" err="1" smtClean="0"/>
              <a:t>রাপদ</a:t>
            </a:r>
            <a:r>
              <a:rPr lang="en-US" dirty="0" smtClean="0"/>
              <a:t> </a:t>
            </a:r>
            <a:r>
              <a:rPr lang="en-US" dirty="0" err="1" smtClean="0"/>
              <a:t>খাবার</a:t>
            </a:r>
            <a:r>
              <a:rPr lang="en-US" dirty="0" smtClean="0"/>
              <a:t> </a:t>
            </a:r>
            <a:r>
              <a:rPr lang="en-US" dirty="0" err="1" smtClean="0"/>
              <a:t>পানি</a:t>
            </a:r>
            <a:r>
              <a:rPr lang="en-US" dirty="0" smtClean="0"/>
              <a:t>, </a:t>
            </a:r>
            <a:r>
              <a:rPr lang="en-US" dirty="0" err="1" smtClean="0"/>
              <a:t>গুড়</a:t>
            </a:r>
            <a:r>
              <a:rPr lang="en-US" dirty="0" smtClean="0"/>
              <a:t> </a:t>
            </a:r>
            <a:r>
              <a:rPr lang="en-US" dirty="0" err="1" smtClean="0"/>
              <a:t>বা</a:t>
            </a:r>
            <a:r>
              <a:rPr lang="en-US" dirty="0" smtClean="0"/>
              <a:t> </a:t>
            </a:r>
            <a:r>
              <a:rPr lang="en-US" dirty="0" err="1" smtClean="0"/>
              <a:t>চিনি</a:t>
            </a:r>
            <a:r>
              <a:rPr lang="en-US" dirty="0" smtClean="0"/>
              <a:t> ও </a:t>
            </a:r>
            <a:r>
              <a:rPr lang="en-US" dirty="0" err="1" smtClean="0"/>
              <a:t>লবণ</a:t>
            </a:r>
            <a:r>
              <a:rPr lang="en-US" dirty="0" smtClean="0"/>
              <a:t> </a:t>
            </a:r>
            <a:r>
              <a:rPr lang="en-US" dirty="0" err="1" smtClean="0"/>
              <a:t>নিয়ে</a:t>
            </a:r>
            <a:r>
              <a:rPr lang="en-US" dirty="0" smtClean="0"/>
              <a:t> </a:t>
            </a:r>
            <a:r>
              <a:rPr lang="en-US" dirty="0" err="1" smtClean="0"/>
              <a:t>একটি</a:t>
            </a:r>
            <a:r>
              <a:rPr lang="en-US" dirty="0" smtClean="0"/>
              <a:t> </a:t>
            </a:r>
            <a:r>
              <a:rPr lang="en-US" dirty="0" err="1" smtClean="0"/>
              <a:t>চামচ</a:t>
            </a:r>
            <a:r>
              <a:rPr lang="en-US" dirty="0" smtClean="0"/>
              <a:t> </a:t>
            </a:r>
            <a:r>
              <a:rPr lang="en-US" dirty="0" err="1" smtClean="0"/>
              <a:t>দিয়ে</a:t>
            </a:r>
            <a:r>
              <a:rPr lang="en-US" dirty="0" smtClean="0"/>
              <a:t> </a:t>
            </a:r>
            <a:r>
              <a:rPr lang="en-US" dirty="0" err="1" smtClean="0"/>
              <a:t>ভালভাবে</a:t>
            </a:r>
            <a:r>
              <a:rPr lang="en-US" dirty="0" smtClean="0"/>
              <a:t> </a:t>
            </a:r>
            <a:r>
              <a:rPr lang="en-US" dirty="0" err="1" smtClean="0"/>
              <a:t>নেড়ে</a:t>
            </a:r>
            <a:r>
              <a:rPr lang="en-US" dirty="0" smtClean="0"/>
              <a:t> </a:t>
            </a:r>
            <a:r>
              <a:rPr lang="en-US" dirty="0" err="1" smtClean="0"/>
              <a:t>স্যালাইন</a:t>
            </a:r>
            <a:r>
              <a:rPr lang="en-US" dirty="0" smtClean="0"/>
              <a:t> </a:t>
            </a:r>
            <a:r>
              <a:rPr lang="en-US" dirty="0" err="1" smtClean="0"/>
              <a:t>তৈরি</a:t>
            </a:r>
            <a:r>
              <a:rPr lang="en-US" dirty="0" smtClean="0"/>
              <a:t> </a:t>
            </a:r>
            <a:r>
              <a:rPr lang="en-US" dirty="0" err="1" smtClean="0"/>
              <a:t>করতে</a:t>
            </a:r>
            <a:r>
              <a:rPr lang="en-US" dirty="0" smtClean="0"/>
              <a:t> </a:t>
            </a:r>
            <a:r>
              <a:rPr lang="en-US" dirty="0" err="1" smtClean="0"/>
              <a:t>হবে</a:t>
            </a:r>
            <a:r>
              <a:rPr lang="en-US" dirty="0" smtClean="0"/>
              <a:t>।</a:t>
            </a:r>
          </a:p>
          <a:p>
            <a:r>
              <a:rPr lang="en-US" dirty="0" err="1" smtClean="0"/>
              <a:t>তৈরি</a:t>
            </a:r>
            <a:r>
              <a:rPr lang="en-US" dirty="0" smtClean="0"/>
              <a:t> </a:t>
            </a:r>
            <a:r>
              <a:rPr lang="en-US" dirty="0" err="1" smtClean="0"/>
              <a:t>স্যালাইন</a:t>
            </a:r>
            <a:r>
              <a:rPr lang="en-US" dirty="0" smtClean="0"/>
              <a:t> ১২ </a:t>
            </a:r>
            <a:r>
              <a:rPr lang="en-US" dirty="0" err="1" smtClean="0"/>
              <a:t>ঘন্টার</a:t>
            </a:r>
            <a:r>
              <a:rPr lang="en-US" dirty="0" smtClean="0"/>
              <a:t> </a:t>
            </a:r>
            <a:r>
              <a:rPr lang="en-US" dirty="0" err="1" smtClean="0"/>
              <a:t>মধ্যে</a:t>
            </a:r>
            <a:r>
              <a:rPr lang="en-US" dirty="0" smtClean="0"/>
              <a:t> </a:t>
            </a:r>
            <a:r>
              <a:rPr lang="en-US" dirty="0" err="1" smtClean="0"/>
              <a:t>খেয়ে</a:t>
            </a:r>
            <a:r>
              <a:rPr lang="en-US" dirty="0" smtClean="0"/>
              <a:t> </a:t>
            </a:r>
            <a:r>
              <a:rPr lang="en-US" dirty="0" err="1" smtClean="0"/>
              <a:t>ফেলতে</a:t>
            </a:r>
            <a:r>
              <a:rPr lang="en-US" dirty="0" smtClean="0"/>
              <a:t> </a:t>
            </a:r>
            <a:r>
              <a:rPr lang="en-US" dirty="0" err="1" smtClean="0"/>
              <a:t>হবে</a:t>
            </a:r>
            <a:r>
              <a:rPr lang="en-US" dirty="0" smtClean="0"/>
              <a:t>।</a:t>
            </a:r>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2856027"/>
              </p:ext>
            </p:extLst>
          </p:nvPr>
        </p:nvGraphicFramePr>
        <p:xfrm>
          <a:off x="1447800" y="3371387"/>
          <a:ext cx="6324600" cy="2526493"/>
        </p:xfrm>
        <a:graphic>
          <a:graphicData uri="http://schemas.openxmlformats.org/drawingml/2006/table">
            <a:tbl>
              <a:tblPr firstRow="1" bandRow="1">
                <a:tableStyleId>{5C22544A-7EE6-4342-B048-85BDC9FD1C3A}</a:tableStyleId>
              </a:tblPr>
              <a:tblGrid>
                <a:gridCol w="3004185"/>
                <a:gridCol w="3320415"/>
              </a:tblGrid>
              <a:tr h="514813">
                <a:tc>
                  <a:txBody>
                    <a:bodyPr/>
                    <a:lstStyle/>
                    <a:p>
                      <a:pPr algn="ctr"/>
                      <a:r>
                        <a:rPr lang="en-US" dirty="0" err="1" smtClean="0">
                          <a:solidFill>
                            <a:schemeClr val="tx1"/>
                          </a:solidFill>
                        </a:rPr>
                        <a:t>উপকরণ</a:t>
                      </a:r>
                      <a:endParaRPr lang="en-US" dirty="0">
                        <a:solidFill>
                          <a:schemeClr val="tx1"/>
                        </a:solidFill>
                      </a:endParaRPr>
                    </a:p>
                  </a:txBody>
                  <a:tcPr/>
                </a:tc>
                <a:tc>
                  <a:txBody>
                    <a:bodyPr/>
                    <a:lstStyle/>
                    <a:p>
                      <a:pPr algn="ctr"/>
                      <a:r>
                        <a:rPr lang="en-US" dirty="0" err="1" smtClean="0">
                          <a:solidFill>
                            <a:schemeClr val="tx1"/>
                          </a:solidFill>
                        </a:rPr>
                        <a:t>পরিমাণ</a:t>
                      </a:r>
                      <a:endParaRPr lang="en-US" dirty="0">
                        <a:solidFill>
                          <a:schemeClr val="tx1"/>
                        </a:solidFill>
                      </a:endParaRPr>
                    </a:p>
                  </a:txBody>
                  <a:tcPr/>
                </a:tc>
              </a:tr>
              <a:tr h="1362306">
                <a:tc>
                  <a:txBody>
                    <a:bodyPr/>
                    <a:lstStyle/>
                    <a:p>
                      <a:pPr algn="ctr"/>
                      <a:r>
                        <a:rPr lang="en-US" dirty="0" err="1" smtClean="0"/>
                        <a:t>গুড়</a:t>
                      </a:r>
                      <a:r>
                        <a:rPr lang="en-US" dirty="0" smtClean="0"/>
                        <a:t>/</a:t>
                      </a:r>
                      <a:r>
                        <a:rPr lang="en-US" dirty="0" err="1" smtClean="0"/>
                        <a:t>চিনি</a:t>
                      </a:r>
                      <a:endParaRPr lang="en-US" dirty="0" smtClean="0"/>
                    </a:p>
                    <a:p>
                      <a:pPr algn="ctr"/>
                      <a:endParaRPr lang="en-US" dirty="0" smtClean="0"/>
                    </a:p>
                    <a:p>
                      <a:pPr algn="ctr"/>
                      <a:endParaRPr lang="en-US" dirty="0" smtClean="0"/>
                    </a:p>
                    <a:p>
                      <a:pPr algn="ctr"/>
                      <a:r>
                        <a:rPr lang="en-US" dirty="0" err="1" smtClean="0"/>
                        <a:t>লবণ</a:t>
                      </a:r>
                      <a:endParaRPr lang="en-US" dirty="0" smtClean="0"/>
                    </a:p>
                    <a:p>
                      <a:pPr algn="ctr"/>
                      <a:endParaRPr lang="en-US" dirty="0" smtClean="0"/>
                    </a:p>
                    <a:p>
                      <a:pPr algn="ctr"/>
                      <a:endParaRPr lang="en-US" dirty="0" smtClean="0"/>
                    </a:p>
                    <a:p>
                      <a:pPr algn="ctr"/>
                      <a:r>
                        <a:rPr lang="en-US" dirty="0" err="1" smtClean="0"/>
                        <a:t>নিরাপদ</a:t>
                      </a:r>
                      <a:r>
                        <a:rPr lang="en-US" baseline="0" dirty="0" smtClean="0"/>
                        <a:t> </a:t>
                      </a:r>
                      <a:r>
                        <a:rPr lang="en-US" baseline="0" dirty="0" err="1" smtClean="0"/>
                        <a:t>ঠান্ডা</a:t>
                      </a:r>
                      <a:r>
                        <a:rPr lang="en-US" baseline="0" dirty="0" smtClean="0"/>
                        <a:t> </a:t>
                      </a:r>
                      <a:r>
                        <a:rPr lang="en-US" baseline="0" dirty="0" err="1" smtClean="0"/>
                        <a:t>পানি</a:t>
                      </a:r>
                      <a:endParaRPr lang="en-US" dirty="0"/>
                    </a:p>
                  </a:txBody>
                  <a:tcPr/>
                </a:tc>
                <a:tc>
                  <a:txBody>
                    <a:bodyPr/>
                    <a:lstStyle/>
                    <a:p>
                      <a:pPr algn="ctr"/>
                      <a:r>
                        <a:rPr lang="en-US" dirty="0" err="1" smtClean="0"/>
                        <a:t>এক</a:t>
                      </a:r>
                      <a:r>
                        <a:rPr lang="en-US" baseline="0" dirty="0" smtClean="0"/>
                        <a:t> </a:t>
                      </a:r>
                      <a:r>
                        <a:rPr lang="en-US" baseline="0" dirty="0" err="1" smtClean="0"/>
                        <a:t>মুঠ</a:t>
                      </a:r>
                      <a:r>
                        <a:rPr lang="en-US" baseline="0" dirty="0" smtClean="0"/>
                        <a:t> </a:t>
                      </a:r>
                    </a:p>
                    <a:p>
                      <a:pPr algn="ctr"/>
                      <a:endParaRPr lang="en-US" baseline="0" dirty="0" smtClean="0"/>
                    </a:p>
                    <a:p>
                      <a:pPr algn="ctr"/>
                      <a:endParaRPr lang="en-US" baseline="0" dirty="0" smtClean="0"/>
                    </a:p>
                    <a:p>
                      <a:pPr algn="ctr"/>
                      <a:r>
                        <a:rPr lang="en-US" baseline="0" dirty="0" err="1" smtClean="0"/>
                        <a:t>তিন</a:t>
                      </a:r>
                      <a:r>
                        <a:rPr lang="en-US" baseline="0" dirty="0" smtClean="0"/>
                        <a:t> </a:t>
                      </a:r>
                      <a:r>
                        <a:rPr lang="en-US" baseline="0" dirty="0" err="1" smtClean="0"/>
                        <a:t>আঙ্গুলের</a:t>
                      </a:r>
                      <a:r>
                        <a:rPr lang="en-US" baseline="0" dirty="0" smtClean="0"/>
                        <a:t> </a:t>
                      </a:r>
                      <a:r>
                        <a:rPr lang="en-US" baseline="0" dirty="0" err="1" smtClean="0"/>
                        <a:t>এক</a:t>
                      </a:r>
                      <a:r>
                        <a:rPr lang="en-US" baseline="0" dirty="0" smtClean="0"/>
                        <a:t> </a:t>
                      </a:r>
                      <a:r>
                        <a:rPr lang="en-US" baseline="0" dirty="0" err="1" smtClean="0"/>
                        <a:t>চিমটি</a:t>
                      </a:r>
                      <a:endParaRPr lang="en-US" baseline="0" dirty="0" smtClean="0"/>
                    </a:p>
                    <a:p>
                      <a:pPr algn="ctr"/>
                      <a:endParaRPr lang="en-US" baseline="0" dirty="0" smtClean="0"/>
                    </a:p>
                    <a:p>
                      <a:pPr algn="ctr"/>
                      <a:endParaRPr lang="en-US" baseline="0" dirty="0" smtClean="0"/>
                    </a:p>
                    <a:p>
                      <a:pPr algn="ctr"/>
                      <a:r>
                        <a:rPr lang="en-US" baseline="0" dirty="0" err="1" smtClean="0"/>
                        <a:t>আধ</a:t>
                      </a:r>
                      <a:r>
                        <a:rPr lang="en-US" baseline="0" dirty="0" smtClean="0"/>
                        <a:t> </a:t>
                      </a:r>
                      <a:r>
                        <a:rPr lang="en-US" baseline="0" dirty="0" err="1" smtClean="0"/>
                        <a:t>লিটার</a:t>
                      </a:r>
                      <a:endParaRPr lang="en-US" baseline="0" dirty="0" smtClean="0"/>
                    </a:p>
                  </a:txBody>
                  <a:tcPr/>
                </a:tc>
              </a:tr>
            </a:tbl>
          </a:graphicData>
        </a:graphic>
      </p:graphicFrame>
    </p:spTree>
    <p:extLst>
      <p:ext uri="{BB962C8B-B14F-4D97-AF65-F5344CB8AC3E}">
        <p14:creationId xmlns:p14="http://schemas.microsoft.com/office/powerpoint/2010/main" val="4148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ডায়রিয়া</a:t>
            </a:r>
            <a:r>
              <a:rPr lang="en-US" dirty="0" smtClean="0"/>
              <a:t> </a:t>
            </a:r>
            <a:r>
              <a:rPr lang="en-US" dirty="0" err="1" smtClean="0"/>
              <a:t>প্রতিরোধের</a:t>
            </a:r>
            <a:r>
              <a:rPr lang="en-US" dirty="0" smtClean="0"/>
              <a:t> </a:t>
            </a:r>
            <a:r>
              <a:rPr lang="en-US" dirty="0" err="1" smtClean="0"/>
              <a:t>উপায়</a:t>
            </a:r>
            <a:endParaRPr lang="en-US" dirty="0"/>
          </a:p>
        </p:txBody>
      </p:sp>
      <p:sp>
        <p:nvSpPr>
          <p:cNvPr id="3" name="Content Placeholder 2"/>
          <p:cNvSpPr>
            <a:spLocks noGrp="1"/>
          </p:cNvSpPr>
          <p:nvPr>
            <p:ph idx="1"/>
          </p:nvPr>
        </p:nvSpPr>
        <p:spPr/>
        <p:txBody>
          <a:bodyPr/>
          <a:lstStyle/>
          <a:p>
            <a:r>
              <a:rPr lang="en-US" dirty="0" err="1" smtClean="0"/>
              <a:t>সবসময়</a:t>
            </a:r>
            <a:r>
              <a:rPr lang="en-US" dirty="0" smtClean="0"/>
              <a:t> </a:t>
            </a:r>
            <a:r>
              <a:rPr lang="en-US" dirty="0" err="1" smtClean="0"/>
              <a:t>ফুটানো</a:t>
            </a:r>
            <a:r>
              <a:rPr lang="en-US" dirty="0" smtClean="0"/>
              <a:t> </a:t>
            </a:r>
            <a:r>
              <a:rPr lang="en-US" dirty="0" err="1" smtClean="0"/>
              <a:t>নিরাপদ</a:t>
            </a:r>
            <a:r>
              <a:rPr lang="en-US" dirty="0" smtClean="0"/>
              <a:t> </a:t>
            </a:r>
            <a:r>
              <a:rPr lang="en-US" dirty="0" err="1" smtClean="0"/>
              <a:t>পানি</a:t>
            </a:r>
            <a:r>
              <a:rPr lang="en-US" dirty="0" smtClean="0"/>
              <a:t> </a:t>
            </a:r>
            <a:r>
              <a:rPr lang="en-US" dirty="0" err="1" smtClean="0"/>
              <a:t>বা</a:t>
            </a:r>
            <a:r>
              <a:rPr lang="en-US" dirty="0" smtClean="0"/>
              <a:t> </a:t>
            </a:r>
            <a:r>
              <a:rPr lang="en-US" dirty="0" err="1" smtClean="0"/>
              <a:t>টিউবয়েলের</a:t>
            </a:r>
            <a:r>
              <a:rPr lang="en-US" dirty="0" smtClean="0"/>
              <a:t> </a:t>
            </a:r>
            <a:r>
              <a:rPr lang="en-US" dirty="0" err="1" smtClean="0"/>
              <a:t>পানি</a:t>
            </a:r>
            <a:r>
              <a:rPr lang="en-US" dirty="0" smtClean="0"/>
              <a:t> </a:t>
            </a:r>
            <a:r>
              <a:rPr lang="en-US" dirty="0" err="1" smtClean="0"/>
              <a:t>পান</a:t>
            </a:r>
            <a:r>
              <a:rPr lang="en-US" dirty="0" smtClean="0"/>
              <a:t> </a:t>
            </a:r>
            <a:r>
              <a:rPr lang="en-US" dirty="0" err="1" smtClean="0"/>
              <a:t>করতে</a:t>
            </a:r>
            <a:r>
              <a:rPr lang="en-US" dirty="0" smtClean="0"/>
              <a:t> </a:t>
            </a:r>
            <a:r>
              <a:rPr lang="en-US" dirty="0" err="1" smtClean="0"/>
              <a:t>হবে</a:t>
            </a:r>
            <a:r>
              <a:rPr lang="en-US" dirty="0" smtClean="0"/>
              <a:t>।</a:t>
            </a:r>
          </a:p>
          <a:p>
            <a:r>
              <a:rPr lang="en-US" dirty="0" err="1" smtClean="0"/>
              <a:t>দুধ</a:t>
            </a:r>
            <a:r>
              <a:rPr lang="en-US" dirty="0" smtClean="0"/>
              <a:t> </a:t>
            </a:r>
            <a:r>
              <a:rPr lang="en-US" dirty="0" err="1" smtClean="0"/>
              <a:t>ভালোমতো</a:t>
            </a:r>
            <a:r>
              <a:rPr lang="en-US" dirty="0" smtClean="0"/>
              <a:t> </a:t>
            </a:r>
            <a:r>
              <a:rPr lang="en-US" dirty="0" err="1" smtClean="0"/>
              <a:t>ফুটিয়ে</a:t>
            </a:r>
            <a:r>
              <a:rPr lang="en-US" dirty="0" smtClean="0"/>
              <a:t> </a:t>
            </a:r>
            <a:r>
              <a:rPr lang="en-US" dirty="0" err="1" smtClean="0"/>
              <a:t>পান</a:t>
            </a:r>
            <a:r>
              <a:rPr lang="en-US" dirty="0" smtClean="0"/>
              <a:t> </a:t>
            </a:r>
            <a:r>
              <a:rPr lang="en-US" dirty="0" err="1" smtClean="0"/>
              <a:t>করতে</a:t>
            </a:r>
            <a:r>
              <a:rPr lang="en-US" dirty="0" smtClean="0"/>
              <a:t> </a:t>
            </a:r>
            <a:r>
              <a:rPr lang="en-US" dirty="0" err="1" smtClean="0"/>
              <a:t>হবে</a:t>
            </a:r>
            <a:r>
              <a:rPr lang="en-US" dirty="0" smtClean="0"/>
              <a:t>।</a:t>
            </a:r>
          </a:p>
          <a:p>
            <a:r>
              <a:rPr lang="en-US" dirty="0" err="1" smtClean="0"/>
              <a:t>খাদ্যদ্রব্য</a:t>
            </a:r>
            <a:r>
              <a:rPr lang="en-US" dirty="0" smtClean="0"/>
              <a:t> </a:t>
            </a:r>
            <a:r>
              <a:rPr lang="en-US" dirty="0" err="1" smtClean="0"/>
              <a:t>ঢেকে</a:t>
            </a:r>
            <a:r>
              <a:rPr lang="en-US" dirty="0" smtClean="0"/>
              <a:t> </a:t>
            </a:r>
            <a:r>
              <a:rPr lang="en-US" dirty="0" err="1" smtClean="0"/>
              <a:t>রাখতে</a:t>
            </a:r>
            <a:r>
              <a:rPr lang="en-US" dirty="0" smtClean="0"/>
              <a:t> </a:t>
            </a:r>
            <a:r>
              <a:rPr lang="en-US" dirty="0" err="1" smtClean="0"/>
              <a:t>হবে</a:t>
            </a:r>
            <a:r>
              <a:rPr lang="en-US" dirty="0" smtClean="0"/>
              <a:t>, </a:t>
            </a:r>
            <a:r>
              <a:rPr lang="en-US" dirty="0" err="1" smtClean="0"/>
              <a:t>যাতে</a:t>
            </a:r>
            <a:r>
              <a:rPr lang="en-US" dirty="0" smtClean="0"/>
              <a:t> </a:t>
            </a:r>
            <a:r>
              <a:rPr lang="en-US" dirty="0" err="1" smtClean="0"/>
              <a:t>মাছি</a:t>
            </a:r>
            <a:r>
              <a:rPr lang="en-US" dirty="0" smtClean="0"/>
              <a:t> </a:t>
            </a:r>
            <a:r>
              <a:rPr lang="en-US" dirty="0" err="1" smtClean="0"/>
              <a:t>বা</a:t>
            </a:r>
            <a:r>
              <a:rPr lang="en-US" dirty="0" smtClean="0"/>
              <a:t> </a:t>
            </a:r>
            <a:r>
              <a:rPr lang="en-US" dirty="0" err="1" smtClean="0"/>
              <a:t>পোকা</a:t>
            </a:r>
            <a:r>
              <a:rPr lang="en-US" dirty="0" smtClean="0"/>
              <a:t> – </a:t>
            </a:r>
            <a:r>
              <a:rPr lang="en-US" dirty="0" err="1" smtClean="0"/>
              <a:t>মাকড়</a:t>
            </a:r>
            <a:r>
              <a:rPr lang="en-US" dirty="0" smtClean="0"/>
              <a:t> </a:t>
            </a:r>
            <a:r>
              <a:rPr lang="en-US" dirty="0" err="1" smtClean="0"/>
              <a:t>বসতে</a:t>
            </a:r>
            <a:r>
              <a:rPr lang="en-US" dirty="0" smtClean="0"/>
              <a:t> </a:t>
            </a:r>
            <a:r>
              <a:rPr lang="en-US" dirty="0" err="1" smtClean="0"/>
              <a:t>না</a:t>
            </a:r>
            <a:r>
              <a:rPr lang="en-US" dirty="0" smtClean="0"/>
              <a:t> </a:t>
            </a:r>
            <a:r>
              <a:rPr lang="en-US" dirty="0" err="1" smtClean="0"/>
              <a:t>পারে</a:t>
            </a:r>
            <a:r>
              <a:rPr lang="en-US" dirty="0" smtClean="0"/>
              <a:t>।</a:t>
            </a:r>
          </a:p>
          <a:p>
            <a:r>
              <a:rPr lang="en-US" dirty="0" err="1" smtClean="0"/>
              <a:t>খাবার</a:t>
            </a:r>
            <a:r>
              <a:rPr lang="en-US" dirty="0" smtClean="0"/>
              <a:t> </a:t>
            </a:r>
            <a:r>
              <a:rPr lang="en-US" dirty="0" err="1" smtClean="0"/>
              <a:t>গরম</a:t>
            </a:r>
            <a:r>
              <a:rPr lang="en-US" dirty="0" smtClean="0"/>
              <a:t> </a:t>
            </a:r>
            <a:r>
              <a:rPr lang="en-US" dirty="0" err="1" smtClean="0"/>
              <a:t>করে</a:t>
            </a:r>
            <a:r>
              <a:rPr lang="en-US" dirty="0" smtClean="0"/>
              <a:t> </a:t>
            </a:r>
            <a:r>
              <a:rPr lang="en-US" dirty="0" err="1" smtClean="0"/>
              <a:t>খেতে</a:t>
            </a:r>
            <a:r>
              <a:rPr lang="en-US" dirty="0" smtClean="0"/>
              <a:t> </a:t>
            </a:r>
            <a:r>
              <a:rPr lang="en-US" dirty="0" err="1" smtClean="0"/>
              <a:t>হবে</a:t>
            </a:r>
            <a:r>
              <a:rPr lang="en-US" dirty="0" smtClean="0"/>
              <a:t>।</a:t>
            </a:r>
          </a:p>
          <a:p>
            <a:r>
              <a:rPr lang="en-US" dirty="0" err="1" smtClean="0"/>
              <a:t>বাসি</a:t>
            </a:r>
            <a:r>
              <a:rPr lang="en-US" dirty="0" smtClean="0"/>
              <a:t> </a:t>
            </a:r>
            <a:r>
              <a:rPr lang="en-US" dirty="0" err="1" smtClean="0"/>
              <a:t>পচা</a:t>
            </a:r>
            <a:r>
              <a:rPr lang="en-US" dirty="0" smtClean="0"/>
              <a:t> </a:t>
            </a:r>
            <a:r>
              <a:rPr lang="en-US" dirty="0" err="1" smtClean="0"/>
              <a:t>খাবার</a:t>
            </a:r>
            <a:r>
              <a:rPr lang="en-US" dirty="0" smtClean="0"/>
              <a:t> </a:t>
            </a:r>
            <a:r>
              <a:rPr lang="en-US" dirty="0" err="1" smtClean="0"/>
              <a:t>বর্জন</a:t>
            </a:r>
            <a:r>
              <a:rPr lang="en-US" dirty="0" smtClean="0"/>
              <a:t> </a:t>
            </a:r>
            <a:r>
              <a:rPr lang="en-US" dirty="0" err="1" smtClean="0"/>
              <a:t>করতে</a:t>
            </a:r>
            <a:r>
              <a:rPr lang="en-US" dirty="0" smtClean="0"/>
              <a:t> </a:t>
            </a:r>
            <a:r>
              <a:rPr lang="en-US" dirty="0" err="1" smtClean="0"/>
              <a:t>হবে</a:t>
            </a:r>
            <a:r>
              <a:rPr lang="en-US" dirty="0" smtClean="0"/>
              <a:t>।</a:t>
            </a:r>
          </a:p>
          <a:p>
            <a:r>
              <a:rPr lang="en-US" dirty="0" err="1" smtClean="0"/>
              <a:t>পরিষ্কার</a:t>
            </a:r>
            <a:r>
              <a:rPr lang="en-US" dirty="0" smtClean="0"/>
              <a:t> </a:t>
            </a:r>
            <a:r>
              <a:rPr lang="en-US" dirty="0" err="1" smtClean="0"/>
              <a:t>থালা-বাসন</a:t>
            </a:r>
            <a:r>
              <a:rPr lang="en-US" dirty="0" smtClean="0"/>
              <a:t> </a:t>
            </a:r>
            <a:r>
              <a:rPr lang="en-US" dirty="0" err="1" smtClean="0"/>
              <a:t>বিশুদ্ধ</a:t>
            </a:r>
            <a:r>
              <a:rPr lang="en-US" dirty="0" smtClean="0"/>
              <a:t> </a:t>
            </a:r>
            <a:r>
              <a:rPr lang="en-US" dirty="0" err="1" smtClean="0"/>
              <a:t>পানি</a:t>
            </a:r>
            <a:r>
              <a:rPr lang="en-US" dirty="0" smtClean="0"/>
              <a:t> </a:t>
            </a:r>
            <a:r>
              <a:rPr lang="en-US" dirty="0" err="1" smtClean="0"/>
              <a:t>দিয়ে</a:t>
            </a:r>
            <a:r>
              <a:rPr lang="en-US" dirty="0" smtClean="0"/>
              <a:t> </a:t>
            </a:r>
            <a:r>
              <a:rPr lang="en-US" dirty="0" err="1" smtClean="0"/>
              <a:t>ধুয়ে</a:t>
            </a:r>
            <a:r>
              <a:rPr lang="en-US" dirty="0" smtClean="0"/>
              <a:t> </a:t>
            </a:r>
            <a:r>
              <a:rPr lang="en-US" dirty="0" err="1" smtClean="0"/>
              <a:t>খাবার</a:t>
            </a:r>
            <a:r>
              <a:rPr lang="en-US" dirty="0" smtClean="0"/>
              <a:t> </a:t>
            </a:r>
            <a:r>
              <a:rPr lang="en-US" dirty="0" err="1" smtClean="0"/>
              <a:t>খেতে</a:t>
            </a:r>
            <a:r>
              <a:rPr lang="en-US" dirty="0" smtClean="0"/>
              <a:t> </a:t>
            </a:r>
            <a:r>
              <a:rPr lang="en-US" dirty="0" err="1" smtClean="0"/>
              <a:t>হবে</a:t>
            </a:r>
            <a:r>
              <a:rPr lang="en-US" dirty="0" smtClean="0"/>
              <a:t>।</a:t>
            </a:r>
          </a:p>
          <a:p>
            <a:r>
              <a:rPr lang="en-US" dirty="0" err="1" smtClean="0"/>
              <a:t>মলমূত্র</a:t>
            </a:r>
            <a:r>
              <a:rPr lang="en-US" dirty="0" smtClean="0"/>
              <a:t> </a:t>
            </a:r>
            <a:r>
              <a:rPr lang="en-US" dirty="0" err="1" smtClean="0"/>
              <a:t>ত্যাগের</a:t>
            </a:r>
            <a:r>
              <a:rPr lang="en-US" dirty="0" smtClean="0"/>
              <a:t> </a:t>
            </a:r>
            <a:r>
              <a:rPr lang="en-US" dirty="0" err="1" smtClean="0"/>
              <a:t>পর</a:t>
            </a:r>
            <a:r>
              <a:rPr lang="en-US" dirty="0" smtClean="0"/>
              <a:t> </a:t>
            </a:r>
            <a:r>
              <a:rPr lang="en-US" dirty="0" err="1" smtClean="0"/>
              <a:t>হাত</a:t>
            </a:r>
            <a:r>
              <a:rPr lang="en-US" dirty="0" smtClean="0"/>
              <a:t> </a:t>
            </a:r>
            <a:r>
              <a:rPr lang="en-US" dirty="0" err="1" smtClean="0"/>
              <a:t>সাবান</a:t>
            </a:r>
            <a:r>
              <a:rPr lang="en-US" dirty="0" smtClean="0"/>
              <a:t> </a:t>
            </a:r>
            <a:r>
              <a:rPr lang="en-US" dirty="0" err="1" smtClean="0"/>
              <a:t>বা</a:t>
            </a:r>
            <a:r>
              <a:rPr lang="en-US" dirty="0" smtClean="0"/>
              <a:t> </a:t>
            </a:r>
            <a:r>
              <a:rPr lang="en-US" dirty="0" err="1" smtClean="0"/>
              <a:t>ছাই</a:t>
            </a:r>
            <a:r>
              <a:rPr lang="en-US" dirty="0" smtClean="0"/>
              <a:t> </a:t>
            </a:r>
            <a:r>
              <a:rPr lang="en-US" dirty="0" err="1" smtClean="0"/>
              <a:t>দিয়ে</a:t>
            </a:r>
            <a:r>
              <a:rPr lang="en-US" dirty="0" smtClean="0"/>
              <a:t> </a:t>
            </a:r>
            <a:r>
              <a:rPr lang="en-US" dirty="0" err="1" smtClean="0"/>
              <a:t>ধুতে</a:t>
            </a:r>
            <a:r>
              <a:rPr lang="en-US" dirty="0" smtClean="0"/>
              <a:t> </a:t>
            </a:r>
            <a:r>
              <a:rPr lang="en-US" dirty="0" err="1" smtClean="0"/>
              <a:t>হবে</a:t>
            </a:r>
            <a:r>
              <a:rPr lang="en-US" dirty="0" smtClean="0"/>
              <a:t>।</a:t>
            </a:r>
          </a:p>
          <a:p>
            <a:r>
              <a:rPr lang="en-US" dirty="0" err="1" smtClean="0"/>
              <a:t>বাজার</a:t>
            </a:r>
            <a:r>
              <a:rPr lang="en-US" dirty="0" smtClean="0"/>
              <a:t> </a:t>
            </a:r>
            <a:r>
              <a:rPr lang="en-US" dirty="0" err="1" smtClean="0"/>
              <a:t>থেকে</a:t>
            </a:r>
            <a:r>
              <a:rPr lang="en-US" dirty="0" smtClean="0"/>
              <a:t> </a:t>
            </a:r>
            <a:r>
              <a:rPr lang="en-US" dirty="0" err="1" smtClean="0"/>
              <a:t>আনা</a:t>
            </a:r>
            <a:r>
              <a:rPr lang="en-US" dirty="0" smtClean="0"/>
              <a:t> </a:t>
            </a:r>
            <a:r>
              <a:rPr lang="en-US" dirty="0" err="1" smtClean="0"/>
              <a:t>ফলমূল</a:t>
            </a:r>
            <a:r>
              <a:rPr lang="en-US" dirty="0" smtClean="0"/>
              <a:t> </a:t>
            </a:r>
            <a:r>
              <a:rPr lang="en-US" dirty="0" err="1" smtClean="0"/>
              <a:t>ভালো</a:t>
            </a:r>
            <a:r>
              <a:rPr lang="en-US" dirty="0" smtClean="0"/>
              <a:t> </a:t>
            </a:r>
            <a:r>
              <a:rPr lang="en-US" dirty="0" err="1" smtClean="0"/>
              <a:t>করে</a:t>
            </a:r>
            <a:r>
              <a:rPr lang="en-US" dirty="0" smtClean="0"/>
              <a:t> </a:t>
            </a:r>
            <a:r>
              <a:rPr lang="en-US" dirty="0" err="1" smtClean="0"/>
              <a:t>নিরাপদ</a:t>
            </a:r>
            <a:r>
              <a:rPr lang="en-US" dirty="0" smtClean="0"/>
              <a:t> </a:t>
            </a:r>
            <a:r>
              <a:rPr lang="en-US" dirty="0" err="1" smtClean="0"/>
              <a:t>পানি</a:t>
            </a:r>
            <a:r>
              <a:rPr lang="en-US" dirty="0" smtClean="0"/>
              <a:t> </a:t>
            </a:r>
            <a:r>
              <a:rPr lang="en-US" dirty="0" err="1" smtClean="0"/>
              <a:t>দিয়ে</a:t>
            </a:r>
            <a:r>
              <a:rPr lang="en-US" dirty="0" smtClean="0"/>
              <a:t> </a:t>
            </a:r>
            <a:r>
              <a:rPr lang="en-US" dirty="0" err="1" smtClean="0"/>
              <a:t>ধুয়ে</a:t>
            </a:r>
            <a:r>
              <a:rPr lang="en-US" dirty="0" smtClean="0"/>
              <a:t> </a:t>
            </a:r>
            <a:r>
              <a:rPr lang="en-US" dirty="0" err="1" smtClean="0"/>
              <a:t>খেতে</a:t>
            </a:r>
            <a:r>
              <a:rPr lang="en-US" dirty="0" smtClean="0"/>
              <a:t> </a:t>
            </a:r>
            <a:r>
              <a:rPr lang="en-US" dirty="0" err="1" smtClean="0"/>
              <a:t>হবে</a:t>
            </a:r>
            <a:r>
              <a:rPr lang="en-US" dirty="0" smtClean="0"/>
              <a:t>।</a:t>
            </a:r>
            <a:endParaRPr lang="en-US" dirty="0"/>
          </a:p>
        </p:txBody>
      </p:sp>
    </p:spTree>
    <p:extLst>
      <p:ext uri="{BB962C8B-B14F-4D97-AF65-F5344CB8AC3E}">
        <p14:creationId xmlns:p14="http://schemas.microsoft.com/office/powerpoint/2010/main" val="3015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b="1" dirty="0"/>
              <a:t>বাড়ির কাজ</a:t>
            </a:r>
            <a:endParaRPr lang="en-US" b="1" dirty="0"/>
          </a:p>
        </p:txBody>
      </p:sp>
      <p:sp>
        <p:nvSpPr>
          <p:cNvPr id="3" name="Content Placeholder 2"/>
          <p:cNvSpPr>
            <a:spLocks noGrp="1"/>
          </p:cNvSpPr>
          <p:nvPr>
            <p:ph idx="1"/>
          </p:nvPr>
        </p:nvSpPr>
        <p:spPr/>
        <p:txBody>
          <a:bodyPr>
            <a:normAutofit/>
          </a:bodyPr>
          <a:lstStyle/>
          <a:p>
            <a:pPr marL="114300" indent="0">
              <a:buNone/>
            </a:pPr>
            <a:r>
              <a:rPr lang="en-US" sz="3600" b="1" dirty="0" err="1" smtClean="0"/>
              <a:t>স্যালাইন</a:t>
            </a:r>
            <a:r>
              <a:rPr lang="en-US" sz="3600" b="1" dirty="0" smtClean="0"/>
              <a:t> </a:t>
            </a:r>
            <a:r>
              <a:rPr lang="en-US" sz="3600" b="1" dirty="0" err="1" smtClean="0"/>
              <a:t>খাওয়ানোর</a:t>
            </a:r>
            <a:r>
              <a:rPr lang="en-US" sz="3600" b="1" dirty="0" smtClean="0"/>
              <a:t> </a:t>
            </a:r>
            <a:r>
              <a:rPr lang="en-US" sz="3600" b="1" dirty="0" err="1" smtClean="0"/>
              <a:t>নিয়ম</a:t>
            </a:r>
            <a:r>
              <a:rPr lang="en-US" sz="3600" b="1" dirty="0" err="1" smtClean="0"/>
              <a:t>গুলো</a:t>
            </a:r>
            <a:r>
              <a:rPr lang="en-US" sz="3600" b="1" dirty="0" smtClean="0"/>
              <a:t> </a:t>
            </a:r>
            <a:r>
              <a:rPr lang="en-US" sz="3600" b="1" dirty="0" err="1" smtClean="0"/>
              <a:t>লিখ</a:t>
            </a:r>
            <a:r>
              <a:rPr lang="en-US" sz="3600" b="1" dirty="0" smtClean="0"/>
              <a:t>।</a:t>
            </a:r>
            <a:endParaRPr lang="en-US" sz="3600" b="1" dirty="0" smtClean="0"/>
          </a:p>
        </p:txBody>
      </p:sp>
    </p:spTree>
    <p:extLst>
      <p:ext uri="{BB962C8B-B14F-4D97-AF65-F5344CB8AC3E}">
        <p14:creationId xmlns:p14="http://schemas.microsoft.com/office/powerpoint/2010/main" val="42871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dirty="0"/>
              <a:t/>
            </a:r>
            <a:br>
              <a:rPr lang="as-IN" dirty="0"/>
            </a:br>
            <a:endParaRPr lang="en-US" dirty="0"/>
          </a:p>
        </p:txBody>
      </p:sp>
      <p:sp>
        <p:nvSpPr>
          <p:cNvPr id="6" name="TextBox 5"/>
          <p:cNvSpPr txBox="1"/>
          <p:nvPr/>
        </p:nvSpPr>
        <p:spPr>
          <a:xfrm>
            <a:off x="304800" y="533400"/>
            <a:ext cx="8229600" cy="923330"/>
          </a:xfrm>
          <a:prstGeom prst="rect">
            <a:avLst/>
          </a:prstGeom>
          <a:noFill/>
        </p:spPr>
        <p:txBody>
          <a:bodyPr wrap="square" rtlCol="0">
            <a:spAutoFit/>
          </a:bodyPr>
          <a:lstStyle/>
          <a:p>
            <a:r>
              <a:rPr lang="en-US" sz="5400" dirty="0" err="1" smtClean="0"/>
              <a:t>তোমাদের</a:t>
            </a:r>
            <a:r>
              <a:rPr lang="en-US" sz="5400" dirty="0" smtClean="0"/>
              <a:t> </a:t>
            </a:r>
            <a:r>
              <a:rPr lang="en-US" sz="5400" dirty="0" err="1" smtClean="0"/>
              <a:t>সবাইকে</a:t>
            </a:r>
            <a:r>
              <a:rPr lang="en-US" sz="5400" dirty="0" smtClean="0"/>
              <a:t> </a:t>
            </a:r>
            <a:r>
              <a:rPr lang="en-US" sz="5400" dirty="0" err="1" smtClean="0"/>
              <a:t>ধন্যবাদ</a:t>
            </a:r>
            <a:endParaRPr lang="en-US" sz="5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17638"/>
            <a:ext cx="8077200" cy="5592762"/>
          </a:xfrm>
        </p:spPr>
      </p:pic>
    </p:spTree>
    <p:extLst>
      <p:ext uri="{BB962C8B-B14F-4D97-AF65-F5344CB8AC3E}">
        <p14:creationId xmlns:p14="http://schemas.microsoft.com/office/powerpoint/2010/main" val="1300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4800600" cy="3886200"/>
          </a:xfrm>
        </p:spPr>
        <p:txBody>
          <a:bodyPr/>
          <a:lstStyle/>
          <a:p>
            <a:endParaRPr lang="en-US" dirty="0"/>
          </a:p>
        </p:txBody>
      </p:sp>
      <p:sp>
        <p:nvSpPr>
          <p:cNvPr id="3" name="Content Placeholder 2"/>
          <p:cNvSpPr>
            <a:spLocks noGrp="1"/>
          </p:cNvSpPr>
          <p:nvPr>
            <p:ph idx="1"/>
          </p:nvPr>
        </p:nvSpPr>
        <p:spPr>
          <a:xfrm>
            <a:off x="457200" y="1752600"/>
            <a:ext cx="5486400" cy="4648200"/>
          </a:xfrm>
        </p:spPr>
        <p:txBody>
          <a:bodyPr>
            <a:normAutofit/>
          </a:bodyPr>
          <a:lstStyle/>
          <a:p>
            <a:pPr marL="114300" indent="0">
              <a:buNone/>
            </a:pPr>
            <a:r>
              <a:rPr lang="en-US" sz="2000" b="1" dirty="0" err="1"/>
              <a:t>শিক্ষক</a:t>
            </a:r>
            <a:r>
              <a:rPr lang="en-US" sz="2000" b="1" dirty="0"/>
              <a:t> </a:t>
            </a:r>
            <a:r>
              <a:rPr lang="en-US" sz="2000" b="1" dirty="0" err="1"/>
              <a:t>পরিচিতিঃ</a:t>
            </a:r>
            <a:r>
              <a:rPr lang="en-US" sz="2000" b="1" dirty="0"/>
              <a:t/>
            </a:r>
            <a:br>
              <a:rPr lang="en-US" sz="2000" b="1" dirty="0"/>
            </a:br>
            <a:r>
              <a:rPr lang="en-US" sz="2000" b="1" dirty="0"/>
              <a:t/>
            </a:r>
            <a:br>
              <a:rPr lang="en-US" sz="2000" b="1" dirty="0"/>
            </a:br>
            <a:r>
              <a:rPr lang="en-US" sz="2000" b="1" dirty="0" err="1"/>
              <a:t>জেসমিন</a:t>
            </a:r>
            <a:r>
              <a:rPr lang="en-US" sz="2000" b="1" dirty="0"/>
              <a:t> </a:t>
            </a:r>
            <a:r>
              <a:rPr lang="en-US" sz="2000" b="1" dirty="0" err="1"/>
              <a:t>নাহার</a:t>
            </a:r>
            <a:r>
              <a:rPr lang="en-US" sz="2000" b="1" dirty="0"/>
              <a:t> </a:t>
            </a:r>
            <a:r>
              <a:rPr lang="en-US" sz="2000" b="1" dirty="0" err="1"/>
              <a:t>শিমু</a:t>
            </a:r>
            <a:r>
              <a:rPr lang="en-US" sz="2000" b="1" dirty="0"/>
              <a:t> </a:t>
            </a:r>
            <a:br>
              <a:rPr lang="en-US" sz="2000" b="1" dirty="0"/>
            </a:br>
            <a:r>
              <a:rPr lang="en-US" sz="2000" b="1" dirty="0" err="1"/>
              <a:t>সহকারী</a:t>
            </a:r>
            <a:r>
              <a:rPr lang="en-US" sz="2000" b="1" dirty="0"/>
              <a:t> </a:t>
            </a:r>
            <a:r>
              <a:rPr lang="en-US" sz="2000" b="1" dirty="0" err="1"/>
              <a:t>শিক্ষক</a:t>
            </a:r>
            <a:r>
              <a:rPr lang="en-US" sz="2000" b="1" dirty="0"/>
              <a:t> (</a:t>
            </a:r>
            <a:r>
              <a:rPr lang="en-US" sz="2000" b="1" dirty="0" err="1"/>
              <a:t>গার্হস্থ্য</a:t>
            </a:r>
            <a:r>
              <a:rPr lang="en-US" sz="2000" b="1" dirty="0"/>
              <a:t> </a:t>
            </a:r>
            <a:r>
              <a:rPr lang="en-US" sz="2000" b="1" dirty="0" err="1"/>
              <a:t>বিজ্ঞান</a:t>
            </a:r>
            <a:r>
              <a:rPr lang="en-US" sz="2000" b="1" dirty="0"/>
              <a:t>)</a:t>
            </a:r>
            <a:br>
              <a:rPr lang="en-US" sz="2000" b="1" dirty="0"/>
            </a:br>
            <a:r>
              <a:rPr lang="en-US" sz="2000" b="1" dirty="0" err="1"/>
              <a:t>নোয়াগাঁও</a:t>
            </a:r>
            <a:r>
              <a:rPr lang="en-US" sz="2000" b="1" dirty="0"/>
              <a:t> </a:t>
            </a:r>
            <a:r>
              <a:rPr lang="en-US" sz="2000" b="1" dirty="0" err="1"/>
              <a:t>এম</a:t>
            </a:r>
            <a:r>
              <a:rPr lang="en-US" sz="2000" b="1" dirty="0"/>
              <a:t>. এ. </a:t>
            </a:r>
            <a:r>
              <a:rPr lang="en-US" sz="2000" b="1" dirty="0" err="1"/>
              <a:t>মজিদ</a:t>
            </a:r>
            <a:r>
              <a:rPr lang="en-US" sz="2000" b="1" dirty="0"/>
              <a:t> </a:t>
            </a:r>
            <a:r>
              <a:rPr lang="en-US" sz="2000" b="1" dirty="0" err="1"/>
              <a:t>মিয়া</a:t>
            </a:r>
            <a:r>
              <a:rPr lang="en-US" sz="2000" b="1" dirty="0"/>
              <a:t> </a:t>
            </a:r>
            <a:r>
              <a:rPr lang="en-US" sz="2000" b="1" dirty="0" err="1" smtClean="0"/>
              <a:t>উচ্চ</a:t>
            </a:r>
            <a:r>
              <a:rPr lang="en-US" sz="2000" b="1" dirty="0" smtClean="0"/>
              <a:t> </a:t>
            </a:r>
            <a:r>
              <a:rPr lang="en-US" sz="2000" b="1" dirty="0" err="1" smtClean="0"/>
              <a:t>বিদ্যালয়</a:t>
            </a:r>
            <a:r>
              <a:rPr lang="en-US" sz="2000" b="1" dirty="0"/>
              <a:t>,</a:t>
            </a:r>
            <a:br>
              <a:rPr lang="en-US" sz="2000" b="1" dirty="0"/>
            </a:br>
            <a:r>
              <a:rPr lang="en-US" sz="2000" b="1" dirty="0" err="1"/>
              <a:t>টংগী</a:t>
            </a:r>
            <a:r>
              <a:rPr lang="en-US" sz="2000" b="1" dirty="0"/>
              <a:t>, </a:t>
            </a:r>
            <a:r>
              <a:rPr lang="en-US" sz="2000" b="1" dirty="0" err="1"/>
              <a:t>গাজীপুর</a:t>
            </a:r>
            <a:r>
              <a:rPr lang="en-US" sz="2000" b="1"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7620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7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as-IN" sz="2400" b="1" dirty="0" smtClean="0">
                <a:latin typeface="+mj-lt"/>
              </a:rPr>
              <a:t>শ্রেনীঃ</a:t>
            </a:r>
            <a:r>
              <a:rPr lang="en-US" sz="2400" b="1" dirty="0" smtClean="0">
                <a:latin typeface="+mj-lt"/>
              </a:rPr>
              <a:t> </a:t>
            </a:r>
            <a:r>
              <a:rPr lang="en-US" sz="2400" b="1" dirty="0" err="1" smtClean="0">
                <a:latin typeface="+mj-lt"/>
              </a:rPr>
              <a:t>অষ্ট</a:t>
            </a:r>
            <a:r>
              <a:rPr lang="as-IN" sz="2400" b="1" dirty="0" smtClean="0">
                <a:latin typeface="+mj-lt"/>
              </a:rPr>
              <a:t>ম</a:t>
            </a:r>
            <a:endParaRPr lang="as-IN" sz="2400" b="1" dirty="0">
              <a:latin typeface="+mj-lt"/>
            </a:endParaRPr>
          </a:p>
          <a:p>
            <a:pPr marL="114300" indent="0">
              <a:buNone/>
            </a:pPr>
            <a:r>
              <a:rPr lang="as-IN" sz="2400" b="1" dirty="0" smtClean="0">
                <a:latin typeface="+mj-lt"/>
              </a:rPr>
              <a:t>বিষয়ঃ</a:t>
            </a:r>
            <a:r>
              <a:rPr lang="en-US" sz="2400" b="1" dirty="0" smtClean="0">
                <a:latin typeface="+mj-lt"/>
              </a:rPr>
              <a:t> </a:t>
            </a:r>
            <a:r>
              <a:rPr lang="as-IN" sz="2400" b="1" dirty="0" smtClean="0">
                <a:latin typeface="+mj-lt"/>
              </a:rPr>
              <a:t>গার্হস্থ্য</a:t>
            </a:r>
            <a:r>
              <a:rPr lang="en-US" sz="2400" b="1" dirty="0" smtClean="0">
                <a:latin typeface="+mj-lt"/>
              </a:rPr>
              <a:t> </a:t>
            </a:r>
            <a:r>
              <a:rPr lang="as-IN" sz="2400" b="1" dirty="0" smtClean="0">
                <a:latin typeface="+mj-lt"/>
              </a:rPr>
              <a:t>বিজ্ঞান</a:t>
            </a:r>
            <a:endParaRPr lang="as-IN" sz="2400" b="1" dirty="0">
              <a:latin typeface="+mj-lt"/>
            </a:endParaRPr>
          </a:p>
          <a:p>
            <a:pPr marL="114300" indent="0">
              <a:buNone/>
            </a:pPr>
            <a:r>
              <a:rPr lang="en-US" sz="2400" b="1" dirty="0" err="1" smtClean="0">
                <a:latin typeface="+mj-lt"/>
              </a:rPr>
              <a:t>অধ্যায়ঃ</a:t>
            </a:r>
            <a:r>
              <a:rPr lang="en-US" sz="2400" b="1" dirty="0" smtClean="0">
                <a:latin typeface="+mj-lt"/>
              </a:rPr>
              <a:t> </a:t>
            </a:r>
            <a:r>
              <a:rPr lang="en-US" sz="2400" b="1" dirty="0" err="1" smtClean="0">
                <a:latin typeface="+mj-lt"/>
              </a:rPr>
              <a:t>পঞ্চম</a:t>
            </a:r>
            <a:endParaRPr lang="en-US" sz="2400" b="1" dirty="0" smtClean="0">
              <a:latin typeface="+mj-lt"/>
            </a:endParaRPr>
          </a:p>
          <a:p>
            <a:pPr marL="114300" indent="0">
              <a:buNone/>
            </a:pPr>
            <a:r>
              <a:rPr lang="en-US" sz="2400" b="1" dirty="0" err="1" smtClean="0">
                <a:latin typeface="+mj-lt"/>
              </a:rPr>
              <a:t>সময়ঃ</a:t>
            </a:r>
            <a:r>
              <a:rPr lang="en-US" sz="2400" b="1" dirty="0" smtClean="0">
                <a:latin typeface="+mj-lt"/>
              </a:rPr>
              <a:t> ৪৫ </a:t>
            </a:r>
            <a:r>
              <a:rPr lang="en-US" sz="2400" b="1" dirty="0" err="1" smtClean="0">
                <a:latin typeface="+mj-lt"/>
              </a:rPr>
              <a:t>মিনিট</a:t>
            </a:r>
            <a:endParaRPr lang="en-US" sz="2400" b="1" dirty="0">
              <a:latin typeface="+mj-lt"/>
            </a:endParaRPr>
          </a:p>
        </p:txBody>
      </p:sp>
    </p:spTree>
    <p:extLst>
      <p:ext uri="{BB962C8B-B14F-4D97-AF65-F5344CB8AC3E}">
        <p14:creationId xmlns:p14="http://schemas.microsoft.com/office/powerpoint/2010/main" val="26834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153400" cy="792162"/>
          </a:xfrm>
        </p:spPr>
        <p:txBody>
          <a:bodyPr/>
          <a:lstStyle/>
          <a:p>
            <a:r>
              <a:rPr lang="en-US" sz="2800" b="1" dirty="0" err="1" smtClean="0"/>
              <a:t>একটি</a:t>
            </a:r>
            <a:r>
              <a:rPr lang="en-US" sz="2800" b="1" dirty="0" smtClean="0"/>
              <a:t> </a:t>
            </a:r>
            <a:r>
              <a:rPr lang="en-US" sz="2800" b="1" dirty="0" err="1" smtClean="0"/>
              <a:t>ছবি</a:t>
            </a:r>
            <a:r>
              <a:rPr lang="en-US" sz="2800" b="1" dirty="0" smtClean="0"/>
              <a:t> </a:t>
            </a:r>
            <a:r>
              <a:rPr lang="en-US" sz="2800" b="1" dirty="0" err="1" smtClean="0"/>
              <a:t>দেখ</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8382000" cy="5334000"/>
          </a:xfrm>
        </p:spPr>
      </p:pic>
    </p:spTree>
    <p:extLst>
      <p:ext uri="{BB962C8B-B14F-4D97-AF65-F5344CB8AC3E}">
        <p14:creationId xmlns:p14="http://schemas.microsoft.com/office/powerpoint/2010/main" val="29743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2057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7300" b="1" dirty="0" smtClean="0"/>
              <a:t>                              </a:t>
            </a:r>
            <a:endParaRPr lang="en-US" sz="7300" b="1" dirty="0"/>
          </a:p>
        </p:txBody>
      </p:sp>
      <p:sp>
        <p:nvSpPr>
          <p:cNvPr id="3" name="Content Placeholder 2"/>
          <p:cNvSpPr>
            <a:spLocks noGrp="1"/>
          </p:cNvSpPr>
          <p:nvPr>
            <p:ph idx="1"/>
          </p:nvPr>
        </p:nvSpPr>
        <p:spPr>
          <a:xfrm>
            <a:off x="838200" y="2514600"/>
            <a:ext cx="7696200" cy="3124200"/>
          </a:xfrm>
        </p:spPr>
        <p:txBody>
          <a:bodyPr>
            <a:normAutofit/>
          </a:bodyPr>
          <a:lstStyle/>
          <a:p>
            <a:pPr marL="411480" lvl="1" indent="0">
              <a:buNone/>
            </a:pPr>
            <a:r>
              <a:rPr lang="en-US" sz="8600" b="1" dirty="0" smtClean="0"/>
              <a:t> </a:t>
            </a:r>
            <a:r>
              <a:rPr lang="en-US" sz="8600" b="1" dirty="0" err="1" smtClean="0"/>
              <a:t>রোগ</a:t>
            </a:r>
            <a:r>
              <a:rPr lang="en-US" sz="8600" b="1" dirty="0" smtClean="0"/>
              <a:t> </a:t>
            </a:r>
            <a:r>
              <a:rPr lang="en-US" sz="8600" b="1" dirty="0" err="1" smtClean="0"/>
              <a:t>সম্পর্কে</a:t>
            </a:r>
            <a:r>
              <a:rPr lang="en-US" sz="8600" b="1" dirty="0" smtClean="0"/>
              <a:t> </a:t>
            </a:r>
            <a:r>
              <a:rPr lang="en-US" sz="8600" b="1" dirty="0" err="1" smtClean="0"/>
              <a:t>সতর্কতা</a:t>
            </a:r>
            <a:endParaRPr lang="en-US" dirty="0"/>
          </a:p>
        </p:txBody>
      </p:sp>
      <p:sp>
        <p:nvSpPr>
          <p:cNvPr id="4" name="Rectangle 3"/>
          <p:cNvSpPr/>
          <p:nvPr/>
        </p:nvSpPr>
        <p:spPr>
          <a:xfrm>
            <a:off x="1981200" y="1219200"/>
            <a:ext cx="5791200" cy="1077218"/>
          </a:xfrm>
          <a:prstGeom prst="rect">
            <a:avLst/>
          </a:prstGeom>
        </p:spPr>
        <p:txBody>
          <a:bodyPr wrap="square">
            <a:spAutoFit/>
          </a:bodyPr>
          <a:lstStyle/>
          <a:p>
            <a:r>
              <a:rPr lang="en-US" sz="3200" b="1" dirty="0" err="1" smtClean="0"/>
              <a:t>তাহলে</a:t>
            </a:r>
            <a:r>
              <a:rPr lang="en-US" sz="3200" b="1" dirty="0" smtClean="0"/>
              <a:t> </a:t>
            </a:r>
            <a:r>
              <a:rPr lang="en-US" sz="3200" b="1" dirty="0" err="1" smtClean="0"/>
              <a:t>আমাদের</a:t>
            </a:r>
            <a:r>
              <a:rPr lang="en-US" sz="3200" b="1" dirty="0" smtClean="0"/>
              <a:t> </a:t>
            </a:r>
            <a:r>
              <a:rPr lang="as-IN" sz="3200" b="1" dirty="0" smtClean="0"/>
              <a:t>আজকের </a:t>
            </a:r>
            <a:r>
              <a:rPr lang="as-IN" sz="3200" b="1" dirty="0"/>
              <a:t>পাঠ</a:t>
            </a:r>
            <a:br>
              <a:rPr lang="as-IN" sz="3200" b="1" dirty="0"/>
            </a:br>
            <a:endParaRPr lang="en-US" sz="3200" b="1" dirty="0"/>
          </a:p>
        </p:txBody>
      </p:sp>
    </p:spTree>
    <p:extLst>
      <p:ext uri="{BB962C8B-B14F-4D97-AF65-F5344CB8AC3E}">
        <p14:creationId xmlns:p14="http://schemas.microsoft.com/office/powerpoint/2010/main" val="38270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as-IN" dirty="0" smtClean="0"/>
              <a:t>শিখন </a:t>
            </a:r>
            <a:r>
              <a:rPr lang="as-IN" dirty="0"/>
              <a:t>ফল</a:t>
            </a:r>
            <a:br>
              <a:rPr lang="as-IN" dirty="0"/>
            </a:br>
            <a:endParaRPr lang="en-US" dirty="0"/>
          </a:p>
        </p:txBody>
      </p:sp>
      <p:sp>
        <p:nvSpPr>
          <p:cNvPr id="3" name="Content Placeholder 2"/>
          <p:cNvSpPr>
            <a:spLocks noGrp="1"/>
          </p:cNvSpPr>
          <p:nvPr>
            <p:ph idx="1"/>
          </p:nvPr>
        </p:nvSpPr>
        <p:spPr/>
        <p:txBody>
          <a:bodyPr>
            <a:normAutofit/>
          </a:bodyPr>
          <a:lstStyle/>
          <a:p>
            <a:pPr marL="114300" indent="0">
              <a:buNone/>
            </a:pPr>
            <a:r>
              <a:rPr lang="as-IN" sz="1800" dirty="0" smtClean="0"/>
              <a:t>পাঠ</a:t>
            </a:r>
            <a:r>
              <a:rPr lang="en-US" sz="1800" dirty="0" smtClean="0"/>
              <a:t> </a:t>
            </a:r>
            <a:r>
              <a:rPr lang="as-IN" sz="1800" dirty="0" smtClean="0"/>
              <a:t>শেষে শিক্ষার্থীরা</a:t>
            </a:r>
            <a:r>
              <a:rPr lang="en-US" sz="1800" dirty="0" smtClean="0"/>
              <a:t> – </a:t>
            </a:r>
            <a:endParaRPr lang="en-US" sz="1800" dirty="0"/>
          </a:p>
          <a:p>
            <a:r>
              <a:rPr lang="en-US" sz="1800" dirty="0" err="1" smtClean="0"/>
              <a:t>সাধারণ</a:t>
            </a:r>
            <a:r>
              <a:rPr lang="en-US" sz="1800" dirty="0" smtClean="0"/>
              <a:t> </a:t>
            </a:r>
            <a:r>
              <a:rPr lang="en-US" sz="1800" dirty="0" err="1" smtClean="0"/>
              <a:t>রোগগুলো</a:t>
            </a:r>
            <a:r>
              <a:rPr lang="en-US" sz="1800" dirty="0" smtClean="0"/>
              <a:t> </a:t>
            </a:r>
            <a:r>
              <a:rPr lang="en-US" sz="1800" dirty="0" err="1" smtClean="0"/>
              <a:t>সম্পর্কে</a:t>
            </a:r>
            <a:r>
              <a:rPr lang="en-US" sz="1800" dirty="0" smtClean="0"/>
              <a:t> </a:t>
            </a:r>
            <a:r>
              <a:rPr lang="en-US" sz="1800" dirty="0" err="1" smtClean="0"/>
              <a:t>জানবে</a:t>
            </a:r>
            <a:r>
              <a:rPr lang="en-US" sz="1800" dirty="0" smtClean="0"/>
              <a:t>।</a:t>
            </a:r>
          </a:p>
          <a:p>
            <a:r>
              <a:rPr lang="en-US" sz="1800" dirty="0" err="1" smtClean="0"/>
              <a:t>বিভিন্ন</a:t>
            </a:r>
            <a:r>
              <a:rPr lang="en-US" sz="1800" dirty="0" smtClean="0"/>
              <a:t> </a:t>
            </a:r>
            <a:r>
              <a:rPr lang="en-US" sz="1800" dirty="0" err="1" smtClean="0"/>
              <a:t>রোগের</a:t>
            </a:r>
            <a:r>
              <a:rPr lang="en-US" sz="1800" dirty="0" smtClean="0"/>
              <a:t> </a:t>
            </a:r>
            <a:r>
              <a:rPr lang="en-US" sz="1800" dirty="0" err="1" smtClean="0"/>
              <a:t>প্রতিরোধ্মূলক</a:t>
            </a:r>
            <a:r>
              <a:rPr lang="en-US" sz="1800" dirty="0" smtClean="0"/>
              <a:t> </a:t>
            </a:r>
            <a:r>
              <a:rPr lang="en-US" sz="1800" dirty="0" err="1" smtClean="0"/>
              <a:t>ব্যবস্থা</a:t>
            </a:r>
            <a:r>
              <a:rPr lang="en-US" sz="1800" dirty="0" smtClean="0"/>
              <a:t> </a:t>
            </a:r>
            <a:r>
              <a:rPr lang="en-US" sz="1800" dirty="0" err="1" smtClean="0"/>
              <a:t>সম্পর্কে</a:t>
            </a:r>
            <a:r>
              <a:rPr lang="en-US" sz="1800" dirty="0" smtClean="0"/>
              <a:t> </a:t>
            </a:r>
            <a:r>
              <a:rPr lang="en-US" sz="1800" dirty="0" err="1" smtClean="0"/>
              <a:t>জানবে</a:t>
            </a:r>
            <a:endParaRPr lang="en-US" sz="1800" dirty="0" smtClean="0"/>
          </a:p>
          <a:p>
            <a:r>
              <a:rPr lang="en-US" sz="1800" dirty="0" err="1" smtClean="0"/>
              <a:t>রোগীর</a:t>
            </a:r>
            <a:r>
              <a:rPr lang="en-US" sz="1800" dirty="0" smtClean="0"/>
              <a:t> </a:t>
            </a:r>
            <a:r>
              <a:rPr lang="en-US" sz="1800" dirty="0" err="1" smtClean="0"/>
              <a:t>শারীরিক</a:t>
            </a:r>
            <a:r>
              <a:rPr lang="en-US" sz="1800" dirty="0" smtClean="0"/>
              <a:t> </a:t>
            </a:r>
            <a:r>
              <a:rPr lang="en-US" sz="1800" dirty="0"/>
              <a:t> </a:t>
            </a:r>
            <a:r>
              <a:rPr lang="en-US" sz="1800" dirty="0" err="1" smtClean="0"/>
              <a:t>যত্ন</a:t>
            </a:r>
            <a:r>
              <a:rPr lang="en-US" sz="1800" dirty="0" smtClean="0"/>
              <a:t> </a:t>
            </a:r>
            <a:r>
              <a:rPr lang="en-US" sz="1800" dirty="0" err="1" smtClean="0"/>
              <a:t>সম্পর্কে</a:t>
            </a:r>
            <a:r>
              <a:rPr lang="en-US" sz="1800" dirty="0" smtClean="0"/>
              <a:t> </a:t>
            </a:r>
            <a:r>
              <a:rPr lang="en-US" sz="1800" dirty="0" err="1" smtClean="0"/>
              <a:t>জানবে</a:t>
            </a:r>
            <a:r>
              <a:rPr lang="en-US" sz="1800" dirty="0" smtClean="0"/>
              <a:t>।</a:t>
            </a:r>
          </a:p>
          <a:p>
            <a:r>
              <a:rPr lang="en-US" sz="1800" dirty="0" err="1" smtClean="0"/>
              <a:t>সংক্রমণমুক্ত</a:t>
            </a:r>
            <a:r>
              <a:rPr lang="en-US" sz="1800" dirty="0"/>
              <a:t> </a:t>
            </a:r>
            <a:r>
              <a:rPr lang="en-US" sz="1800" dirty="0" err="1" smtClean="0"/>
              <a:t>টিকা</a:t>
            </a:r>
            <a:r>
              <a:rPr lang="en-US" sz="1800" dirty="0" smtClean="0"/>
              <a:t> ও </a:t>
            </a:r>
            <a:r>
              <a:rPr lang="en-US" sz="1800" dirty="0" err="1" smtClean="0"/>
              <a:t>ইঞ্জেকশন</a:t>
            </a:r>
            <a:r>
              <a:rPr lang="en-US" sz="1800" dirty="0" smtClean="0"/>
              <a:t> </a:t>
            </a:r>
            <a:r>
              <a:rPr lang="en-US" sz="1800" dirty="0" err="1" smtClean="0"/>
              <a:t>সম্পর্কে</a:t>
            </a:r>
            <a:r>
              <a:rPr lang="en-US" sz="1800" dirty="0" smtClean="0"/>
              <a:t> </a:t>
            </a:r>
            <a:r>
              <a:rPr lang="en-US" sz="1800" dirty="0" err="1" smtClean="0"/>
              <a:t>ধারণা</a:t>
            </a:r>
            <a:r>
              <a:rPr lang="en-US" sz="1800" dirty="0" smtClean="0"/>
              <a:t> </a:t>
            </a:r>
            <a:r>
              <a:rPr lang="en-US" sz="1800" dirty="0" err="1" smtClean="0"/>
              <a:t>লাভ</a:t>
            </a:r>
            <a:r>
              <a:rPr lang="en-US" sz="1800" dirty="0" smtClean="0"/>
              <a:t> </a:t>
            </a:r>
            <a:r>
              <a:rPr lang="en-US" sz="1800" dirty="0" err="1" smtClean="0"/>
              <a:t>করবে</a:t>
            </a:r>
            <a:r>
              <a:rPr lang="en-US" sz="1800" dirty="0" smtClean="0"/>
              <a:t>।</a:t>
            </a:r>
          </a:p>
          <a:p>
            <a:r>
              <a:rPr lang="en-US" sz="1800" dirty="0" err="1" smtClean="0"/>
              <a:t>পরিবারের</a:t>
            </a:r>
            <a:r>
              <a:rPr lang="en-US" sz="1800" dirty="0" smtClean="0"/>
              <a:t> </a:t>
            </a:r>
            <a:r>
              <a:rPr lang="en-US" sz="1800" dirty="0" err="1" smtClean="0"/>
              <a:t>সদস্যরা</a:t>
            </a:r>
            <a:r>
              <a:rPr lang="en-US" sz="1800" dirty="0" smtClean="0"/>
              <a:t> </a:t>
            </a:r>
            <a:r>
              <a:rPr lang="en-US" sz="1800" dirty="0" err="1" smtClean="0"/>
              <a:t>যাতে</a:t>
            </a:r>
            <a:r>
              <a:rPr lang="en-US" sz="1800" dirty="0" smtClean="0"/>
              <a:t> </a:t>
            </a:r>
            <a:r>
              <a:rPr lang="en-US" sz="1800" dirty="0" err="1" smtClean="0"/>
              <a:t>রোগাক্রান্ত</a:t>
            </a:r>
            <a:r>
              <a:rPr lang="en-US" sz="1800" dirty="0" smtClean="0"/>
              <a:t> </a:t>
            </a:r>
            <a:r>
              <a:rPr lang="en-US" sz="1800" dirty="0" err="1" smtClean="0"/>
              <a:t>না</a:t>
            </a:r>
            <a:r>
              <a:rPr lang="en-US" sz="1800" dirty="0" smtClean="0"/>
              <a:t> </a:t>
            </a:r>
            <a:r>
              <a:rPr lang="en-US" sz="1800" dirty="0" err="1" smtClean="0"/>
              <a:t>হয়</a:t>
            </a:r>
            <a:r>
              <a:rPr lang="en-US" sz="1800" dirty="0" smtClean="0"/>
              <a:t> </a:t>
            </a:r>
            <a:r>
              <a:rPr lang="en-US" sz="1800" dirty="0" err="1" smtClean="0"/>
              <a:t>তার</a:t>
            </a:r>
            <a:r>
              <a:rPr lang="en-US" sz="1800" dirty="0" smtClean="0"/>
              <a:t> </a:t>
            </a:r>
            <a:r>
              <a:rPr lang="en-US" sz="1800" dirty="0" err="1" smtClean="0"/>
              <a:t>জন্য</a:t>
            </a:r>
            <a:r>
              <a:rPr lang="en-US" sz="1800" dirty="0" smtClean="0"/>
              <a:t> </a:t>
            </a:r>
            <a:r>
              <a:rPr lang="en-US" sz="1800" dirty="0" err="1" smtClean="0"/>
              <a:t>প্রয়োজনীয়</a:t>
            </a:r>
            <a:r>
              <a:rPr lang="en-US" sz="1800" dirty="0" smtClean="0"/>
              <a:t> </a:t>
            </a:r>
            <a:r>
              <a:rPr lang="en-US" sz="1800" dirty="0" err="1" smtClean="0"/>
              <a:t>ব্যবস্থা</a:t>
            </a:r>
            <a:r>
              <a:rPr lang="en-US" sz="1800" dirty="0" smtClean="0"/>
              <a:t> </a:t>
            </a:r>
            <a:r>
              <a:rPr lang="en-US" sz="1800" dirty="0" err="1" smtClean="0"/>
              <a:t>নিতে</a:t>
            </a:r>
            <a:r>
              <a:rPr lang="en-US" sz="1800" dirty="0" smtClean="0"/>
              <a:t> </a:t>
            </a:r>
            <a:r>
              <a:rPr lang="en-US" sz="1800" dirty="0" err="1" smtClean="0"/>
              <a:t>পারবে</a:t>
            </a:r>
            <a:r>
              <a:rPr lang="en-US" sz="1800" dirty="0" smtClean="0"/>
              <a:t>।</a:t>
            </a:r>
          </a:p>
        </p:txBody>
      </p:sp>
    </p:spTree>
    <p:extLst>
      <p:ext uri="{BB962C8B-B14F-4D97-AF65-F5344CB8AC3E}">
        <p14:creationId xmlns:p14="http://schemas.microsoft.com/office/powerpoint/2010/main" val="2826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শিশুর </a:t>
            </a:r>
            <a:r>
              <a:rPr lang="en-US" dirty="0" err="1" smtClean="0"/>
              <a:t>সাধারণ</a:t>
            </a:r>
            <a:r>
              <a:rPr lang="en-US" dirty="0" smtClean="0"/>
              <a:t> </a:t>
            </a:r>
            <a:r>
              <a:rPr lang="en-US" dirty="0" err="1" smtClean="0"/>
              <a:t>রোগব্যাধি</a:t>
            </a:r>
            <a:endParaRPr lang="en-US" dirty="0"/>
          </a:p>
        </p:txBody>
      </p:sp>
      <p:sp>
        <p:nvSpPr>
          <p:cNvPr id="3" name="Content Placeholder 2"/>
          <p:cNvSpPr>
            <a:spLocks noGrp="1"/>
          </p:cNvSpPr>
          <p:nvPr>
            <p:ph idx="1"/>
          </p:nvPr>
        </p:nvSpPr>
        <p:spPr/>
        <p:txBody>
          <a:bodyPr/>
          <a:lstStyle/>
          <a:p>
            <a:pPr marL="0" indent="0">
              <a:buNone/>
            </a:pPr>
            <a:r>
              <a:rPr lang="en-US" b="1" dirty="0" err="1" smtClean="0"/>
              <a:t>জ্বর</a:t>
            </a:r>
            <a:r>
              <a:rPr lang="en-US" b="1" dirty="0" smtClean="0"/>
              <a:t> – </a:t>
            </a:r>
            <a:r>
              <a:rPr lang="en-US" dirty="0" err="1" smtClean="0"/>
              <a:t>আমাদের</a:t>
            </a:r>
            <a:r>
              <a:rPr lang="en-US" dirty="0" smtClean="0"/>
              <a:t> </a:t>
            </a:r>
            <a:r>
              <a:rPr lang="en-US" dirty="0" err="1" smtClean="0"/>
              <a:t>দেহের</a:t>
            </a:r>
            <a:r>
              <a:rPr lang="en-US" dirty="0" smtClean="0"/>
              <a:t> </a:t>
            </a:r>
            <a:r>
              <a:rPr lang="en-US" dirty="0" err="1" smtClean="0"/>
              <a:t>স্বাভাবিক</a:t>
            </a:r>
            <a:r>
              <a:rPr lang="en-US" dirty="0" smtClean="0"/>
              <a:t> </a:t>
            </a:r>
            <a:r>
              <a:rPr lang="en-US" dirty="0" err="1" smtClean="0"/>
              <a:t>তাপমাত্রা</a:t>
            </a:r>
            <a:r>
              <a:rPr lang="en-US" dirty="0" smtClean="0"/>
              <a:t> </a:t>
            </a:r>
            <a:r>
              <a:rPr lang="en-US" dirty="0" err="1" smtClean="0"/>
              <a:t>হচ্ছে</a:t>
            </a:r>
            <a:r>
              <a:rPr lang="en-US" dirty="0" smtClean="0"/>
              <a:t> ৯৮.৪ </a:t>
            </a:r>
            <a:r>
              <a:rPr lang="en-US" dirty="0" err="1" smtClean="0"/>
              <a:t>ডিগ্রী</a:t>
            </a:r>
            <a:r>
              <a:rPr lang="en-US" dirty="0" smtClean="0"/>
              <a:t> </a:t>
            </a:r>
            <a:r>
              <a:rPr lang="en-US" dirty="0" err="1" smtClean="0"/>
              <a:t>ফারেনহাইট</a:t>
            </a:r>
            <a:r>
              <a:rPr lang="en-US" dirty="0" smtClean="0"/>
              <a:t>। </a:t>
            </a:r>
            <a:r>
              <a:rPr lang="en-US" dirty="0" err="1" smtClean="0"/>
              <a:t>তবে</a:t>
            </a:r>
            <a:r>
              <a:rPr lang="en-US" dirty="0" smtClean="0"/>
              <a:t> </a:t>
            </a:r>
            <a:r>
              <a:rPr lang="en-US" dirty="0" err="1" smtClean="0"/>
              <a:t>ছোট</a:t>
            </a:r>
            <a:r>
              <a:rPr lang="en-US" dirty="0" smtClean="0"/>
              <a:t> </a:t>
            </a:r>
            <a:r>
              <a:rPr lang="en-US" dirty="0" err="1" smtClean="0"/>
              <a:t>শিশুদের</a:t>
            </a:r>
            <a:r>
              <a:rPr lang="en-US" dirty="0" smtClean="0"/>
              <a:t> </a:t>
            </a:r>
            <a:r>
              <a:rPr lang="en-US" dirty="0" err="1" smtClean="0"/>
              <a:t>দেহের</a:t>
            </a:r>
            <a:r>
              <a:rPr lang="en-US" dirty="0" smtClean="0"/>
              <a:t> </a:t>
            </a:r>
            <a:r>
              <a:rPr lang="en-US" dirty="0" err="1" smtClean="0"/>
              <a:t>তাপমাত্রা</a:t>
            </a:r>
            <a:r>
              <a:rPr lang="en-US" dirty="0" smtClean="0"/>
              <a:t> </a:t>
            </a:r>
            <a:r>
              <a:rPr lang="en-US" dirty="0" err="1" smtClean="0"/>
              <a:t>থাকে</a:t>
            </a:r>
            <a:r>
              <a:rPr lang="en-US" dirty="0" smtClean="0"/>
              <a:t> ৯৯ </a:t>
            </a:r>
            <a:r>
              <a:rPr lang="en-US" dirty="0" err="1" smtClean="0"/>
              <a:t>ডিগ্রী</a:t>
            </a:r>
            <a:r>
              <a:rPr lang="en-US" dirty="0" smtClean="0"/>
              <a:t> </a:t>
            </a:r>
            <a:r>
              <a:rPr lang="en-US" dirty="0" err="1" smtClean="0"/>
              <a:t>ফারেনহাইট</a:t>
            </a:r>
            <a:r>
              <a:rPr lang="en-US" dirty="0" smtClean="0"/>
              <a:t>। </a:t>
            </a:r>
            <a:r>
              <a:rPr lang="en-US" dirty="0" err="1" smtClean="0"/>
              <a:t>তাপমাত্রা</a:t>
            </a:r>
            <a:r>
              <a:rPr lang="en-US" dirty="0" smtClean="0"/>
              <a:t> </a:t>
            </a:r>
            <a:r>
              <a:rPr lang="en-US" dirty="0" err="1" smtClean="0"/>
              <a:t>যদি</a:t>
            </a:r>
            <a:r>
              <a:rPr lang="en-US" dirty="0" smtClean="0"/>
              <a:t> </a:t>
            </a:r>
            <a:r>
              <a:rPr lang="en-US" dirty="0" err="1" smtClean="0"/>
              <a:t>এর</a:t>
            </a:r>
            <a:r>
              <a:rPr lang="en-US" dirty="0" smtClean="0"/>
              <a:t> </a:t>
            </a:r>
            <a:r>
              <a:rPr lang="en-US" dirty="0" err="1" smtClean="0"/>
              <a:t>চেয়ে</a:t>
            </a:r>
            <a:r>
              <a:rPr lang="en-US" dirty="0" smtClean="0"/>
              <a:t> </a:t>
            </a:r>
            <a:r>
              <a:rPr lang="en-US" dirty="0" err="1" smtClean="0"/>
              <a:t>বৃদ্ধি</a:t>
            </a:r>
            <a:r>
              <a:rPr lang="en-US" dirty="0" smtClean="0"/>
              <a:t> </a:t>
            </a:r>
            <a:r>
              <a:rPr lang="en-US" dirty="0" err="1" smtClean="0"/>
              <a:t>পায়</a:t>
            </a:r>
            <a:r>
              <a:rPr lang="en-US" dirty="0" smtClean="0"/>
              <a:t> </a:t>
            </a:r>
            <a:r>
              <a:rPr lang="en-US" dirty="0" err="1" smtClean="0"/>
              <a:t>তবেই</a:t>
            </a:r>
            <a:r>
              <a:rPr lang="en-US" dirty="0" smtClean="0"/>
              <a:t> </a:t>
            </a:r>
            <a:r>
              <a:rPr lang="en-US" dirty="0" err="1" smtClean="0"/>
              <a:t>জ্বর</a:t>
            </a:r>
            <a:r>
              <a:rPr lang="en-US" dirty="0" smtClean="0"/>
              <a:t> </a:t>
            </a:r>
            <a:r>
              <a:rPr lang="en-US" dirty="0" err="1" smtClean="0"/>
              <a:t>বলে</a:t>
            </a:r>
            <a:r>
              <a:rPr lang="en-US" dirty="0" smtClean="0"/>
              <a:t> </a:t>
            </a:r>
            <a:r>
              <a:rPr lang="en-US" dirty="0" err="1" smtClean="0"/>
              <a:t>ধরা</a:t>
            </a:r>
            <a:r>
              <a:rPr lang="en-US" dirty="0" smtClean="0"/>
              <a:t> </a:t>
            </a:r>
            <a:r>
              <a:rPr lang="en-US" dirty="0" err="1" smtClean="0"/>
              <a:t>হয়</a:t>
            </a:r>
            <a:r>
              <a:rPr lang="en-US" dirty="0" smtClean="0"/>
              <a:t>। </a:t>
            </a:r>
            <a:r>
              <a:rPr lang="en-US" dirty="0" err="1" smtClean="0"/>
              <a:t>জ্বর</a:t>
            </a:r>
            <a:r>
              <a:rPr lang="en-US" dirty="0" smtClean="0"/>
              <a:t> </a:t>
            </a:r>
            <a:r>
              <a:rPr lang="en-US" dirty="0" err="1" smtClean="0"/>
              <a:t>নানা</a:t>
            </a:r>
            <a:r>
              <a:rPr lang="en-US" dirty="0" smtClean="0"/>
              <a:t> </a:t>
            </a:r>
            <a:r>
              <a:rPr lang="en-US" dirty="0" err="1" smtClean="0"/>
              <a:t>কারণে</a:t>
            </a:r>
            <a:r>
              <a:rPr lang="en-US" dirty="0" smtClean="0"/>
              <a:t> </a:t>
            </a:r>
            <a:r>
              <a:rPr lang="en-US" dirty="0" err="1" smtClean="0"/>
              <a:t>হতে</a:t>
            </a:r>
            <a:r>
              <a:rPr lang="en-US" dirty="0" smtClean="0"/>
              <a:t> </a:t>
            </a:r>
            <a:r>
              <a:rPr lang="en-US" dirty="0" err="1" smtClean="0"/>
              <a:t>পারে</a:t>
            </a:r>
            <a:r>
              <a:rPr lang="en-US" dirty="0" smtClean="0"/>
              <a:t> ।</a:t>
            </a:r>
          </a:p>
          <a:p>
            <a:pPr marL="0" indent="0">
              <a:buNone/>
            </a:pPr>
            <a:r>
              <a:rPr lang="en-US" dirty="0" err="1" smtClean="0"/>
              <a:t>যেমন</a:t>
            </a:r>
            <a:r>
              <a:rPr lang="en-US" dirty="0" smtClean="0"/>
              <a:t>- </a:t>
            </a:r>
            <a:r>
              <a:rPr lang="en-US" dirty="0" err="1" smtClean="0"/>
              <a:t>ইনফেকশন</a:t>
            </a:r>
            <a:r>
              <a:rPr lang="en-US" dirty="0" smtClean="0"/>
              <a:t>, </a:t>
            </a:r>
            <a:r>
              <a:rPr lang="en-US" dirty="0" err="1" smtClean="0"/>
              <a:t>এলার্জি</a:t>
            </a:r>
            <a:r>
              <a:rPr lang="en-US" dirty="0" smtClean="0"/>
              <a:t>।</a:t>
            </a:r>
          </a:p>
          <a:p>
            <a:pPr marL="0" indent="0">
              <a:buNone/>
            </a:pPr>
            <a:r>
              <a:rPr lang="en-US" dirty="0" err="1" smtClean="0"/>
              <a:t>অল্প</a:t>
            </a:r>
            <a:r>
              <a:rPr lang="en-US" dirty="0" smtClean="0"/>
              <a:t> </a:t>
            </a:r>
            <a:r>
              <a:rPr lang="en-US" dirty="0" err="1" smtClean="0"/>
              <a:t>জ্বর</a:t>
            </a:r>
            <a:r>
              <a:rPr lang="en-US" dirty="0" smtClean="0"/>
              <a:t> </a:t>
            </a:r>
            <a:r>
              <a:rPr lang="en-US" dirty="0" err="1" smtClean="0"/>
              <a:t>হলে</a:t>
            </a:r>
            <a:r>
              <a:rPr lang="en-US" dirty="0" smtClean="0"/>
              <a:t> </a:t>
            </a:r>
            <a:r>
              <a:rPr lang="en-US" dirty="0" err="1" smtClean="0"/>
              <a:t>করণীয়</a:t>
            </a:r>
            <a:r>
              <a:rPr lang="en-US" dirty="0" smtClean="0"/>
              <a:t>-</a:t>
            </a:r>
          </a:p>
          <a:p>
            <a:pPr indent="-342900"/>
            <a:r>
              <a:rPr lang="en-US" dirty="0" err="1" smtClean="0"/>
              <a:t>পাতলা</a:t>
            </a:r>
            <a:r>
              <a:rPr lang="en-US" dirty="0" smtClean="0"/>
              <a:t> </a:t>
            </a:r>
            <a:r>
              <a:rPr lang="en-US" dirty="0" err="1" smtClean="0"/>
              <a:t>সুতির</a:t>
            </a:r>
            <a:r>
              <a:rPr lang="en-US" dirty="0" smtClean="0"/>
              <a:t> </a:t>
            </a:r>
            <a:r>
              <a:rPr lang="en-US" dirty="0" err="1" smtClean="0"/>
              <a:t>জামা</a:t>
            </a:r>
            <a:r>
              <a:rPr lang="en-US" dirty="0" smtClean="0"/>
              <a:t> </a:t>
            </a:r>
            <a:r>
              <a:rPr lang="en-US" dirty="0" err="1" smtClean="0"/>
              <a:t>পরিধান</a:t>
            </a:r>
            <a:r>
              <a:rPr lang="en-US" dirty="0" smtClean="0"/>
              <a:t> </a:t>
            </a:r>
            <a:r>
              <a:rPr lang="en-US" dirty="0" err="1" smtClean="0"/>
              <a:t>করা</a:t>
            </a:r>
            <a:endParaRPr lang="en-US" dirty="0" smtClean="0"/>
          </a:p>
          <a:p>
            <a:pPr indent="-342900"/>
            <a:r>
              <a:rPr lang="en-US" dirty="0" err="1" smtClean="0"/>
              <a:t>আলো</a:t>
            </a:r>
            <a:r>
              <a:rPr lang="en-US" dirty="0" smtClean="0"/>
              <a:t> </a:t>
            </a:r>
            <a:r>
              <a:rPr lang="en-US" dirty="0" err="1" smtClean="0"/>
              <a:t>বাতাসপূর্ণ</a:t>
            </a:r>
            <a:r>
              <a:rPr lang="en-US" dirty="0" smtClean="0"/>
              <a:t> </a:t>
            </a:r>
            <a:r>
              <a:rPr lang="en-US" dirty="0" err="1" smtClean="0"/>
              <a:t>ঘরে</a:t>
            </a:r>
            <a:r>
              <a:rPr lang="en-US" dirty="0" smtClean="0"/>
              <a:t> </a:t>
            </a:r>
            <a:r>
              <a:rPr lang="en-US" dirty="0" err="1" smtClean="0"/>
              <a:t>থাকা</a:t>
            </a:r>
            <a:endParaRPr lang="en-US" dirty="0" smtClean="0"/>
          </a:p>
          <a:p>
            <a:pPr indent="-342900"/>
            <a:r>
              <a:rPr lang="en-US" dirty="0" err="1" smtClean="0"/>
              <a:t>মাথা</a:t>
            </a:r>
            <a:r>
              <a:rPr lang="en-US" dirty="0" smtClean="0"/>
              <a:t> </a:t>
            </a:r>
            <a:r>
              <a:rPr lang="en-US" dirty="0" err="1" smtClean="0"/>
              <a:t>ধুয়ে</a:t>
            </a:r>
            <a:r>
              <a:rPr lang="en-US" dirty="0" smtClean="0"/>
              <a:t> </a:t>
            </a:r>
            <a:r>
              <a:rPr lang="en-US" dirty="0" err="1" smtClean="0"/>
              <a:t>শরীর</a:t>
            </a:r>
            <a:r>
              <a:rPr lang="en-US" dirty="0" smtClean="0"/>
              <a:t> </a:t>
            </a:r>
            <a:r>
              <a:rPr lang="en-US" dirty="0" err="1" smtClean="0"/>
              <a:t>ভিজা</a:t>
            </a:r>
            <a:r>
              <a:rPr lang="en-US" dirty="0" smtClean="0"/>
              <a:t> </a:t>
            </a:r>
            <a:r>
              <a:rPr lang="en-US" dirty="0" err="1" smtClean="0"/>
              <a:t>কাপড়</a:t>
            </a:r>
            <a:r>
              <a:rPr lang="en-US" dirty="0" smtClean="0"/>
              <a:t> </a:t>
            </a:r>
            <a:r>
              <a:rPr lang="en-US" dirty="0" err="1" smtClean="0"/>
              <a:t>দিয়ে</a:t>
            </a:r>
            <a:r>
              <a:rPr lang="en-US" dirty="0" smtClean="0"/>
              <a:t> </a:t>
            </a:r>
            <a:r>
              <a:rPr lang="en-US" dirty="0" err="1" smtClean="0"/>
              <a:t>মুছে</a:t>
            </a:r>
            <a:r>
              <a:rPr lang="en-US" dirty="0" smtClean="0"/>
              <a:t> </a:t>
            </a:r>
            <a:r>
              <a:rPr lang="en-US" dirty="0" err="1" smtClean="0"/>
              <a:t>ফেলা</a:t>
            </a:r>
            <a:r>
              <a:rPr lang="en-US" dirty="0" smtClean="0"/>
              <a:t>।</a:t>
            </a:r>
          </a:p>
          <a:p>
            <a:pPr indent="-342900"/>
            <a:r>
              <a:rPr lang="en-US" dirty="0" err="1" smtClean="0"/>
              <a:t>স্যালাইন</a:t>
            </a:r>
            <a:r>
              <a:rPr lang="en-US" dirty="0" smtClean="0"/>
              <a:t>, </a:t>
            </a:r>
            <a:r>
              <a:rPr lang="en-US" dirty="0" err="1" smtClean="0"/>
              <a:t>ফলের</a:t>
            </a:r>
            <a:r>
              <a:rPr lang="en-US" dirty="0" smtClean="0"/>
              <a:t> </a:t>
            </a:r>
            <a:r>
              <a:rPr lang="en-US" dirty="0" err="1" smtClean="0"/>
              <a:t>রস</a:t>
            </a:r>
            <a:r>
              <a:rPr lang="en-US" dirty="0" smtClean="0"/>
              <a:t>, </a:t>
            </a:r>
            <a:r>
              <a:rPr lang="en-US" dirty="0" err="1" smtClean="0"/>
              <a:t>শরবত</a:t>
            </a:r>
            <a:r>
              <a:rPr lang="en-US" dirty="0" smtClean="0"/>
              <a:t>, </a:t>
            </a:r>
            <a:r>
              <a:rPr lang="en-US" dirty="0" err="1" smtClean="0"/>
              <a:t>সুপ</a:t>
            </a:r>
            <a:r>
              <a:rPr lang="en-US" dirty="0" smtClean="0"/>
              <a:t>, </a:t>
            </a:r>
            <a:r>
              <a:rPr lang="en-US" dirty="0" err="1" smtClean="0"/>
              <a:t>পাতলা</a:t>
            </a:r>
            <a:r>
              <a:rPr lang="en-US" dirty="0" smtClean="0"/>
              <a:t> </a:t>
            </a:r>
            <a:r>
              <a:rPr lang="en-US" dirty="0" err="1" smtClean="0"/>
              <a:t>দুধ</a:t>
            </a:r>
            <a:r>
              <a:rPr lang="en-US" dirty="0" smtClean="0"/>
              <a:t> </a:t>
            </a:r>
            <a:r>
              <a:rPr lang="en-US" dirty="0" err="1" smtClean="0"/>
              <a:t>ইত্যাদি</a:t>
            </a:r>
            <a:r>
              <a:rPr lang="en-US" dirty="0" smtClean="0"/>
              <a:t> </a:t>
            </a:r>
            <a:r>
              <a:rPr lang="en-US" dirty="0" err="1" smtClean="0"/>
              <a:t>তরল</a:t>
            </a:r>
            <a:r>
              <a:rPr lang="en-US" dirty="0" smtClean="0"/>
              <a:t> </a:t>
            </a:r>
            <a:r>
              <a:rPr lang="en-US" dirty="0" err="1" smtClean="0"/>
              <a:t>খাবার</a:t>
            </a:r>
            <a:r>
              <a:rPr lang="en-US" dirty="0" smtClean="0"/>
              <a:t> </a:t>
            </a:r>
            <a:r>
              <a:rPr lang="en-US" dirty="0" err="1" smtClean="0"/>
              <a:t>বেশি</a:t>
            </a:r>
            <a:r>
              <a:rPr lang="en-US" dirty="0" smtClean="0"/>
              <a:t> </a:t>
            </a:r>
            <a:r>
              <a:rPr lang="en-US" dirty="0" err="1" smtClean="0"/>
              <a:t>করে</a:t>
            </a:r>
            <a:r>
              <a:rPr lang="en-US" dirty="0" smtClean="0"/>
              <a:t> </a:t>
            </a:r>
            <a:r>
              <a:rPr lang="en-US" dirty="0" err="1" smtClean="0"/>
              <a:t>খাওয়া</a:t>
            </a:r>
            <a:r>
              <a:rPr lang="en-US" dirty="0" smtClean="0"/>
              <a:t>।</a:t>
            </a:r>
          </a:p>
          <a:p>
            <a:pPr indent="-342900"/>
            <a:r>
              <a:rPr lang="en-US" dirty="0" err="1" smtClean="0"/>
              <a:t>চিকিৎসকের</a:t>
            </a:r>
            <a:r>
              <a:rPr lang="en-US" dirty="0" smtClean="0"/>
              <a:t> </a:t>
            </a:r>
            <a:r>
              <a:rPr lang="en-US" dirty="0" err="1" smtClean="0"/>
              <a:t>পরামর্শমতো</a:t>
            </a:r>
            <a:r>
              <a:rPr lang="en-US" dirty="0" smtClean="0"/>
              <a:t> </a:t>
            </a:r>
            <a:r>
              <a:rPr lang="en-US" dirty="0" err="1" smtClean="0"/>
              <a:t>চলা</a:t>
            </a:r>
            <a:r>
              <a:rPr lang="en-US" dirty="0" smtClean="0"/>
              <a:t>।</a:t>
            </a:r>
            <a:endParaRPr lang="en-US" dirty="0"/>
          </a:p>
        </p:txBody>
      </p:sp>
    </p:spTree>
    <p:extLst>
      <p:ext uri="{BB962C8B-B14F-4D97-AF65-F5344CB8AC3E}">
        <p14:creationId xmlns:p14="http://schemas.microsoft.com/office/powerpoint/2010/main" val="38294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উচ্চ</a:t>
            </a:r>
            <a:r>
              <a:rPr lang="en-US" dirty="0" smtClean="0"/>
              <a:t> </a:t>
            </a:r>
            <a:r>
              <a:rPr lang="en-US" dirty="0" err="1" smtClean="0"/>
              <a:t>জ্বর</a:t>
            </a:r>
            <a:r>
              <a:rPr lang="en-US" dirty="0" smtClean="0"/>
              <a:t> </a:t>
            </a:r>
            <a:endParaRPr lang="en-US" dirty="0"/>
          </a:p>
        </p:txBody>
      </p:sp>
      <p:sp>
        <p:nvSpPr>
          <p:cNvPr id="3" name="Content Placeholder 2"/>
          <p:cNvSpPr>
            <a:spLocks noGrp="1"/>
          </p:cNvSpPr>
          <p:nvPr>
            <p:ph idx="1"/>
          </p:nvPr>
        </p:nvSpPr>
        <p:spPr>
          <a:xfrm>
            <a:off x="457200" y="1417638"/>
            <a:ext cx="7620000" cy="4983162"/>
          </a:xfrm>
        </p:spPr>
        <p:txBody>
          <a:bodyPr>
            <a:normAutofit fontScale="92500"/>
          </a:bodyPr>
          <a:lstStyle/>
          <a:p>
            <a:pPr marL="114300" indent="0">
              <a:buNone/>
            </a:pPr>
            <a:r>
              <a:rPr lang="en-US" b="1" dirty="0" err="1" smtClean="0"/>
              <a:t>লক্ষণঃ</a:t>
            </a:r>
            <a:endParaRPr lang="en-US" b="1" dirty="0" smtClean="0"/>
          </a:p>
          <a:p>
            <a:r>
              <a:rPr lang="en-US" dirty="0" err="1" smtClean="0"/>
              <a:t>দেহের</a:t>
            </a:r>
            <a:r>
              <a:rPr lang="en-US" dirty="0" smtClean="0"/>
              <a:t> </a:t>
            </a:r>
            <a:r>
              <a:rPr lang="en-US" dirty="0" err="1" smtClean="0"/>
              <a:t>তাপমাত্রা</a:t>
            </a:r>
            <a:r>
              <a:rPr lang="en-US" dirty="0" smtClean="0"/>
              <a:t> ১০৫ </a:t>
            </a:r>
            <a:r>
              <a:rPr lang="en-US" dirty="0" err="1" smtClean="0"/>
              <a:t>ডিগ্রী</a:t>
            </a:r>
            <a:r>
              <a:rPr lang="en-US" dirty="0" smtClean="0"/>
              <a:t> </a:t>
            </a:r>
            <a:r>
              <a:rPr lang="en-US" dirty="0" err="1" smtClean="0"/>
              <a:t>ফারেনহাইট</a:t>
            </a:r>
            <a:r>
              <a:rPr lang="en-US" dirty="0" smtClean="0"/>
              <a:t> </a:t>
            </a:r>
            <a:r>
              <a:rPr lang="en-US" dirty="0" err="1" smtClean="0"/>
              <a:t>পর্যন্ত</a:t>
            </a:r>
            <a:r>
              <a:rPr lang="en-US" dirty="0" smtClean="0"/>
              <a:t> </a:t>
            </a:r>
            <a:r>
              <a:rPr lang="en-US" dirty="0" err="1" smtClean="0"/>
              <a:t>হতে</a:t>
            </a:r>
            <a:r>
              <a:rPr lang="en-US" dirty="0" smtClean="0"/>
              <a:t> </a:t>
            </a:r>
            <a:r>
              <a:rPr lang="en-US" dirty="0" err="1" smtClean="0"/>
              <a:t>পারে</a:t>
            </a:r>
            <a:r>
              <a:rPr lang="en-US" dirty="0" smtClean="0"/>
              <a:t>।</a:t>
            </a:r>
          </a:p>
          <a:p>
            <a:r>
              <a:rPr lang="en-US" dirty="0" err="1" smtClean="0"/>
              <a:t>খিঁচুনি</a:t>
            </a:r>
            <a:r>
              <a:rPr lang="en-US" dirty="0" smtClean="0"/>
              <a:t>, </a:t>
            </a:r>
            <a:r>
              <a:rPr lang="en-US" dirty="0" err="1" smtClean="0"/>
              <a:t>চেহারায়</a:t>
            </a:r>
            <a:r>
              <a:rPr lang="en-US" dirty="0" smtClean="0"/>
              <a:t> </a:t>
            </a:r>
            <a:r>
              <a:rPr lang="en-US" dirty="0" err="1" smtClean="0"/>
              <a:t>অস্বাভাবিকতা</a:t>
            </a:r>
            <a:endParaRPr lang="en-US" dirty="0" smtClean="0"/>
          </a:p>
          <a:p>
            <a:r>
              <a:rPr lang="en-US" dirty="0" err="1" smtClean="0"/>
              <a:t>শ্বাসক্রিয়া</a:t>
            </a:r>
            <a:r>
              <a:rPr lang="en-US" dirty="0" smtClean="0"/>
              <a:t> ও </a:t>
            </a:r>
            <a:r>
              <a:rPr lang="en-US" dirty="0" err="1" smtClean="0"/>
              <a:t>নাড়ির</a:t>
            </a:r>
            <a:r>
              <a:rPr lang="en-US" dirty="0" smtClean="0"/>
              <a:t> </a:t>
            </a:r>
            <a:r>
              <a:rPr lang="en-US" dirty="0" err="1" smtClean="0"/>
              <a:t>গতি</a:t>
            </a:r>
            <a:r>
              <a:rPr lang="en-US" dirty="0" smtClean="0"/>
              <a:t> </a:t>
            </a:r>
            <a:r>
              <a:rPr lang="en-US" dirty="0" err="1" smtClean="0"/>
              <a:t>বৃদ্ধি</a:t>
            </a:r>
            <a:r>
              <a:rPr lang="en-US" dirty="0" smtClean="0"/>
              <a:t>।</a:t>
            </a:r>
          </a:p>
          <a:p>
            <a:r>
              <a:rPr lang="en-US" dirty="0" err="1" smtClean="0"/>
              <a:t>অজ্ঞান</a:t>
            </a:r>
            <a:r>
              <a:rPr lang="en-US" dirty="0" smtClean="0"/>
              <a:t> </a:t>
            </a:r>
            <a:r>
              <a:rPr lang="en-US" dirty="0" err="1" smtClean="0"/>
              <a:t>হয়ে</a:t>
            </a:r>
            <a:r>
              <a:rPr lang="en-US" dirty="0" smtClean="0"/>
              <a:t> </a:t>
            </a:r>
            <a:r>
              <a:rPr lang="en-US" dirty="0" err="1" smtClean="0"/>
              <a:t>যাওয়া</a:t>
            </a:r>
            <a:r>
              <a:rPr lang="en-US" dirty="0" smtClean="0"/>
              <a:t>।</a:t>
            </a:r>
          </a:p>
          <a:p>
            <a:r>
              <a:rPr lang="en-US" dirty="0" err="1" smtClean="0"/>
              <a:t>ঘন</a:t>
            </a:r>
            <a:r>
              <a:rPr lang="en-US" dirty="0" smtClean="0"/>
              <a:t> </a:t>
            </a:r>
            <a:r>
              <a:rPr lang="en-US" dirty="0" err="1" smtClean="0"/>
              <a:t>ঘন</a:t>
            </a:r>
            <a:r>
              <a:rPr lang="en-US" dirty="0" smtClean="0"/>
              <a:t> </a:t>
            </a:r>
            <a:r>
              <a:rPr lang="en-US" dirty="0" err="1" smtClean="0"/>
              <a:t>বমি</a:t>
            </a:r>
            <a:r>
              <a:rPr lang="en-US" dirty="0" smtClean="0"/>
              <a:t> ও </a:t>
            </a:r>
            <a:r>
              <a:rPr lang="en-US" dirty="0" err="1" smtClean="0"/>
              <a:t>পাতলা</a:t>
            </a:r>
            <a:r>
              <a:rPr lang="en-US" dirty="0" smtClean="0"/>
              <a:t> </a:t>
            </a:r>
            <a:r>
              <a:rPr lang="en-US" dirty="0" err="1" smtClean="0"/>
              <a:t>মল</a:t>
            </a:r>
            <a:r>
              <a:rPr lang="en-US" dirty="0" smtClean="0"/>
              <a:t> </a:t>
            </a:r>
            <a:r>
              <a:rPr lang="en-US" dirty="0" err="1" smtClean="0"/>
              <a:t>ত্যাগ</a:t>
            </a:r>
            <a:r>
              <a:rPr lang="en-US" dirty="0" smtClean="0"/>
              <a:t>। </a:t>
            </a:r>
          </a:p>
          <a:p>
            <a:endParaRPr lang="en-US" dirty="0"/>
          </a:p>
          <a:p>
            <a:endParaRPr lang="en-US" dirty="0" smtClean="0"/>
          </a:p>
          <a:p>
            <a:endParaRPr lang="en-US" dirty="0" smtClean="0"/>
          </a:p>
          <a:p>
            <a:pPr marL="114300" indent="0">
              <a:buNone/>
            </a:pPr>
            <a:r>
              <a:rPr lang="en-US" b="1" dirty="0" err="1" smtClean="0"/>
              <a:t>করণীয়ঃ</a:t>
            </a:r>
            <a:endParaRPr lang="en-US" b="1" dirty="0" smtClean="0"/>
          </a:p>
          <a:p>
            <a:r>
              <a:rPr lang="en-US" dirty="0" err="1" smtClean="0"/>
              <a:t>জ্বর</a:t>
            </a:r>
            <a:r>
              <a:rPr lang="en-US" dirty="0" smtClean="0"/>
              <a:t> </a:t>
            </a:r>
            <a:r>
              <a:rPr lang="en-US" dirty="0" err="1" smtClean="0"/>
              <a:t>না</a:t>
            </a:r>
            <a:r>
              <a:rPr lang="en-US" dirty="0" smtClean="0"/>
              <a:t> </a:t>
            </a:r>
            <a:r>
              <a:rPr lang="en-US" dirty="0" err="1" smtClean="0"/>
              <a:t>কমা</a:t>
            </a:r>
            <a:r>
              <a:rPr lang="en-US" dirty="0" smtClean="0"/>
              <a:t> </a:t>
            </a:r>
            <a:r>
              <a:rPr lang="en-US" dirty="0" err="1" smtClean="0"/>
              <a:t>পর্যন্ত</a:t>
            </a:r>
            <a:r>
              <a:rPr lang="en-US" dirty="0" smtClean="0"/>
              <a:t> </a:t>
            </a:r>
            <a:r>
              <a:rPr lang="en-US" dirty="0" err="1" smtClean="0"/>
              <a:t>মাথায়</a:t>
            </a:r>
            <a:r>
              <a:rPr lang="en-US" dirty="0" smtClean="0"/>
              <a:t> </a:t>
            </a:r>
            <a:r>
              <a:rPr lang="en-US" dirty="0" err="1" smtClean="0"/>
              <a:t>পানি</a:t>
            </a:r>
            <a:r>
              <a:rPr lang="en-US" dirty="0" smtClean="0"/>
              <a:t> </a:t>
            </a:r>
            <a:r>
              <a:rPr lang="en-US" dirty="0" err="1" smtClean="0"/>
              <a:t>ঢালতে</a:t>
            </a:r>
            <a:r>
              <a:rPr lang="en-US" dirty="0" smtClean="0"/>
              <a:t> </a:t>
            </a:r>
            <a:r>
              <a:rPr lang="en-US" dirty="0" err="1" smtClean="0"/>
              <a:t>হবে</a:t>
            </a:r>
            <a:r>
              <a:rPr lang="en-US" dirty="0"/>
              <a:t> </a:t>
            </a:r>
            <a:r>
              <a:rPr lang="en-US" dirty="0" err="1" smtClean="0"/>
              <a:t>এবং</a:t>
            </a:r>
            <a:r>
              <a:rPr lang="en-US" dirty="0" smtClean="0"/>
              <a:t> </a:t>
            </a:r>
            <a:r>
              <a:rPr lang="en-US" dirty="0" err="1" smtClean="0"/>
              <a:t>ঠান্ডা</a:t>
            </a:r>
            <a:r>
              <a:rPr lang="en-US" dirty="0" smtClean="0"/>
              <a:t> </a:t>
            </a:r>
            <a:r>
              <a:rPr lang="en-US" dirty="0" err="1" smtClean="0"/>
              <a:t>পানি</a:t>
            </a:r>
            <a:r>
              <a:rPr lang="en-US" dirty="0" smtClean="0"/>
              <a:t> </a:t>
            </a:r>
            <a:r>
              <a:rPr lang="en-US" dirty="0" err="1" smtClean="0"/>
              <a:t>দিয়ে</a:t>
            </a:r>
            <a:r>
              <a:rPr lang="en-US" dirty="0" smtClean="0"/>
              <a:t> </a:t>
            </a:r>
            <a:r>
              <a:rPr lang="en-US" dirty="0" err="1" smtClean="0"/>
              <a:t>শরীর</a:t>
            </a:r>
            <a:r>
              <a:rPr lang="en-US" dirty="0" smtClean="0"/>
              <a:t> </a:t>
            </a:r>
            <a:r>
              <a:rPr lang="en-US" dirty="0" err="1" smtClean="0"/>
              <a:t>বারবার</a:t>
            </a:r>
            <a:r>
              <a:rPr lang="en-US" dirty="0" smtClean="0"/>
              <a:t> </a:t>
            </a:r>
            <a:r>
              <a:rPr lang="en-US" dirty="0" err="1" smtClean="0"/>
              <a:t>ভালো</a:t>
            </a:r>
            <a:r>
              <a:rPr lang="en-US" dirty="0" smtClean="0"/>
              <a:t> </a:t>
            </a:r>
            <a:r>
              <a:rPr lang="en-US" dirty="0" err="1" smtClean="0"/>
              <a:t>করে</a:t>
            </a:r>
            <a:r>
              <a:rPr lang="en-US" dirty="0" smtClean="0"/>
              <a:t> </a:t>
            </a:r>
            <a:r>
              <a:rPr lang="en-US" dirty="0" err="1" smtClean="0"/>
              <a:t>মুছে</a:t>
            </a:r>
            <a:r>
              <a:rPr lang="en-US" dirty="0" smtClean="0"/>
              <a:t> </a:t>
            </a:r>
            <a:r>
              <a:rPr lang="en-US" dirty="0" err="1" smtClean="0"/>
              <a:t>দিতে</a:t>
            </a:r>
            <a:r>
              <a:rPr lang="en-US" dirty="0" smtClean="0"/>
              <a:t> </a:t>
            </a:r>
            <a:r>
              <a:rPr lang="en-US" dirty="0" err="1" smtClean="0"/>
              <a:t>হবে।দেহের</a:t>
            </a:r>
            <a:r>
              <a:rPr lang="en-US" dirty="0" smtClean="0"/>
              <a:t> </a:t>
            </a:r>
            <a:r>
              <a:rPr lang="en-US" dirty="0" err="1" smtClean="0"/>
              <a:t>তাপমাত্রা</a:t>
            </a:r>
            <a:r>
              <a:rPr lang="en-US" dirty="0" smtClean="0"/>
              <a:t> </a:t>
            </a:r>
            <a:r>
              <a:rPr lang="en-US" dirty="0" err="1" smtClean="0"/>
              <a:t>কমে</a:t>
            </a:r>
            <a:r>
              <a:rPr lang="en-US" dirty="0" smtClean="0"/>
              <a:t> </a:t>
            </a:r>
            <a:r>
              <a:rPr lang="en-US" dirty="0" err="1" smtClean="0"/>
              <a:t>আসলে</a:t>
            </a:r>
            <a:r>
              <a:rPr lang="en-US" dirty="0" smtClean="0"/>
              <a:t> </a:t>
            </a:r>
            <a:r>
              <a:rPr lang="en-US" dirty="0" err="1" smtClean="0"/>
              <a:t>শুকনা</a:t>
            </a:r>
            <a:r>
              <a:rPr lang="en-US" dirty="0" smtClean="0"/>
              <a:t> </a:t>
            </a:r>
            <a:r>
              <a:rPr lang="en-US" dirty="0" err="1" smtClean="0"/>
              <a:t>কাপড়</a:t>
            </a:r>
            <a:r>
              <a:rPr lang="en-US" dirty="0" smtClean="0"/>
              <a:t> </a:t>
            </a:r>
            <a:r>
              <a:rPr lang="en-US" dirty="0" err="1" smtClean="0"/>
              <a:t>দিয়ে</a:t>
            </a:r>
            <a:r>
              <a:rPr lang="en-US" dirty="0" smtClean="0"/>
              <a:t> </a:t>
            </a:r>
            <a:r>
              <a:rPr lang="en-US" dirty="0" err="1" smtClean="0"/>
              <a:t>মুছে</a:t>
            </a:r>
            <a:r>
              <a:rPr lang="en-US" dirty="0" smtClean="0"/>
              <a:t> </a:t>
            </a:r>
            <a:r>
              <a:rPr lang="en-US" dirty="0" err="1" smtClean="0"/>
              <a:t>জামা</a:t>
            </a:r>
            <a:r>
              <a:rPr lang="en-US" dirty="0" smtClean="0"/>
              <a:t> </a:t>
            </a:r>
            <a:r>
              <a:rPr lang="en-US" dirty="0" err="1" smtClean="0"/>
              <a:t>পরাতে</a:t>
            </a:r>
            <a:r>
              <a:rPr lang="en-US" dirty="0" smtClean="0"/>
              <a:t> </a:t>
            </a:r>
            <a:r>
              <a:rPr lang="en-US" dirty="0" err="1" smtClean="0"/>
              <a:t>হবে</a:t>
            </a:r>
            <a:r>
              <a:rPr lang="en-US" dirty="0" smtClean="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66875"/>
            <a:ext cx="3505200" cy="2867186"/>
          </a:xfrm>
          <a:prstGeom prst="rect">
            <a:avLst/>
          </a:prstGeom>
        </p:spPr>
      </p:pic>
    </p:spTree>
    <p:extLst>
      <p:ext uri="{BB962C8B-B14F-4D97-AF65-F5344CB8AC3E}">
        <p14:creationId xmlns:p14="http://schemas.microsoft.com/office/powerpoint/2010/main" val="33080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2544762"/>
          </a:xfrm>
        </p:spPr>
        <p:txBody>
          <a:bodyPr/>
          <a:lstStyle/>
          <a:p>
            <a:pPr marL="457200" indent="-457200">
              <a:buFont typeface="Arial" panose="020B0604020202020204" pitchFamily="34" charset="0"/>
              <a:buChar char="•"/>
            </a:pP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err="1" smtClean="0"/>
              <a:t>জ্বর</a:t>
            </a:r>
            <a:r>
              <a:rPr lang="en-US" sz="2000" dirty="0" smtClean="0"/>
              <a:t> </a:t>
            </a:r>
            <a:r>
              <a:rPr lang="en-US" sz="2000" dirty="0" err="1" smtClean="0"/>
              <a:t>যদি</a:t>
            </a:r>
            <a:r>
              <a:rPr lang="en-US" sz="2000" dirty="0" smtClean="0"/>
              <a:t> ১০৪ </a:t>
            </a:r>
            <a:r>
              <a:rPr lang="en-US" sz="2000" dirty="0" err="1" smtClean="0"/>
              <a:t>ডিগ্রী</a:t>
            </a:r>
            <a:r>
              <a:rPr lang="en-US" sz="2000" dirty="0" smtClean="0"/>
              <a:t> -১০৫ </a:t>
            </a:r>
            <a:r>
              <a:rPr lang="en-US" sz="2000" dirty="0" err="1" smtClean="0"/>
              <a:t>ডিগ্রী</a:t>
            </a:r>
            <a:r>
              <a:rPr lang="en-US" sz="2000" dirty="0" smtClean="0"/>
              <a:t> </a:t>
            </a:r>
            <a:r>
              <a:rPr lang="en-US" sz="2000" dirty="0" err="1" smtClean="0"/>
              <a:t>হয়</a:t>
            </a:r>
            <a:r>
              <a:rPr lang="en-US" sz="2000" dirty="0" smtClean="0"/>
              <a:t> </a:t>
            </a:r>
            <a:r>
              <a:rPr lang="en-US" sz="2000" dirty="0" err="1" smtClean="0"/>
              <a:t>তবে</a:t>
            </a:r>
            <a:r>
              <a:rPr lang="en-US" sz="2000" dirty="0" smtClean="0"/>
              <a:t> </a:t>
            </a:r>
            <a:r>
              <a:rPr lang="en-US" sz="2000" dirty="0" err="1" smtClean="0"/>
              <a:t>জামা</a:t>
            </a:r>
            <a:r>
              <a:rPr lang="en-US" sz="2000" dirty="0" smtClean="0"/>
              <a:t> </a:t>
            </a:r>
            <a:r>
              <a:rPr lang="en-US" sz="2000" dirty="0" err="1" smtClean="0"/>
              <a:t>খুলে</a:t>
            </a:r>
            <a:r>
              <a:rPr lang="en-US" sz="2000" dirty="0" smtClean="0"/>
              <a:t> </a:t>
            </a:r>
            <a:r>
              <a:rPr lang="en-US" sz="2000" dirty="0" err="1" smtClean="0"/>
              <a:t>গোসল</a:t>
            </a:r>
            <a:r>
              <a:rPr lang="en-US" sz="2000" dirty="0" smtClean="0"/>
              <a:t> </a:t>
            </a:r>
            <a:r>
              <a:rPr lang="en-US" sz="2000" dirty="0" err="1" smtClean="0"/>
              <a:t>করাতে</a:t>
            </a:r>
            <a:r>
              <a:rPr lang="en-US" sz="2000" dirty="0" smtClean="0"/>
              <a:t> </a:t>
            </a:r>
            <a:r>
              <a:rPr lang="en-US" sz="2000" dirty="0" err="1" smtClean="0"/>
              <a:t>হবে</a:t>
            </a:r>
            <a:r>
              <a:rPr lang="en-US" sz="2000" dirty="0" smtClean="0"/>
              <a:t>। </a:t>
            </a:r>
            <a:r>
              <a:rPr lang="en-US" sz="2000" dirty="0" err="1" smtClean="0"/>
              <a:t>এতে</a:t>
            </a:r>
            <a:r>
              <a:rPr lang="en-US" sz="2000" dirty="0" smtClean="0"/>
              <a:t> </a:t>
            </a:r>
            <a:r>
              <a:rPr lang="en-US" sz="2000" dirty="0" err="1" smtClean="0"/>
              <a:t>তাপমাত্রা</a:t>
            </a:r>
            <a:r>
              <a:rPr lang="en-US" sz="2000" dirty="0" smtClean="0"/>
              <a:t> </a:t>
            </a:r>
            <a:r>
              <a:rPr lang="en-US" sz="2000" dirty="0" err="1" smtClean="0"/>
              <a:t>কমে</a:t>
            </a:r>
            <a:r>
              <a:rPr lang="en-US" sz="2000" dirty="0" smtClean="0"/>
              <a:t> </a:t>
            </a:r>
            <a:r>
              <a:rPr lang="en-US" sz="2000" dirty="0" err="1" smtClean="0"/>
              <a:t>আসবে</a:t>
            </a:r>
            <a:r>
              <a:rPr lang="en-US" sz="2000" dirty="0" smtClean="0"/>
              <a:t>।  </a:t>
            </a:r>
            <a:r>
              <a:rPr lang="en-US" sz="2000" dirty="0" err="1" smtClean="0"/>
              <a:t>সেই</a:t>
            </a:r>
            <a:r>
              <a:rPr lang="en-US" sz="2000" dirty="0" smtClean="0"/>
              <a:t> </a:t>
            </a:r>
            <a:r>
              <a:rPr lang="en-US" sz="2000" dirty="0" err="1" smtClean="0"/>
              <a:t>সাথে</a:t>
            </a:r>
            <a:r>
              <a:rPr lang="en-US" sz="2000" dirty="0" smtClean="0"/>
              <a:t> </a:t>
            </a:r>
            <a:r>
              <a:rPr lang="en-US" sz="2000" dirty="0" err="1" smtClean="0"/>
              <a:t>ঘরে</a:t>
            </a:r>
            <a:r>
              <a:rPr lang="en-US" sz="2000" dirty="0" smtClean="0"/>
              <a:t> </a:t>
            </a:r>
            <a:r>
              <a:rPr lang="en-US" sz="2000" dirty="0" err="1" smtClean="0"/>
              <a:t>মুক্ত</a:t>
            </a:r>
            <a:r>
              <a:rPr lang="en-US" sz="2000" dirty="0" smtClean="0"/>
              <a:t>  </a:t>
            </a:r>
            <a:r>
              <a:rPr lang="en-US" sz="2000" dirty="0" err="1" smtClean="0"/>
              <a:t>আলো</a:t>
            </a:r>
            <a:r>
              <a:rPr lang="en-US" sz="2000" dirty="0" smtClean="0"/>
              <a:t> </a:t>
            </a:r>
            <a:r>
              <a:rPr lang="en-US" sz="2000" dirty="0" err="1" smtClean="0"/>
              <a:t>বাতাস</a:t>
            </a:r>
            <a:r>
              <a:rPr lang="en-US" sz="2000" dirty="0" smtClean="0"/>
              <a:t> </a:t>
            </a:r>
            <a:r>
              <a:rPr lang="en-US" sz="2000" dirty="0" err="1" smtClean="0"/>
              <a:t>চলাচলের</a:t>
            </a:r>
            <a:r>
              <a:rPr lang="en-US" sz="2000" dirty="0" smtClean="0"/>
              <a:t> </a:t>
            </a:r>
            <a:r>
              <a:rPr lang="en-US" sz="2000" dirty="0" err="1" smtClean="0"/>
              <a:t>ব্যবস্থা</a:t>
            </a:r>
            <a:r>
              <a:rPr lang="en-US" sz="2000" dirty="0" smtClean="0"/>
              <a:t> </a:t>
            </a:r>
            <a:r>
              <a:rPr lang="en-US" sz="2000" dirty="0" err="1" smtClean="0"/>
              <a:t>করতে</a:t>
            </a:r>
            <a:r>
              <a:rPr lang="en-US" sz="2000" dirty="0" smtClean="0"/>
              <a:t> </a:t>
            </a:r>
            <a:r>
              <a:rPr lang="en-US" sz="2000" dirty="0" err="1" smtClean="0"/>
              <a:t>হবে।শিশুকে</a:t>
            </a:r>
            <a:r>
              <a:rPr lang="en-US" sz="2000" dirty="0" smtClean="0"/>
              <a:t> </a:t>
            </a:r>
            <a:r>
              <a:rPr lang="en-US" sz="2000" dirty="0" err="1" smtClean="0"/>
              <a:t>সুতি</a:t>
            </a:r>
            <a:r>
              <a:rPr lang="en-US" sz="2000" dirty="0" smtClean="0"/>
              <a:t> </a:t>
            </a:r>
            <a:r>
              <a:rPr lang="en-US" sz="2000" dirty="0" err="1" smtClean="0"/>
              <a:t>জামা</a:t>
            </a:r>
            <a:r>
              <a:rPr lang="en-US" sz="2000" dirty="0" smtClean="0"/>
              <a:t> </a:t>
            </a:r>
            <a:r>
              <a:rPr lang="en-US" sz="2000" dirty="0" err="1" smtClean="0"/>
              <a:t>পরাতে</a:t>
            </a:r>
            <a:r>
              <a:rPr lang="en-US" sz="2000" dirty="0" smtClean="0"/>
              <a:t> </a:t>
            </a:r>
            <a:r>
              <a:rPr lang="en-US" sz="2000" dirty="0" err="1" smtClean="0"/>
              <a:t>হবে</a:t>
            </a:r>
            <a:r>
              <a:rPr lang="en-US" sz="2000" dirty="0" smtClean="0"/>
              <a:t>। </a:t>
            </a:r>
            <a:r>
              <a:rPr lang="en-US" sz="2000" dirty="0" err="1" smtClean="0"/>
              <a:t>দ্রুত</a:t>
            </a:r>
            <a:r>
              <a:rPr lang="en-US" sz="2000" dirty="0" smtClean="0"/>
              <a:t>  </a:t>
            </a:r>
            <a:r>
              <a:rPr lang="en-US" sz="2000" dirty="0" err="1" smtClean="0"/>
              <a:t>চিকিৎসকের</a:t>
            </a:r>
            <a:r>
              <a:rPr lang="en-US" sz="2000" dirty="0" smtClean="0"/>
              <a:t> </a:t>
            </a:r>
            <a:r>
              <a:rPr lang="en-US" sz="2000" dirty="0" err="1" smtClean="0"/>
              <a:t>পরামর্শ</a:t>
            </a:r>
            <a:r>
              <a:rPr lang="en-US" sz="2000" dirty="0" smtClean="0"/>
              <a:t> </a:t>
            </a:r>
            <a:r>
              <a:rPr lang="en-US" sz="2000" dirty="0" err="1" smtClean="0"/>
              <a:t>নিতে</a:t>
            </a:r>
            <a:r>
              <a:rPr lang="en-US" sz="2000" dirty="0" smtClean="0"/>
              <a:t> </a:t>
            </a:r>
            <a:r>
              <a:rPr lang="en-US" sz="2000" dirty="0" err="1" smtClean="0"/>
              <a:t>হবে</a:t>
            </a:r>
            <a:r>
              <a:rPr lang="en-US" sz="2000" dirty="0" smtClean="0"/>
              <a:t>।</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7800" y="1417638"/>
            <a:ext cx="2819400" cy="54403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801"/>
            <a:ext cx="5105400" cy="4267200"/>
          </a:xfrm>
          <a:prstGeom prst="rect">
            <a:avLst/>
          </a:prstGeom>
        </p:spPr>
      </p:pic>
    </p:spTree>
    <p:extLst>
      <p:ext uri="{BB962C8B-B14F-4D97-AF65-F5344CB8AC3E}">
        <p14:creationId xmlns:p14="http://schemas.microsoft.com/office/powerpoint/2010/main" val="18145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981</TotalTime>
  <Words>563</Words>
  <Application>Microsoft Office PowerPoint</Application>
  <PresentationFormat>On-screen Show (4:3)</PresentationFormat>
  <Paragraphs>92</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Vrinda</vt:lpstr>
      <vt:lpstr>Adjacency</vt:lpstr>
      <vt:lpstr>     সবাইকে  আজকের ক্লাসে স্বাগতম </vt:lpstr>
      <vt:lpstr>PowerPoint Presentation</vt:lpstr>
      <vt:lpstr>PowerPoint Presentation</vt:lpstr>
      <vt:lpstr>একটি ছবি দেখ</vt:lpstr>
      <vt:lpstr>                                  </vt:lpstr>
      <vt:lpstr> শিখন ফল </vt:lpstr>
      <vt:lpstr>শিশুর সাধারণ রোগব্যাধি</vt:lpstr>
      <vt:lpstr>উচ্চ জ্বর </vt:lpstr>
      <vt:lpstr>   জ্বর যদি ১০৪ ডিগ্রী -১০৫ ডিগ্রী হয় তবে জামা খুলে গোসল করাতে হবে। এতে তাপমাত্রা কমে আসবে।  সেই সাথে ঘরে মুক্ত  আলো বাতাস চলাচলের ব্যবস্থা করতে হবে।শিশুকে সুতি জামা পরাতে হবে। দ্রুত  চিকিৎসকের পরামর্শ নিতে হবে।    </vt:lpstr>
      <vt:lpstr>জ্বরে খাদ্য ব্যবস্থা</vt:lpstr>
      <vt:lpstr>ডায়রিয়া</vt:lpstr>
      <vt:lpstr>করণীয়</vt:lpstr>
      <vt:lpstr>ঘরে স্যালাইন তৈরির পদ্ধতি</vt:lpstr>
      <vt:lpstr>ডায়রিয়া প্রতিরোধের উপায়</vt:lpstr>
      <vt:lpstr>বাড়ির কাজ</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Shimu</dc:creator>
  <cp:lastModifiedBy>WALTON</cp:lastModifiedBy>
  <cp:revision>111</cp:revision>
  <dcterms:created xsi:type="dcterms:W3CDTF">2020-08-25T17:56:57Z</dcterms:created>
  <dcterms:modified xsi:type="dcterms:W3CDTF">2020-11-11T14:34:04Z</dcterms:modified>
</cp:coreProperties>
</file>