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391400" cy="30670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48400"/>
            <a:ext cx="62484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1027" name="Picture 3" descr="C:\Users\User\AppData\Roaming\Microsoft\Windows\Network Shortcuts\images (4).jf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981" y="990600"/>
            <a:ext cx="4191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21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3</cp:revision>
  <dcterms:created xsi:type="dcterms:W3CDTF">2006-08-16T00:00:00Z</dcterms:created>
  <dcterms:modified xsi:type="dcterms:W3CDTF">2020-04-03T01:56:24Z</dcterms:modified>
</cp:coreProperties>
</file>