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314" r:id="rId2"/>
    <p:sldId id="315" r:id="rId3"/>
    <p:sldId id="259" r:id="rId4"/>
    <p:sldId id="261" r:id="rId5"/>
    <p:sldId id="262" r:id="rId6"/>
    <p:sldId id="267" r:id="rId7"/>
    <p:sldId id="316" r:id="rId8"/>
    <p:sldId id="317" r:id="rId9"/>
    <p:sldId id="318" r:id="rId10"/>
    <p:sldId id="269" r:id="rId11"/>
    <p:sldId id="268" r:id="rId12"/>
    <p:sldId id="319" r:id="rId13"/>
    <p:sldId id="32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80436-B3E9-4E19-B0FB-34F896C306D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D2ED-5C0A-4489-96D5-81F1C80DC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1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33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7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F7CB92-2AD2-440C-84DA-AA69472763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879B9F-E4C8-4C63-B5FE-015D03BE74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15002"/>
            <a:ext cx="121920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         WELCOME</a:t>
            </a:r>
          </a:p>
        </p:txBody>
      </p:sp>
      <p:pic>
        <p:nvPicPr>
          <p:cNvPr id="8" name="Picture 7" descr="beautiful-red-and-pink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70080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4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20683_SOUNDDOGS__be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66118" y="4052720"/>
            <a:ext cx="609600" cy="609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248428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reached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726980"/>
            <a:ext cx="92234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clause(Past Perfect)+ before +The clause (Past Indefinite).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81534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If in the past tense there is word ‘before’ between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two clauses, the sentence structure will be-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235516"/>
            <a:ext cx="974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finished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study.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543019"/>
            <a:ext cx="88231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clause(Past Indefinite)+after +The clause (Past Perfect).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1" y="3588912"/>
            <a:ext cx="81534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If in the past tense there is word ‘after’ between two clauses, the sentence structure will be-</a:t>
            </a:r>
          </a:p>
        </p:txBody>
      </p:sp>
    </p:spTree>
    <p:extLst>
      <p:ext uri="{BB962C8B-B14F-4D97-AF65-F5344CB8AC3E}">
        <p14:creationId xmlns:p14="http://schemas.microsoft.com/office/powerpoint/2010/main" val="3209443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237" y="734873"/>
            <a:ext cx="4136453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347" y="2081581"/>
            <a:ext cx="454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the gaps using right verbs.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347" y="3544958"/>
            <a:ext cx="55556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(rain)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five hours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(come) home last night.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(break) the glass.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4.You had better (to leave) the place  </a:t>
            </a:r>
          </a:p>
        </p:txBody>
      </p:sp>
    </p:spTree>
    <p:extLst>
      <p:ext uri="{BB962C8B-B14F-4D97-AF65-F5344CB8AC3E}">
        <p14:creationId xmlns:p14="http://schemas.microsoft.com/office/powerpoint/2010/main" val="210741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DF321-AC1E-42A5-95C4-F6118A3AC749}"/>
              </a:ext>
            </a:extLst>
          </p:cNvPr>
          <p:cNvSpPr txBox="1"/>
          <p:nvPr/>
        </p:nvSpPr>
        <p:spPr>
          <a:xfrm>
            <a:off x="844062" y="3432515"/>
            <a:ext cx="111134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1.We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(read)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hours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2.They (come) home last year.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3.Sworna has (buy) the glass.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4.You had better (to go) home.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reached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station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train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left.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75D10-D2AF-4E47-B0E1-409DDF2B1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50" y="705576"/>
            <a:ext cx="6386732" cy="2510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9F80BE-6147-49CF-BBEB-E966A9B316E0}"/>
              </a:ext>
            </a:extLst>
          </p:cNvPr>
          <p:cNvSpPr txBox="1"/>
          <p:nvPr/>
        </p:nvSpPr>
        <p:spPr>
          <a:xfrm>
            <a:off x="8271805" y="2293035"/>
            <a:ext cx="198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Work</a:t>
            </a:r>
          </a:p>
        </p:txBody>
      </p:sp>
    </p:spTree>
    <p:extLst>
      <p:ext uri="{BB962C8B-B14F-4D97-AF65-F5344CB8AC3E}">
        <p14:creationId xmlns:p14="http://schemas.microsoft.com/office/powerpoint/2010/main" val="35326977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0"/>
            <a:ext cx="7848600" cy="258955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Thanks 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18979"/>
            <a:ext cx="7543800" cy="36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399" y="0"/>
            <a:ext cx="4955345" cy="9875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3201"/>
            <a:ext cx="3810000" cy="3382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MD.SARUWAR HOSEN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M.S.S, B.ED.</a:t>
            </a:r>
          </a:p>
          <a:p>
            <a:pPr algn="ctr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SENIOR TEACHER(ENGLISH)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AGRANI HIGH SCHOOL   CHUNARUGHAT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HABIGANJ</a:t>
            </a:r>
          </a:p>
          <a:p>
            <a:pPr algn="ctr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saruwarhosen@gmail.com</a:t>
            </a:r>
          </a:p>
          <a:p>
            <a:pPr algn="ctr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Cell-01712-861616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39000" y="2819400"/>
            <a:ext cx="2971800" cy="281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Book Antiqua" pitchFamily="18" charset="0"/>
              </a:rPr>
              <a:t>Class-VIII</a:t>
            </a:r>
          </a:p>
          <a:p>
            <a:r>
              <a:rPr lang="en-US" b="1" dirty="0">
                <a:latin typeface="Book Antiqua" pitchFamily="18" charset="0"/>
              </a:rPr>
              <a:t>English 2</a:t>
            </a:r>
            <a:r>
              <a:rPr lang="en-US" b="1" baseline="30000" dirty="0">
                <a:latin typeface="Book Antiqua" pitchFamily="18" charset="0"/>
              </a:rPr>
              <a:t>nd</a:t>
            </a:r>
            <a:r>
              <a:rPr lang="en-US" b="1" dirty="0">
                <a:latin typeface="Book Antiqua" pitchFamily="18" charset="0"/>
              </a:rPr>
              <a:t> Paper</a:t>
            </a:r>
          </a:p>
        </p:txBody>
      </p:sp>
      <p:pic>
        <p:nvPicPr>
          <p:cNvPr id="6" name="Picture 5" descr="image5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752600"/>
            <a:ext cx="1219200" cy="4267200"/>
          </a:xfrm>
          <a:prstGeom prst="rect">
            <a:avLst/>
          </a:prstGeom>
        </p:spPr>
      </p:pic>
      <p:pic>
        <p:nvPicPr>
          <p:cNvPr id="7" name="Picture 6" descr="my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635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6577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 very much.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04774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1.Runa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song.</a:t>
            </a:r>
          </a:p>
        </p:txBody>
      </p:sp>
      <p:sp>
        <p:nvSpPr>
          <p:cNvPr id="4" name="Donut 3"/>
          <p:cNvSpPr/>
          <p:nvPr/>
        </p:nvSpPr>
        <p:spPr>
          <a:xfrm>
            <a:off x="4100551" y="946704"/>
            <a:ext cx="799563" cy="801472"/>
          </a:xfrm>
          <a:prstGeom prst="donut">
            <a:avLst>
              <a:gd name="adj" fmla="val 3752"/>
            </a:avLst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3540080" y="2088953"/>
            <a:ext cx="670775" cy="768839"/>
          </a:xfrm>
          <a:prstGeom prst="donut">
            <a:avLst>
              <a:gd name="adj" fmla="val 3752"/>
            </a:avLst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524181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parts of speech of the words in the circles?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031" y="4744266"/>
            <a:ext cx="879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287384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071" y="2758068"/>
            <a:ext cx="3347391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 forms of verbs</a:t>
            </a:r>
          </a:p>
          <a:p>
            <a:pPr algn="ctr"/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Part-2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2071" y="705582"/>
            <a:ext cx="323813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</a:t>
            </a:r>
          </a:p>
        </p:txBody>
      </p:sp>
    </p:spTree>
    <p:extLst>
      <p:ext uri="{BB962C8B-B14F-4D97-AF65-F5344CB8AC3E}">
        <p14:creationId xmlns:p14="http://schemas.microsoft.com/office/powerpoint/2010/main" val="3501751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293" y="1039113"/>
            <a:ext cx="366158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4068" y="2253994"/>
            <a:ext cx="7847527" cy="2023498"/>
            <a:chOff x="2484068" y="2253994"/>
            <a:chExt cx="7847527" cy="2023498"/>
          </a:xfrm>
        </p:grpSpPr>
        <p:sp>
          <p:nvSpPr>
            <p:cNvPr id="3" name="TextBox 2"/>
            <p:cNvSpPr txBox="1"/>
            <p:nvPr/>
          </p:nvSpPr>
          <p:spPr>
            <a:xfrm>
              <a:off x="2484068" y="2253994"/>
              <a:ext cx="7847527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this lesson the students will be able to</a:t>
              </a:r>
              <a:r>
                <a:rPr lang="bn-I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84068" y="3170983"/>
              <a:ext cx="7495840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the sentences using right forms of verbs.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4068" y="3754272"/>
              <a:ext cx="7847527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fill the gaps with right forms of verbs (with clues).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121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5298" y="5582663"/>
            <a:ext cx="574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been raining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hours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2088" y="927279"/>
            <a:ext cx="817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If in the sentence there is for/since+ time the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sentence will be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Continuous Tense.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ADF53-AFB2-4779-BAD4-AFBBBDD26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1881387"/>
            <a:ext cx="7923049" cy="37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2274A0-9787-4639-8B08-4D9CA6DB2DE5}"/>
              </a:ext>
            </a:extLst>
          </p:cNvPr>
          <p:cNvSpPr txBox="1"/>
          <p:nvPr/>
        </p:nvSpPr>
        <p:spPr>
          <a:xfrm>
            <a:off x="638629" y="609602"/>
            <a:ext cx="10900228" cy="5745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in the sentence there is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once/ago/long ago/last night/</a:t>
            </a:r>
            <a:r>
              <a:rPr lang="bn-I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week/last year/yesterday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sentence will be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Indefinite tense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there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lived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greedy farmer.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E10C6-82AB-46A9-A400-DACF670AD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1669143"/>
            <a:ext cx="7590972" cy="34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7426D-28CB-44C1-A14C-86A11F3A1C16}"/>
              </a:ext>
            </a:extLst>
          </p:cNvPr>
          <p:cNvSpPr txBox="1"/>
          <p:nvPr/>
        </p:nvSpPr>
        <p:spPr>
          <a:xfrm>
            <a:off x="1181687" y="1032189"/>
            <a:ext cx="107617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in the sentence there is 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has/have/had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,the verb of the sentence will be past participle.</a:t>
            </a: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He has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work.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C2680-99EA-4264-A1DD-D4C62152E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1856935"/>
            <a:ext cx="8299937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98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E6CE5-6420-4D62-B3DE-43AE059F217B}"/>
              </a:ext>
            </a:extLst>
          </p:cNvPr>
          <p:cNvSpPr txBox="1"/>
          <p:nvPr/>
        </p:nvSpPr>
        <p:spPr>
          <a:xfrm>
            <a:off x="1336432" y="590848"/>
            <a:ext cx="101850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 If in the sentence there is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 better, had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rather,would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rather,would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rather,let,must,need,dare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verb of the sentence will be present form.</a:t>
            </a: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You had better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rest.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524B4-48EB-42AA-9A18-348AE5CE0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871002"/>
            <a:ext cx="7455877" cy="34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7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200</TotalTime>
  <Words>453</Words>
  <Application>Microsoft Office PowerPoint</Application>
  <PresentationFormat>Widescreen</PresentationFormat>
  <Paragraphs>81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Book Antiqua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Saruwar Hosen</cp:lastModifiedBy>
  <cp:revision>63</cp:revision>
  <dcterms:created xsi:type="dcterms:W3CDTF">2019-07-25T03:57:37Z</dcterms:created>
  <dcterms:modified xsi:type="dcterms:W3CDTF">2020-11-10T18:20:22Z</dcterms:modified>
</cp:coreProperties>
</file>