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wmf" ContentType="image/x-wmf"/>
  <Default Extension="gif" ContentType="image/gif"/>
  <Default Extension="png" ContentType="image/png"/>
  <Default Extension="jpeg" ContentType="image/jpeg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Slides/notesSlide2.xml" ContentType="application/vnd.openxmlformats-officedocument.presentationml.notesSlide+xml"/>
  <Override PartName="/ppt/drawings/vmlDrawing2.vml" ContentType="application/vnd.openxmlformats-officedocument.vmlDrawing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type="screen16x9" cy="6858000" cx="12192000"/>
  <p:notesSz cx="6858000" cy="9144000"/>
  <p:defaultTextStyle>
    <a:defPPr>
      <a:defRPr lang="en-US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>
  <p:showPr>
    <p:present/>
    <p:sldAll/>
    <p:penClr>
      <a:prstClr val="red"/>
    </p:penClr>
  </p:showPr>
  <p:clrMru>
    <a:srgbClr val="F838DD"/>
    <a:srgbClr val="12E412"/>
    <a:srgbClr val="00FFFF"/>
    <a:srgbClr val="FCA6F0"/>
    <a:srgbClr val="92AFC4"/>
    <a:srgbClr val="5682A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>
    <p:restoredLeft sz="15628" autoAdjust="0"/>
    <p:restoredTop sz="94660"/>
  </p:normalViewPr>
  <p:slideViewPr>
    <p:cSldViewPr snapToGrid="0">
      <p:cViewPr varScale="1">
        <p:scale>
          <a:sx n="65" d="100"/>
          <a:sy n="65" d="100"/>
        </p:scale>
        <p:origin x="912" y="66"/>
      </p:cViewPr>
      <p:guideLst>
        <p:guide pos="3840"/>
        <p:guide orient="horz" pos="2160"/>
        <p:guide pos="39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tableStyles" Target="tableStyles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/Relationships>
</file>

<file path=ppt/drawings/_rels/vmlDrawing2.vml.rels><?xml version="1.0" encoding="UTF-8" standalone="yes"?>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5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/>
        </p:spPr>
        <p:txBody>
          <a:bodyPr bIns="45720" lIns="91440" rIns="91440" rtlCol="0" tIns="45720" vert="horz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8676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/>
        </p:spPr>
        <p:txBody>
          <a:bodyPr bIns="45720" lIns="91440" rIns="91440" rtlCol="0" tIns="45720" vert="horz"/>
          <a:lstStyle>
            <a:lvl1pPr algn="r">
              <a:defRPr sz="1200"/>
            </a:lvl1pPr>
          </a:lstStyle>
          <a:p>
            <a:fld id="{A8A1DFB0-E055-4FCE-9FD3-9C7DCC614463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1048677" name="Slide Image Placeholder 3"/>
          <p:cNvSpPr>
            <a:spLocks noChangeAspect="1" noRot="1" noGrp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/>
          <a:noFill/>
          <a:ln w="12700">
            <a:solidFill>
              <a:prstClr val="black"/>
            </a:solidFill>
          </a:ln>
        </p:spPr>
        <p:txBody>
          <a:bodyPr anchor="ctr" bIns="45720" lIns="91440" rIns="91440" rtlCol="0" tIns="45720" vert="horz"/>
          <a:p>
            <a:endParaRPr lang="en-US"/>
          </a:p>
        </p:txBody>
      </p:sp>
      <p:sp>
        <p:nvSpPr>
          <p:cNvPr id="1048678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79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/>
        </p:spPr>
        <p:txBody>
          <a:bodyPr anchor="b" bIns="45720" lIns="91440" rIns="91440" rtlCol="0" tIns="45720" vert="horz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8680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/>
        </p:spPr>
        <p:txBody>
          <a:bodyPr anchor="b" bIns="45720" lIns="91440" rIns="91440" rtlCol="0" tIns="45720" vert="horz"/>
          <a:lstStyle>
            <a:lvl1pPr algn="r">
              <a:defRPr sz="1200"/>
            </a:lvl1pPr>
          </a:lstStyle>
          <a:p>
            <a:fld id="{F8671DC5-15F4-4F0B-A207-3891B284D050}" type="slidenum">
              <a:rPr lang="en-US" smtClean="0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defTabSz="914400" eaLnBrk="1" hangingPunct="1" latinLnBrk="0" marL="0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</Relationships>
</file>

<file path=ppt/notesSlides/_rels/notesSlide2.xml.rels><?xml version="1.0" encoding="UTF-8" standalone="yes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Slide Image Placeholder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595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p>
            <a:pPr algn="l" defTabSz="914400" eaLnBrk="1" fontAlgn="auto" hangingPunct="1" indent="0" latinLnBrk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dirty="0" lang="bn-BD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baseline="0" dirty="0" lang="bn-BD" smtClean="0">
                <a:latin typeface="NikoshBAN" pitchFamily="2" charset="0"/>
                <a:cs typeface="NikoshBAN" pitchFamily="2" charset="0"/>
              </a:rPr>
              <a:t> মহোদয় </a:t>
            </a:r>
            <a:r>
              <a:rPr baseline="0" lang="bn-BD" smtClean="0">
                <a:latin typeface="NikoshBAN" pitchFamily="2" charset="0"/>
                <a:cs typeface="NikoshBAN" pitchFamily="2" charset="0"/>
              </a:rPr>
              <a:t>নিজ বিদ্যালয়ের </a:t>
            </a:r>
            <a:r>
              <a:rPr baseline="0" dirty="0" lang="bn-BD" smtClean="0">
                <a:latin typeface="NikoshBAN" pitchFamily="2" charset="0"/>
                <a:cs typeface="NikoshBAN" pitchFamily="2" charset="0"/>
              </a:rPr>
              <a:t>ক্ষেত্রে </a:t>
            </a:r>
            <a:r>
              <a:rPr baseline="0" lang="bn-BD" smtClean="0">
                <a:latin typeface="NikoshBAN" pitchFamily="2" charset="0"/>
                <a:cs typeface="NikoshBAN" pitchFamily="2" charset="0"/>
              </a:rPr>
              <a:t>চাইলে এই </a:t>
            </a:r>
            <a:r>
              <a:rPr baseline="0" dirty="0" lang="en-US" smtClean="0">
                <a:latin typeface="NikoshBAN" pitchFamily="2" charset="0"/>
                <a:cs typeface="NikoshBAN" pitchFamily="2" charset="0"/>
              </a:rPr>
              <a:t>Slide </a:t>
            </a:r>
            <a:r>
              <a:rPr baseline="0" dirty="0" lang="bn-BD" smtClean="0">
                <a:latin typeface="NikoshBAN" pitchFamily="2" charset="0"/>
                <a:cs typeface="NikoshBAN" pitchFamily="2" charset="0"/>
              </a:rPr>
              <a:t>টি দেখাতেও পারেন আবার </a:t>
            </a:r>
            <a:r>
              <a:rPr baseline="0" dirty="0" lang="en-US" smtClean="0">
                <a:latin typeface="NikoshBAN" pitchFamily="2" charset="0"/>
                <a:cs typeface="NikoshBAN" pitchFamily="2" charset="0"/>
              </a:rPr>
              <a:t>Hide </a:t>
            </a:r>
            <a:r>
              <a:rPr baseline="0" dirty="0" lang="bn-BD" smtClean="0">
                <a:latin typeface="NikoshBAN" pitchFamily="2" charset="0"/>
                <a:cs typeface="NikoshBAN" pitchFamily="2" charset="0"/>
              </a:rPr>
              <a:t>করেও রাখতে পারেন।</a:t>
            </a:r>
            <a:endParaRPr dirty="0" lang="en-US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59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E46F1EBA-CFB8-4F61-BB49-8995D1C53A54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Slide Image Placeholder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618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p>
            <a:endParaRPr dirty="0" lang="en-US"/>
          </a:p>
        </p:txBody>
      </p:sp>
      <p:sp>
        <p:nvSpPr>
          <p:cNvPr id="104861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4B0EEFA5-F547-46E3-9571-56B15DD1BF38}" type="slidenum">
              <a:rPr lang="en-US" smtClean="0"/>
              <a:t>21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bg>
      <p:bgRef idx="1002">
        <a:schemeClr val="bg2"/>
      </p:bgRef>
    </p:bg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anchor="b" bIns="0" rIns="18288" tIns="0" vert="horz">
            <a:normAutofit/>
            <a:scene3d>
              <a:camera prst="orthographicFront"/>
              <a:lightRig dir="t" rig="freezing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b="1" sz="56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algn="tl" blurRad="38100" dir="5400000" dist="25400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21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algn="r" indent="0" marL="0" marR="45720">
              <a:buNone/>
              <a:defRPr>
                <a:solidFill>
                  <a:schemeClr val="tx1"/>
                </a:solidFill>
              </a:defRPr>
            </a:lvl1pPr>
            <a:lvl2pPr algn="ctr" indent="0" marL="457200">
              <a:buNone/>
            </a:lvl2pPr>
            <a:lvl3pPr algn="ctr" indent="0" marL="914400">
              <a:buNone/>
            </a:lvl3pPr>
            <a:lvl4pPr algn="ctr" indent="0" marL="1371600">
              <a:buNone/>
            </a:lvl4pPr>
            <a:lvl5pPr algn="ctr" indent="0" marL="1828800">
              <a:buNone/>
            </a:lvl5pPr>
            <a:lvl6pPr algn="ctr" indent="0" marL="2286000">
              <a:buNone/>
            </a:lvl6pPr>
            <a:lvl7pPr algn="ctr" indent="0" marL="2743200">
              <a:buNone/>
            </a:lvl7pPr>
            <a:lvl8pPr algn="ctr" indent="0" marL="3200400">
              <a:buNone/>
            </a:lvl8pPr>
            <a:lvl9pPr algn="ctr" indent="0" marL="3657600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48622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DCCC3B2-E0A5-4C14-85C0-658F8DBC7D3B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1048623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24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165FE0FD-5BC0-459A-8C4E-EC246701A2E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accent1="accent1" accent2="accent2" accent3="accent3" accent4="accent4" accent5="accent5" accent6="accent6" bg1="dk1" bg2="dk2" tx1="lt1" tx2="lt2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46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4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DCCC3B2-E0A5-4C14-85C0-658F8DBC7D3B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104864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4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165FE0FD-5BC0-459A-8C4E-EC246701A2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26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2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DCCC3B2-E0A5-4C14-85C0-658F8DBC7D3B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10486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165FE0FD-5BC0-459A-8C4E-EC246701A2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31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DCCC3B2-E0A5-4C14-85C0-658F8DBC7D3B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10486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165FE0FD-5BC0-459A-8C4E-EC246701A2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bg>
      <p:bgRef idx="1002">
        <a:schemeClr val="bg2"/>
      </p:bgRef>
    </p:bg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anchor="b" bIns="0" tIns="0" vert="horz">
            <a:noAutofit/>
            <a:scene3d>
              <a:camera prst="orthographicFront"/>
              <a:lightRig dir="t" rig="freezing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baseline="0" b="1" cap="none" dirty="0" sz="5600" lang="en-US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algn="tl" blurRad="38100" dir="5400000" dist="25400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51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anchor="t" lIns="45720" rIns="45720"/>
          <a:lstStyle>
            <a:lvl1pPr indent="0" marL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eaLnBrk="1" hangingPunct="1" latinLnBrk="0" lvl="0"/>
            <a:r>
              <a:rPr kumimoji="0" lang="en-US" smtClean="0"/>
              <a:t>Click to edit Master text styles</a:t>
            </a:r>
          </a:p>
        </p:txBody>
      </p:sp>
      <p:sp>
        <p:nvSpPr>
          <p:cNvPr id="104865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DCCC3B2-E0A5-4C14-85C0-658F8DBC7D3B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104865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5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165FE0FD-5BC0-459A-8C4E-EC246701A2E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accent1="accent1" accent2="accent2" accent3="accent3" accent4="accent4" accent5="accent5" accent6="accent6" bg1="dk1" bg2="dk2" tx1="lt1" tx2="lt2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56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57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5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DCCC3B2-E0A5-4C14-85C0-658F8DBC7D3B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104865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6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165FE0FD-5BC0-459A-8C4E-EC246701A2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anchor="b" tIns="45720"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62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anchor="ctr" bIns="0" lIns="45720" rIns="45720" tIns="0">
            <a:noAutofit/>
          </a:bodyPr>
          <a:lstStyle>
            <a:lvl1pPr indent="0" marL="0">
              <a:buNone/>
              <a:defRPr baseline="0" b="1" cap="none" sz="2400">
                <a:solidFill>
                  <a:schemeClr val="tx2"/>
                </a:solidFill>
                <a:effectLst/>
              </a:defRPr>
            </a:lvl1pPr>
            <a:lvl2pPr>
              <a:buNone/>
              <a:defRPr b="1" sz="2000"/>
            </a:lvl2pPr>
            <a:lvl3pPr>
              <a:buNone/>
              <a:defRPr b="1" sz="1800"/>
            </a:lvl3pPr>
            <a:lvl4pPr>
              <a:buNone/>
              <a:defRPr b="1" sz="1600"/>
            </a:lvl4pPr>
            <a:lvl5pPr>
              <a:buNone/>
              <a:defRPr b="1" sz="1600"/>
            </a:lvl5pPr>
          </a:lstStyle>
          <a:p>
            <a:pPr eaLnBrk="1" hangingPunct="1" latinLnBrk="0" lvl="0"/>
            <a:r>
              <a:rPr kumimoji="0" lang="en-US" smtClean="0"/>
              <a:t>Click to edit Master text styles</a:t>
            </a:r>
          </a:p>
        </p:txBody>
      </p:sp>
      <p:sp>
        <p:nvSpPr>
          <p:cNvPr id="1048663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anchor="ctr" bIns="0" lIns="45720" rIns="45720" tIns="0"/>
          <a:lstStyle>
            <a:lvl1pPr indent="0" marL="0">
              <a:buNone/>
              <a:defRPr baseline="0" b="1" cap="none" sz="2400">
                <a:solidFill>
                  <a:schemeClr val="tx2"/>
                </a:solidFill>
                <a:effectLst/>
              </a:defRPr>
            </a:lvl1pPr>
            <a:lvl2pPr>
              <a:buNone/>
              <a:defRPr b="1" sz="2000"/>
            </a:lvl2pPr>
            <a:lvl3pPr>
              <a:buNone/>
              <a:defRPr b="1" sz="1800"/>
            </a:lvl3pPr>
            <a:lvl4pPr>
              <a:buNone/>
              <a:defRPr b="1" sz="1600"/>
            </a:lvl4pPr>
            <a:lvl5pPr>
              <a:buNone/>
              <a:defRPr b="1" sz="1600"/>
            </a:lvl5pPr>
          </a:lstStyle>
          <a:p>
            <a:pPr eaLnBrk="1" hangingPunct="1" latinLnBrk="0" lvl="0"/>
            <a:r>
              <a:rPr kumimoji="0" lang="en-US" smtClean="0"/>
              <a:t>Click to edit Master text styles</a:t>
            </a:r>
          </a:p>
        </p:txBody>
      </p:sp>
      <p:sp>
        <p:nvSpPr>
          <p:cNvPr id="1048664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65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6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DCCC3B2-E0A5-4C14-85C0-658F8DBC7D3B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1048667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68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165FE0FD-5BC0-459A-8C4E-EC246701A2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anchor="b" bIns="0" tIns="45720" vert="horz">
            <a:normAutofit/>
            <a:scene3d>
              <a:camera prst="orthographicFront"/>
              <a:lightRig dir="t" rig="freezing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b="0" sz="50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59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DCCC3B2-E0A5-4C14-85C0-658F8DBC7D3B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104859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0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165FE0FD-5BC0-459A-8C4E-EC246701A2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DCCC3B2-E0A5-4C14-85C0-658F8DBC7D3B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104858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58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165FE0FD-5BC0-459A-8C4E-EC246701A2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9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anchor="b" lIns="0">
            <a:noAutofit/>
          </a:bodyPr>
          <a:lstStyle>
            <a:lvl1pPr algn="l" rtl="0">
              <a:spcBef>
                <a:spcPct val="0"/>
              </a:spcBef>
              <a:buNone/>
              <a:defRPr b="0" sz="26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70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algn="l" indent="0" marL="0">
              <a:buNone/>
              <a:defRPr sz="1400"/>
            </a:lvl1pPr>
            <a:lvl2pPr algn="l" indent="0">
              <a:buNone/>
              <a:defRPr sz="1200"/>
            </a:lvl2pPr>
            <a:lvl3pPr algn="l" indent="0">
              <a:buNone/>
              <a:defRPr sz="1000"/>
            </a:lvl3pPr>
            <a:lvl4pPr algn="l" indent="0">
              <a:buNone/>
              <a:defRPr sz="900"/>
            </a:lvl4pPr>
            <a:lvl5pPr algn="l" indent="0">
              <a:buNone/>
              <a:defRPr sz="900"/>
            </a:lvl5pPr>
          </a:lstStyle>
          <a:p>
            <a:pPr eaLnBrk="1" hangingPunct="1" latinLnBrk="0" lvl="0"/>
            <a:r>
              <a:rPr kumimoji="0" lang="en-US" smtClean="0"/>
              <a:t>Click to edit Master text styles</a:t>
            </a:r>
          </a:p>
        </p:txBody>
      </p:sp>
      <p:sp>
        <p:nvSpPr>
          <p:cNvPr id="1048671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7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DCCC3B2-E0A5-4C14-85C0-658F8DBC7D3B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104867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7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165FE0FD-5BC0-459A-8C4E-EC246701A2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picTx">
  <p:cSld name="Picture with Caption"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algn="tl" blurRad="63500" dir="7500000" dist="38500" kx="100000" rotWithShape="0" sx="98500" sy="10008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 eaLnBrk="1" hangingPunct="1" latinLnBrk="0"/>
            <a:endParaRPr kumimoji="0" lang="en-US"/>
          </a:p>
        </p:txBody>
      </p:sp>
      <p:sp>
        <p:nvSpPr>
          <p:cNvPr id="1048636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/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algn="tl" blurRad="19685" dir="12900000" dist="6350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 eaLnBrk="1" hangingPunct="1" latinLnBrk="0"/>
            <a:endParaRPr kumimoji="0" lang="en-US"/>
          </a:p>
        </p:txBody>
      </p:sp>
      <p:sp>
        <p:nvSpPr>
          <p:cNvPr id="1048637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anchor="b" bIns="45720" lIns="45720" rIns="45720" tIns="45720" vert="horz"/>
          <a:lstStyle>
            <a:lvl1pPr algn="l">
              <a:buNone/>
              <a:defRPr b="1" sz="2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38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anchor="t" bIns="45720" lIns="64008" rIns="45720"/>
          <a:lstStyle>
            <a:lvl1pPr algn="l" indent="0" marL="0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eaLnBrk="1" hangingPunct="1" latinLnBrk="0" lvl="0"/>
            <a:r>
              <a:rPr kumimoji="0" lang="en-US" smtClean="0"/>
              <a:t>Click to edit Master text styles</a:t>
            </a:r>
          </a:p>
        </p:txBody>
      </p:sp>
      <p:sp>
        <p:nvSpPr>
          <p:cNvPr id="104863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DCCC3B2-E0A5-4C14-85C0-658F8DBC7D3B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104864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4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p>
            <a:fld id="{165FE0FD-5BC0-459A-8C4E-EC246701A2E0}" type="slidenum">
              <a:rPr lang="en-US" smtClean="0"/>
              <a:t>‹#›</a:t>
            </a:fld>
            <a:endParaRPr lang="en-US"/>
          </a:p>
        </p:txBody>
      </p:sp>
      <p:sp>
        <p:nvSpPr>
          <p:cNvPr id="1048642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/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indent="0" marL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dirty="0" kumimoji="0" lang="en-US"/>
          </a:p>
        </p:txBody>
      </p:sp>
      <p:sp>
        <p:nvSpPr>
          <p:cNvPr id="1048643" name="Freeform 9"/>
          <p:cNvSpPr/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pPr algn="l" eaLnBrk="1" hangingPunct="1" latinLnBrk="0" marL="0" rtl="0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48644" name="Freeform 10"/>
          <p:cNvSpPr/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pPr algn="l" eaLnBrk="1" hangingPunct="1" latinLnBrk="0" marL="0" rtl="0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Freeform 6"/>
          <p:cNvSpPr/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pPr algn="l" eaLnBrk="1" hangingPunct="1" latinLnBrk="0" marL="0" rtl="0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48577" name="Freeform 7"/>
          <p:cNvSpPr/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pPr algn="l" eaLnBrk="1" hangingPunct="1" latinLnBrk="0" marL="0" rtl="0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48578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/>
        </p:spPr>
        <p:txBody>
          <a:bodyPr anchor="b" bIns="0" lIns="0" rIns="0" vert="horz">
            <a:normAutofit/>
          </a:bodyPr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579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/>
        </p:spPr>
        <p:txBody>
          <a:bodyPr vert="horz">
            <a:normAutofit/>
          </a:bodyPr>
          <a:p>
            <a:pPr eaLnBrk="1" hangingPunct="1" latinLnBrk="0" lvl="0"/>
            <a:r>
              <a:rPr kumimoji="0" lang="en-US" smtClean="0"/>
              <a:t>Click to edit Master text styles</a:t>
            </a:r>
          </a:p>
          <a:p>
            <a:pPr eaLnBrk="1" hangingPunct="1" latinLnBrk="0" lvl="1"/>
            <a:r>
              <a:rPr kumimoji="0" lang="en-US" smtClean="0"/>
              <a:t>Second level</a:t>
            </a:r>
          </a:p>
          <a:p>
            <a:pPr eaLnBrk="1" hangingPunct="1" latinLnBrk="0" lvl="2"/>
            <a:r>
              <a:rPr kumimoji="0" lang="en-US" smtClean="0"/>
              <a:t>Third level</a:t>
            </a:r>
          </a:p>
          <a:p>
            <a:pPr eaLnBrk="1" hangingPunct="1" latinLnBrk="0" lvl="3"/>
            <a:r>
              <a:rPr kumimoji="0" lang="en-US" smtClean="0"/>
              <a:t>Fourth level</a:t>
            </a:r>
          </a:p>
          <a:p>
            <a:pPr eaLnBrk="1" hangingPunct="1" latinLnBrk="0" lvl="4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4858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/>
        </p:spPr>
        <p:txBody>
          <a:bodyPr anchor="b" bIns="0" lIns="0" rIns="0" tIns="0" vert="horz"/>
          <a:lstStyle>
            <a:lvl1pPr algn="l" eaLnBrk="1" hangingPunct="1" latinLnBrk="0">
              <a:defRPr sz="1200" kumimoji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DCCC3B2-E0A5-4C14-85C0-658F8DBC7D3B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1048581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/>
        </p:spPr>
        <p:txBody>
          <a:bodyPr anchor="b" bIns="0" lIns="0" rIns="0" tIns="0" vert="horz"/>
          <a:lstStyle>
            <a:lvl1pPr algn="l" eaLnBrk="1" hangingPunct="1" latinLnBrk="0">
              <a:defRPr sz="1200" kumimoji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48582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/>
        </p:spPr>
        <p:txBody>
          <a:bodyPr anchor="b" bIns="0" lIns="0" rIns="0" tIns="0" vert="horz"/>
          <a:lstStyle>
            <a:lvl1pPr algn="r" eaLnBrk="1" hangingPunct="1" latinLnBrk="0">
              <a:defRPr sz="1200" kumimoji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65FE0FD-5BC0-459A-8C4E-EC246701A2E0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048583" name="Freeform 11"/>
            <p:cNvSpPr/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16000">
                    <a:schemeClr val="accent2">
                      <a:shade val="75000"/>
                      <a:alpha val="56000"/>
                    </a:schemeClr>
                  </a:gs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t" bIns="45720" compatLnSpc="1" lIns="91440" rIns="91440" tIns="45720" vert="horz" wrap="square"/>
            <a:p>
              <a:endParaRPr kumimoji="0" lang="en-US"/>
            </a:p>
          </p:txBody>
        </p:sp>
        <p:sp>
          <p:nvSpPr>
            <p:cNvPr id="1048584" name="Freeform 12"/>
            <p:cNvSpPr/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33000">
                    <a:schemeClr val="accent2">
                      <a:alpha val="56000"/>
                    </a:schemeClr>
                  </a:gs>
                  <a:gs pos="44000">
                    <a:schemeClr val="accent1"/>
                  </a:gs>
                  <a:gs pos="74000">
                    <a:schemeClr val="accent4"/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t" bIns="45720" compatLnSpc="1" lIns="91440" rIns="91440" tIns="45720" vert="horz" wrap="square"/>
            <a:p>
              <a:endParaRPr kumimoji="0" lang="en-US"/>
            </a:p>
          </p:txBody>
        </p:sp>
      </p:grp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eaLnBrk="1" hangingPunct="1" latinLnBrk="0" rtl="0">
        <a:spcBef>
          <a:spcPct val="0"/>
        </a:spcBef>
        <a:buNone/>
        <a:defRPr b="0" sz="5000" kern="1200" kumimoji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algn="l" eaLnBrk="1" hangingPunct="1" indent="-274320" latinLnBrk="0" marL="274320" rtl="0">
        <a:spcBef>
          <a:spcPct val="20000"/>
        </a:spcBef>
        <a:buClr>
          <a:schemeClr val="accent3"/>
        </a:buClr>
        <a:buSzPct val="95000"/>
        <a:buFont typeface="Wingdings 2"/>
        <a:buChar char=""/>
        <a:defRPr sz="2600" kern="1200" kumimoji="0">
          <a:solidFill>
            <a:schemeClr val="tx1"/>
          </a:solidFill>
          <a:latin typeface="+mn-lt"/>
          <a:ea typeface="+mn-ea"/>
          <a:cs typeface="+mn-cs"/>
        </a:defRPr>
      </a:lvl1pPr>
      <a:lvl2pPr algn="l" eaLnBrk="1" hangingPunct="1" indent="-246888" latinLnBrk="0" marL="640080" rtl="0">
        <a:spcBef>
          <a:spcPct val="20000"/>
        </a:spcBef>
        <a:buClr>
          <a:schemeClr val="accent1"/>
        </a:buClr>
        <a:buSzPct val="85000"/>
        <a:buFont typeface="Wingdings 2"/>
        <a:buChar char=""/>
        <a:defRPr sz="2400" kern="1200" kumimoji="0">
          <a:solidFill>
            <a:schemeClr val="tx1"/>
          </a:solidFill>
          <a:latin typeface="+mn-lt"/>
          <a:ea typeface="+mn-ea"/>
          <a:cs typeface="+mn-cs"/>
        </a:defRPr>
      </a:lvl2pPr>
      <a:lvl3pPr algn="l" eaLnBrk="1" hangingPunct="1" indent="-246888" latinLnBrk="0" marL="914400" rtl="0">
        <a:spcBef>
          <a:spcPct val="20000"/>
        </a:spcBef>
        <a:buClr>
          <a:schemeClr val="accent2"/>
        </a:buClr>
        <a:buSzPct val="70000"/>
        <a:buFont typeface="Wingdings 2"/>
        <a:buChar char=""/>
        <a:defRPr sz="2100" kern="1200" kumimoji="0">
          <a:solidFill>
            <a:schemeClr val="tx1"/>
          </a:solidFill>
          <a:latin typeface="+mn-lt"/>
          <a:ea typeface="+mn-ea"/>
          <a:cs typeface="+mn-cs"/>
        </a:defRPr>
      </a:lvl3pPr>
      <a:lvl4pPr algn="l" eaLnBrk="1" hangingPunct="1" indent="-210312" latinLnBrk="0" marL="1188720" rtl="0">
        <a:spcBef>
          <a:spcPct val="20000"/>
        </a:spcBef>
        <a:buClr>
          <a:schemeClr val="accent3"/>
        </a:buClr>
        <a:buSzPct val="65000"/>
        <a:buFont typeface="Wingdings 2"/>
        <a:buChar char=""/>
        <a:defRPr sz="2000" kern="1200" kumimoji="0">
          <a:solidFill>
            <a:schemeClr val="tx1"/>
          </a:solidFill>
          <a:latin typeface="+mn-lt"/>
          <a:ea typeface="+mn-ea"/>
          <a:cs typeface="+mn-cs"/>
        </a:defRPr>
      </a:lvl4pPr>
      <a:lvl5pPr algn="l" eaLnBrk="1" hangingPunct="1" indent="-210312" latinLnBrk="0" marL="1463040" rtl="0">
        <a:spcBef>
          <a:spcPct val="20000"/>
        </a:spcBef>
        <a:buClr>
          <a:schemeClr val="accent4"/>
        </a:buClr>
        <a:buSzPct val="65000"/>
        <a:buFont typeface="Wingdings 2"/>
        <a:buChar char=""/>
        <a:defRPr sz="2000" kern="1200" kumimoji="0">
          <a:solidFill>
            <a:schemeClr val="tx1"/>
          </a:solidFill>
          <a:latin typeface="+mn-lt"/>
          <a:ea typeface="+mn-ea"/>
          <a:cs typeface="+mn-cs"/>
        </a:defRPr>
      </a:lvl5pPr>
      <a:lvl6pPr algn="l" eaLnBrk="1" hangingPunct="1" indent="-210312" latinLnBrk="0" marL="1737360" rtl="0">
        <a:spcBef>
          <a:spcPct val="20000"/>
        </a:spcBef>
        <a:buClr>
          <a:schemeClr val="accent5"/>
        </a:buClr>
        <a:buSzPct val="80000"/>
        <a:buFont typeface="Wingdings 2"/>
        <a:buChar char=""/>
        <a:defRPr sz="1800" kern="1200" kumimoji="0">
          <a:solidFill>
            <a:schemeClr val="tx1"/>
          </a:solidFill>
          <a:latin typeface="+mn-lt"/>
          <a:ea typeface="+mn-ea"/>
          <a:cs typeface="+mn-cs"/>
        </a:defRPr>
      </a:lvl6pPr>
      <a:lvl7pPr algn="l" eaLnBrk="1" hangingPunct="1" indent="-182880" latinLnBrk="0" marL="1920240" rtl="0">
        <a:spcBef>
          <a:spcPct val="20000"/>
        </a:spcBef>
        <a:buClr>
          <a:schemeClr val="accent6"/>
        </a:buClr>
        <a:buSzPct val="80000"/>
        <a:buFont typeface="Wingdings 2"/>
        <a:buChar char=""/>
        <a:defRPr baseline="0" sz="1600" kern="1200" kumimoji="0">
          <a:solidFill>
            <a:schemeClr val="tx1"/>
          </a:solidFill>
          <a:latin typeface="+mn-lt"/>
          <a:ea typeface="+mn-ea"/>
          <a:cs typeface="+mn-cs"/>
        </a:defRPr>
      </a:lvl7pPr>
      <a:lvl8pPr algn="l" eaLnBrk="1" hangingPunct="1" indent="-182880" latinLnBrk="0" marL="2194560" rtl="0">
        <a:spcBef>
          <a:spcPct val="20000"/>
        </a:spcBef>
        <a:buClr>
          <a:schemeClr val="tx2"/>
        </a:buClr>
        <a:buChar char="•"/>
        <a:defRPr sz="1600" kern="1200" kumimoji="0">
          <a:solidFill>
            <a:schemeClr val="tx1"/>
          </a:solidFill>
          <a:latin typeface="+mn-lt"/>
          <a:ea typeface="+mn-ea"/>
          <a:cs typeface="+mn-cs"/>
        </a:defRPr>
      </a:lvl8pPr>
      <a:lvl9pPr algn="l" eaLnBrk="1" hangingPunct="1" indent="-182880" latinLnBrk="0" marL="2468880" rtl="0">
        <a:spcBef>
          <a:spcPct val="20000"/>
        </a:spcBef>
        <a:buClr>
          <a:schemeClr val="tx2"/>
        </a:buClr>
        <a:buFontTx/>
        <a:buChar char="•"/>
        <a:defRPr baseline="0" sz="1400" kern="1200" kumimoji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algn="l" eaLnBrk="1" hangingPunct="1" latinLnBrk="0" marL="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1pPr>
      <a:lvl2pPr algn="l" eaLnBrk="1" hangingPunct="1" latinLnBrk="0" marL="4572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2pPr>
      <a:lvl3pPr algn="l" eaLnBrk="1" hangingPunct="1" latinLnBrk="0" marL="9144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3pPr>
      <a:lvl4pPr algn="l" eaLnBrk="1" hangingPunct="1" latinLnBrk="0" marL="13716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4pPr>
      <a:lvl5pPr algn="l" eaLnBrk="1" hangingPunct="1" latinLnBrk="0" marL="18288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5pPr>
      <a:lvl6pPr algn="l" eaLnBrk="1" hangingPunct="1" latinLnBrk="0" marL="22860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6pPr>
      <a:lvl7pPr algn="l" eaLnBrk="1" hangingPunct="1" latinLnBrk="0" marL="27432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7pPr>
      <a:lvl8pPr algn="l" eaLnBrk="1" hangingPunct="1" latinLnBrk="0" marL="32004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8pPr>
      <a:lvl9pPr algn="l" eaLnBrk="1" hangingPunct="1" latinLnBrk="0" marL="36576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2.gif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7.xml"/><Relationship Id="rId4" Type="http://schemas.openxmlformats.org/officeDocument/2006/relationships/notesSlide" Target="../notesSlides/notesSlide1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audio" Target="../media/media1.wav"/><Relationship Id="rId2" Type="http://schemas.openxmlformats.org/officeDocument/2006/relationships/slideLayout" Target="../slideLayouts/slideLayout7.xml"/><Relationship Id="rId3" Type="http://schemas.openxmlformats.org/officeDocument/2006/relationships/notesSlide" Target="../notesSlides/notesSlide2.xml"/><Relationship Id="rId4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5"/>
          <p:cNvGrpSpPr/>
          <p:nvPr/>
        </p:nvGrpSpPr>
        <p:grpSpPr>
          <a:xfrm>
            <a:off x="0" y="0"/>
            <a:ext cx="12192000" cy="6858000"/>
            <a:chOff x="2114634" y="787649"/>
            <a:chExt cx="8084033" cy="5145963"/>
          </a:xfrm>
        </p:grpSpPr>
        <p:pic>
          <p:nvPicPr>
            <p:cNvPr id="2097152" name="Picture 2" descr="flowerruler.gif"/>
            <p:cNvPicPr>
              <a:picLocks noChangeAspect="1"/>
            </p:cNvPicPr>
            <p:nvPr/>
          </p:nvPicPr>
          <p:blipFill>
            <a:blip xmlns:r="http://schemas.openxmlformats.org/officeDocument/2006/relationships" r:embed="rId1"/>
            <a:stretch>
              <a:fillRect/>
            </a:stretch>
          </p:blipFill>
          <p:spPr>
            <a:xfrm rot="16200000">
              <a:off x="7533745" y="3126115"/>
              <a:ext cx="4845824" cy="484021"/>
            </a:xfrm>
            <a:prstGeom prst="rect"/>
          </p:spPr>
        </p:pic>
        <p:pic>
          <p:nvPicPr>
            <p:cNvPr id="2097153" name="Picture 3" descr="flowerruler.gif"/>
            <p:cNvPicPr>
              <a:picLocks noChangeAspect="1"/>
            </p:cNvPicPr>
            <p:nvPr/>
          </p:nvPicPr>
          <p:blipFill>
            <a:blip xmlns:r="http://schemas.openxmlformats.org/officeDocument/2006/relationships" r:embed="rId1"/>
            <a:stretch>
              <a:fillRect/>
            </a:stretch>
          </p:blipFill>
          <p:spPr>
            <a:xfrm rot="16200000">
              <a:off x="-66267" y="3051164"/>
              <a:ext cx="4845824" cy="484021"/>
            </a:xfrm>
            <a:prstGeom prst="rect"/>
          </p:spPr>
        </p:pic>
        <p:pic>
          <p:nvPicPr>
            <p:cNvPr id="2097154" name="Picture 4" descr="flowerruler.gif"/>
            <p:cNvPicPr>
              <a:picLocks noChangeAspect="1"/>
            </p:cNvPicPr>
            <p:nvPr/>
          </p:nvPicPr>
          <p:blipFill>
            <a:blip xmlns:r="http://schemas.openxmlformats.org/officeDocument/2006/relationships" r:embed="rId1"/>
            <a:stretch>
              <a:fillRect/>
            </a:stretch>
          </p:blipFill>
          <p:spPr>
            <a:xfrm rot="10800000">
              <a:off x="2407113" y="5419612"/>
              <a:ext cx="4845824" cy="484021"/>
            </a:xfrm>
            <a:prstGeom prst="rect"/>
          </p:spPr>
        </p:pic>
        <p:pic>
          <p:nvPicPr>
            <p:cNvPr id="2097155" name="Picture 5" descr="flowerruler.gif"/>
            <p:cNvPicPr>
              <a:picLocks noChangeAspect="1"/>
            </p:cNvPicPr>
            <p:nvPr/>
          </p:nvPicPr>
          <p:blipFill rotWithShape="1">
            <a:blip xmlns:r="http://schemas.openxmlformats.org/officeDocument/2006/relationships" r:embed="rId1"/>
            <a:srcRect l="31815" b="10702"/>
            <a:stretch>
              <a:fillRect/>
            </a:stretch>
          </p:blipFill>
          <p:spPr>
            <a:xfrm rot="10800000">
              <a:off x="6769250" y="5501389"/>
              <a:ext cx="3304140" cy="432223"/>
            </a:xfrm>
            <a:prstGeom prst="rect"/>
          </p:spPr>
        </p:pic>
        <p:pic>
          <p:nvPicPr>
            <p:cNvPr id="2097156" name="Picture 6" descr="flowerruler.gif"/>
            <p:cNvPicPr>
              <a:picLocks noChangeAspect="1"/>
            </p:cNvPicPr>
            <p:nvPr/>
          </p:nvPicPr>
          <p:blipFill>
            <a:blip xmlns:r="http://schemas.openxmlformats.org/officeDocument/2006/relationships" r:embed="rId1"/>
            <a:stretch>
              <a:fillRect/>
            </a:stretch>
          </p:blipFill>
          <p:spPr>
            <a:xfrm>
              <a:off x="2437091" y="787649"/>
              <a:ext cx="4845824" cy="484021"/>
            </a:xfrm>
            <a:prstGeom prst="rect"/>
          </p:spPr>
        </p:pic>
        <p:pic>
          <p:nvPicPr>
            <p:cNvPr id="2097157" name="Picture 7" descr="flowerruler.gif"/>
            <p:cNvPicPr>
              <a:picLocks noChangeAspect="1"/>
            </p:cNvPicPr>
            <p:nvPr/>
          </p:nvPicPr>
          <p:blipFill rotWithShape="1">
            <a:blip xmlns:r="http://schemas.openxmlformats.org/officeDocument/2006/relationships" r:embed="rId1"/>
            <a:srcRect l="31815" b="10702"/>
            <a:stretch>
              <a:fillRect/>
            </a:stretch>
          </p:blipFill>
          <p:spPr>
            <a:xfrm rot="10800000">
              <a:off x="6735386" y="875383"/>
              <a:ext cx="3304140" cy="432223"/>
            </a:xfrm>
            <a:prstGeom prst="rect"/>
          </p:spPr>
        </p:pic>
      </p:grpSp>
      <p:sp>
        <p:nvSpPr>
          <p:cNvPr id="1048588" name=""/>
          <p:cNvSpPr txBox="1"/>
          <p:nvPr/>
        </p:nvSpPr>
        <p:spPr>
          <a:xfrm>
            <a:off x="1874932" y="2163081"/>
            <a:ext cx="6499006" cy="2352040"/>
          </a:xfrm>
          <a:prstGeom prst="rect"/>
        </p:spPr>
        <p:txBody>
          <a:bodyPr rtlCol="0" wrap="square">
            <a:spAutoFit/>
          </a:bodyPr>
          <a:p>
            <a:pPr algn="ctr"/>
            <a:r>
              <a:rPr b="1" sz="9600" lang="en-US">
                <a:solidFill>
                  <a:srgbClr val="330066"/>
                </a:solidFill>
                <a:latin typeface="AdorshoLipi"/>
                <a:cs typeface="AdorshoLipi"/>
              </a:rPr>
              <a:t>স</a:t>
            </a:r>
            <a:r>
              <a:rPr b="1" sz="9600" lang="en-US">
                <a:solidFill>
                  <a:srgbClr val="330066"/>
                </a:solidFill>
                <a:latin typeface="AdorshoLipi"/>
                <a:cs typeface="AdorshoLipi"/>
              </a:rPr>
              <a:t>্</a:t>
            </a:r>
            <a:r>
              <a:rPr b="1" sz="9600" lang="en-US">
                <a:solidFill>
                  <a:srgbClr val="330066"/>
                </a:solidFill>
                <a:latin typeface="AdorshoLipi"/>
                <a:cs typeface="AdorshoLipi"/>
              </a:rPr>
              <a:t>ব</a:t>
            </a:r>
            <a:r>
              <a:rPr b="1" sz="9600" lang="en-US">
                <a:solidFill>
                  <a:srgbClr val="330066"/>
                </a:solidFill>
                <a:latin typeface="AdorshoLipi"/>
                <a:cs typeface="AdorshoLipi"/>
              </a:rPr>
              <a:t>া</a:t>
            </a:r>
            <a:r>
              <a:rPr b="1" sz="9600" lang="en-US">
                <a:solidFill>
                  <a:srgbClr val="330066"/>
                </a:solidFill>
                <a:latin typeface="AdorshoLipi"/>
                <a:cs typeface="AdorshoLipi"/>
              </a:rPr>
              <a:t>গ</a:t>
            </a:r>
            <a:r>
              <a:rPr b="1" sz="9600" lang="en-US">
                <a:solidFill>
                  <a:srgbClr val="330066"/>
                </a:solidFill>
                <a:latin typeface="AdorshoLipi"/>
                <a:cs typeface="AdorshoLipi"/>
              </a:rPr>
              <a:t>তম</a:t>
            </a:r>
            <a:r>
              <a:rPr b="1" sz="2800" lang="en-US">
                <a:solidFill>
                  <a:srgbClr val="330066"/>
                </a:solidFill>
              </a:rPr>
              <a:t> </a:t>
            </a:r>
            <a:endParaRPr b="1" sz="2800" lang="en-US">
              <a:solidFill>
                <a:srgbClr val="330066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8" name="Picture 2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/>
          <a:srcRect t="707" b="707"/>
          <a:stretch>
            <a:fillRect/>
          </a:stretch>
        </p:blipFill>
        <p:spPr bwMode="auto">
          <a:xfrm>
            <a:off x="6177272" y="959809"/>
            <a:ext cx="4705040" cy="5786961"/>
          </a:xfrm>
          <a:prstGeom prst="rect"/>
          <a:noFill/>
          <a:ln>
            <a:noFill/>
          </a:ln>
          <a:effectLst/>
        </p:spPr>
      </p:pic>
      <p:cxnSp>
        <p:nvCxnSpPr>
          <p:cNvPr id="3145728" name="Straight Connector 14"/>
          <p:cNvCxnSpPr>
            <a:cxnSpLocks/>
          </p:cNvCxnSpPr>
          <p:nvPr/>
        </p:nvCxnSpPr>
        <p:spPr>
          <a:xfrm>
            <a:off x="1219646" y="1000126"/>
            <a:ext cx="9752708" cy="0"/>
          </a:xfrm>
          <a:prstGeom prst="line"/>
          <a:ln w="76200">
            <a:solidFill>
              <a:schemeClr val="tx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589" name="TextBox 15"/>
          <p:cNvSpPr txBox="1"/>
          <p:nvPr/>
        </p:nvSpPr>
        <p:spPr>
          <a:xfrm>
            <a:off x="4310063" y="71438"/>
            <a:ext cx="3286124" cy="1007456"/>
          </a:xfrm>
          <a:prstGeom prst="rect"/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bIns="46528" lIns="93057" rIns="93057" rtlCol="0" tIns="46528" wrap="square">
            <a:spAutoFit/>
          </a:bodyPr>
          <a:p>
            <a:pPr algn="ctr"/>
            <a:r>
              <a:rPr b="1" dirty="0" sz="6188" lang="bn-BD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b="1" dirty="0" sz="6188" lang="en-US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590" name="TextBox 16"/>
          <p:cNvSpPr txBox="1"/>
          <p:nvPr/>
        </p:nvSpPr>
        <p:spPr>
          <a:xfrm>
            <a:off x="1309688" y="1026265"/>
            <a:ext cx="4816335" cy="702656"/>
          </a:xfrm>
          <a:prstGeom prst="rect"/>
          <a:solidFill>
            <a:schemeClr val="bg2">
              <a:lumMod val="90000"/>
            </a:schemeClr>
          </a:solidFill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>
            <a:srgbClr val="000000"/>
          </a:fontRef>
        </p:style>
        <p:txBody>
          <a:bodyPr bIns="46528" lIns="93057" rIns="93057" rtlCol="0" tIns="46528" wrap="square">
            <a:spAutoFit/>
          </a:bodyPr>
          <a:p>
            <a:pPr algn="ctr"/>
            <a:endParaRPr dirty="0" sz="4125" lang="en-US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591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90873EE-72AC-4CE5-B422-386E87B74EBD}" type="datetime12">
              <a:rPr lang="en-US" smtClean="0"/>
              <a:t>5:37 AM</a:t>
            </a:fld>
            <a:endParaRPr dirty="0" lang="en-US"/>
          </a:p>
        </p:txBody>
      </p:sp>
      <p:sp>
        <p:nvSpPr>
          <p:cNvPr id="1048592" name="Rectangle 3"/>
          <p:cNvSpPr/>
          <p:nvPr/>
        </p:nvSpPr>
        <p:spPr>
          <a:xfrm>
            <a:off x="1077516" y="4444037"/>
            <a:ext cx="4875609" cy="1742440"/>
          </a:xfrm>
          <a:prstGeom prst="rect"/>
        </p:spPr>
        <p:txBody>
          <a:bodyPr>
            <a:spAutoFit/>
          </a:bodyPr>
          <a:p>
            <a:pPr algn="ctr"/>
            <a:r>
              <a:rPr b="1" dirty="0" sz="3000" lang="bn-BD">
                <a:solidFill>
                  <a:srgbClr val="36363D"/>
                </a:solidFill>
                <a:latin typeface="NikoshBAN" pitchFamily="2" charset="0"/>
                <a:cs typeface="NikoshBAN" pitchFamily="2" charset="0"/>
              </a:rPr>
              <a:t>মোঃ</a:t>
            </a:r>
            <a:r>
              <a:rPr b="1" dirty="0" sz="3000" lang="en-US">
                <a:solidFill>
                  <a:srgbClr val="36363D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b="1" dirty="0" sz="3000" lang="en-US">
                <a:solidFill>
                  <a:srgbClr val="36363D"/>
                </a:solidFill>
                <a:latin typeface="NikoshBAN" pitchFamily="2" charset="0"/>
                <a:cs typeface="NikoshBAN" pitchFamily="2" charset="0"/>
              </a:rPr>
              <a:t>র</a:t>
            </a:r>
            <a:r>
              <a:rPr b="1" dirty="0" sz="3000" lang="en-US">
                <a:solidFill>
                  <a:srgbClr val="36363D"/>
                </a:solidFill>
                <a:latin typeface="NikoshBAN" pitchFamily="2" charset="0"/>
                <a:cs typeface="NikoshBAN" pitchFamily="2" charset="0"/>
              </a:rPr>
              <a:t>ও</a:t>
            </a:r>
            <a:r>
              <a:rPr b="1" dirty="0" sz="3000" lang="en-US">
                <a:solidFill>
                  <a:srgbClr val="36363D"/>
                </a:solidFill>
                <a:latin typeface="NikoshBAN" pitchFamily="2" charset="0"/>
                <a:cs typeface="NikoshBAN" pitchFamily="2" charset="0"/>
              </a:rPr>
              <a:t>শন</a:t>
            </a:r>
            <a:r>
              <a:rPr b="1" dirty="0" sz="3000" lang="en-US">
                <a:solidFill>
                  <a:srgbClr val="36363D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b="1" dirty="0" sz="3000" lang="en-US">
                <a:solidFill>
                  <a:srgbClr val="36363D"/>
                </a:solidFill>
                <a:latin typeface="NikoshBAN" pitchFamily="2" charset="0"/>
                <a:cs typeface="NikoshBAN" pitchFamily="2" charset="0"/>
              </a:rPr>
              <a:t>আলী</a:t>
            </a:r>
            <a:r>
              <a:rPr b="1" dirty="0" sz="3000" lang="en-US">
                <a:solidFill>
                  <a:srgbClr val="36363D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b="1" dirty="0" sz="3000" lang="bn-BD">
                <a:solidFill>
                  <a:srgbClr val="36363D"/>
                </a:solidFill>
                <a:latin typeface="NikoshBAN" pitchFamily="2" charset="0"/>
                <a:cs typeface="NikoshBAN" pitchFamily="2" charset="0"/>
              </a:rPr>
              <a:t> </a:t>
            </a:r>
            <a:endParaRPr b="1" dirty="0" sz="1688" lang="bn-BD">
              <a:solidFill>
                <a:srgbClr val="36363D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b="1" dirty="0" sz="1688" lang="bn-BD">
                <a:solidFill>
                  <a:srgbClr val="36363D"/>
                </a:solidFill>
                <a:latin typeface="NikoshBAN" pitchFamily="2" charset="0"/>
                <a:cs typeface="NikoshBAN" pitchFamily="2" charset="0"/>
              </a:rPr>
              <a:t>সহকারী শিক্ষক,</a:t>
            </a:r>
            <a:endParaRPr b="1" dirty="0" sz="1688" lang="bn-BD">
              <a:solidFill>
                <a:srgbClr val="36363D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b="1" dirty="0" sz="1688" lang="en-US" err="1" smtClean="0">
                <a:solidFill>
                  <a:srgbClr val="36363D"/>
                </a:solidFill>
                <a:latin typeface="NikoshBAN" pitchFamily="2" charset="0"/>
                <a:cs typeface="NikoshBAN" pitchFamily="2" charset="0"/>
              </a:rPr>
              <a:t>ল</a:t>
            </a:r>
            <a:r>
              <a:rPr b="1" dirty="0" sz="1688" lang="en-US" err="1" smtClean="0">
                <a:solidFill>
                  <a:srgbClr val="36363D"/>
                </a:solidFill>
                <a:latin typeface="NikoshBAN" pitchFamily="2" charset="0"/>
                <a:cs typeface="NikoshBAN" pitchFamily="2" charset="0"/>
              </a:rPr>
              <a:t>তিফপুর</a:t>
            </a:r>
            <a:r>
              <a:rPr b="1" dirty="0" sz="1688" lang="en-US" err="1" smtClean="0">
                <a:solidFill>
                  <a:srgbClr val="36363D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b="1" dirty="0" sz="1688" lang="en-US" err="1" smtClean="0">
                <a:solidFill>
                  <a:srgbClr val="36363D"/>
                </a:solidFill>
                <a:latin typeface="NikoshBAN" pitchFamily="2" charset="0"/>
                <a:cs typeface="NikoshBAN" pitchFamily="2" charset="0"/>
              </a:rPr>
              <a:t>একতা</a:t>
            </a:r>
            <a:r>
              <a:rPr b="1" dirty="0" sz="1688" lang="en-US" err="1" smtClean="0">
                <a:solidFill>
                  <a:srgbClr val="36363D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b="1" dirty="0" sz="1688" lang="bn-BD" smtClean="0">
                <a:solidFill>
                  <a:srgbClr val="36363D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b="1" dirty="0" sz="1688" lang="bn-BD">
                <a:solidFill>
                  <a:srgbClr val="36363D"/>
                </a:solidFill>
                <a:latin typeface="NikoshBAN" pitchFamily="2" charset="0"/>
                <a:cs typeface="NikoshBAN" pitchFamily="2" charset="0"/>
              </a:rPr>
              <a:t>উচ্চ বিদ্যালয়</a:t>
            </a:r>
            <a:r>
              <a:rPr b="1" dirty="0" sz="1688" lang="en-US">
                <a:solidFill>
                  <a:srgbClr val="36363D"/>
                </a:solidFill>
                <a:latin typeface="NikoshBAN" pitchFamily="2" charset="0"/>
                <a:cs typeface="NikoshBAN" pitchFamily="2" charset="0"/>
              </a:rPr>
              <a:t> </a:t>
            </a:r>
            <a:endParaRPr altLang="en-US" b="1" lang="zh-CN">
              <a:solidFill>
                <a:srgbClr val="36363D"/>
              </a:solidFill>
            </a:endParaRPr>
          </a:p>
          <a:p>
            <a:pPr algn="ctr"/>
            <a:r>
              <a:rPr b="1" dirty="0" sz="1688" lang="en-US" err="1">
                <a:solidFill>
                  <a:srgbClr val="36363D"/>
                </a:solidFill>
                <a:latin typeface="NikoshBAN" pitchFamily="2" charset="0"/>
                <a:cs typeface="NikoshBAN" pitchFamily="2" charset="0"/>
              </a:rPr>
              <a:t>ম</a:t>
            </a:r>
            <a:r>
              <a:rPr b="1" dirty="0" sz="1688" lang="en-US" err="1">
                <a:solidFill>
                  <a:srgbClr val="36363D"/>
                </a:solidFill>
                <a:latin typeface="NikoshBAN" pitchFamily="2" charset="0"/>
                <a:cs typeface="NikoshBAN" pitchFamily="2" charset="0"/>
              </a:rPr>
              <a:t>ি</a:t>
            </a:r>
            <a:r>
              <a:rPr b="1" dirty="0" sz="1688" lang="en-US" err="1">
                <a:solidFill>
                  <a:srgbClr val="36363D"/>
                </a:solidFill>
                <a:latin typeface="NikoshBAN" pitchFamily="2" charset="0"/>
                <a:cs typeface="NikoshBAN" pitchFamily="2" charset="0"/>
              </a:rPr>
              <a:t>র্</a:t>
            </a:r>
            <a:r>
              <a:rPr b="1" dirty="0" sz="1688" lang="en-US" err="1">
                <a:solidFill>
                  <a:srgbClr val="36363D"/>
                </a:solidFill>
                <a:latin typeface="NikoshBAN" pitchFamily="2" charset="0"/>
                <a:cs typeface="NikoshBAN" pitchFamily="2" charset="0"/>
              </a:rPr>
              <a:t>জ</a:t>
            </a:r>
            <a:r>
              <a:rPr b="1" dirty="0" sz="1688" lang="en-US" err="1">
                <a:solidFill>
                  <a:srgbClr val="36363D"/>
                </a:solidFill>
                <a:latin typeface="NikoshBAN" pitchFamily="2" charset="0"/>
                <a:cs typeface="NikoshBAN" pitchFamily="2" charset="0"/>
              </a:rPr>
              <a:t>া</a:t>
            </a:r>
            <a:r>
              <a:rPr b="1" dirty="0" sz="1688" lang="en-US" err="1">
                <a:solidFill>
                  <a:srgbClr val="36363D"/>
                </a:solidFill>
                <a:latin typeface="NikoshBAN" pitchFamily="2" charset="0"/>
                <a:cs typeface="NikoshBAN" pitchFamily="2" charset="0"/>
              </a:rPr>
              <a:t>প</a:t>
            </a:r>
            <a:r>
              <a:rPr b="1" dirty="0" sz="1688" lang="en-US" err="1">
                <a:solidFill>
                  <a:srgbClr val="36363D"/>
                </a:solidFill>
                <a:latin typeface="NikoshBAN" pitchFamily="2" charset="0"/>
                <a:cs typeface="NikoshBAN" pitchFamily="2" charset="0"/>
              </a:rPr>
              <a:t>ু</a:t>
            </a:r>
            <a:r>
              <a:rPr b="1" dirty="0" sz="1688" lang="en-US" err="1">
                <a:solidFill>
                  <a:srgbClr val="36363D"/>
                </a:solidFill>
                <a:latin typeface="NikoshBAN" pitchFamily="2" charset="0"/>
                <a:cs typeface="NikoshBAN" pitchFamily="2" charset="0"/>
              </a:rPr>
              <a:t>র</a:t>
            </a:r>
            <a:r>
              <a:rPr b="1" dirty="0" sz="1688" lang="en-US" err="1">
                <a:solidFill>
                  <a:srgbClr val="36363D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b="1" dirty="0" sz="1688" lang="en-US" err="1">
                <a:solidFill>
                  <a:srgbClr val="36363D"/>
                </a:solidFill>
                <a:latin typeface="NikoshBAN" pitchFamily="2" charset="0"/>
                <a:cs typeface="NikoshBAN" pitchFamily="2" charset="0"/>
              </a:rPr>
              <a:t>ট</a:t>
            </a:r>
            <a:r>
              <a:rPr b="1" dirty="0" sz="1688" lang="en-US" err="1">
                <a:solidFill>
                  <a:srgbClr val="36363D"/>
                </a:solidFill>
                <a:latin typeface="NikoshBAN" pitchFamily="2" charset="0"/>
                <a:cs typeface="NikoshBAN" pitchFamily="2" charset="0"/>
              </a:rPr>
              <a:t>া</a:t>
            </a:r>
            <a:r>
              <a:rPr b="1" dirty="0" sz="1688" lang="en-US" err="1">
                <a:solidFill>
                  <a:srgbClr val="36363D"/>
                </a:solidFill>
                <a:latin typeface="NikoshBAN" pitchFamily="2" charset="0"/>
                <a:cs typeface="NikoshBAN" pitchFamily="2" charset="0"/>
              </a:rPr>
              <a:t>ঙ্গাইল</a:t>
            </a:r>
            <a:r>
              <a:rPr b="1" dirty="0" sz="1688" lang="en-US" err="1">
                <a:solidFill>
                  <a:srgbClr val="36363D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b="1" dirty="0" sz="1688" lang="bn-BD">
              <a:solidFill>
                <a:srgbClr val="36363D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b="1" dirty="0" sz="1688" lang="bn-BD">
                <a:solidFill>
                  <a:srgbClr val="36363D"/>
                </a:solidFill>
                <a:latin typeface="NikoshBAN" pitchFamily="2" charset="0"/>
                <a:cs typeface="NikoshBAN" pitchFamily="2" charset="0"/>
              </a:rPr>
              <a:t>মোবাইল নম্বর – ০১</a:t>
            </a:r>
            <a:r>
              <a:rPr b="1" dirty="0" sz="1688" lang="en-US">
                <a:solidFill>
                  <a:srgbClr val="36363D"/>
                </a:solidFill>
                <a:latin typeface="NikoshBAN" pitchFamily="2" charset="0"/>
                <a:cs typeface="NikoshBAN" pitchFamily="2" charset="0"/>
              </a:rPr>
              <a:t>৭</a:t>
            </a:r>
            <a:r>
              <a:rPr b="1" dirty="0" sz="1688" lang="en-US">
                <a:solidFill>
                  <a:srgbClr val="36363D"/>
                </a:solidFill>
                <a:latin typeface="NikoshBAN" pitchFamily="2" charset="0"/>
                <a:cs typeface="NikoshBAN" pitchFamily="2" charset="0"/>
              </a:rPr>
              <a:t>৪</a:t>
            </a:r>
            <a:r>
              <a:rPr b="1" dirty="0" sz="1688" lang="en-US">
                <a:solidFill>
                  <a:srgbClr val="36363D"/>
                </a:solidFill>
                <a:latin typeface="NikoshBAN" pitchFamily="2" charset="0"/>
                <a:cs typeface="NikoshBAN" pitchFamily="2" charset="0"/>
              </a:rPr>
              <a:t>৬</a:t>
            </a:r>
            <a:r>
              <a:rPr b="1" dirty="0" sz="1688" lang="en-US">
                <a:solidFill>
                  <a:srgbClr val="36363D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b="1" dirty="0" sz="1688" lang="en-US">
                <a:solidFill>
                  <a:srgbClr val="36363D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b="1" dirty="0" sz="1688" lang="en-US">
                <a:solidFill>
                  <a:srgbClr val="36363D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b="1" dirty="0" sz="1688" lang="en-US">
                <a:solidFill>
                  <a:srgbClr val="36363D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b="1" dirty="0" sz="1688" lang="en-US">
                <a:solidFill>
                  <a:srgbClr val="36363D"/>
                </a:solidFill>
                <a:latin typeface="NikoshBAN" pitchFamily="2" charset="0"/>
                <a:cs typeface="NikoshBAN" pitchFamily="2" charset="0"/>
              </a:rPr>
              <a:t>৯</a:t>
            </a:r>
            <a:r>
              <a:rPr b="1" dirty="0" sz="1688" lang="en-US">
                <a:solidFill>
                  <a:srgbClr val="36363D"/>
                </a:solidFill>
                <a:latin typeface="NikoshBAN" pitchFamily="2" charset="0"/>
                <a:cs typeface="NikoshBAN" pitchFamily="2" charset="0"/>
              </a:rPr>
              <a:t>৯</a:t>
            </a:r>
            <a:endParaRPr b="1" dirty="0" sz="1688" lang="bn-BD">
              <a:solidFill>
                <a:srgbClr val="36363D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b="1" dirty="0" sz="1688" lang="en-US">
                <a:solidFill>
                  <a:srgbClr val="36363D"/>
                </a:solidFill>
                <a:latin typeface="NikoshBAN" pitchFamily="2" charset="0"/>
                <a:cs typeface="NikoshBAN" pitchFamily="2" charset="0"/>
              </a:rPr>
              <a:t>E-mail: </a:t>
            </a:r>
            <a:r>
              <a:rPr b="1" dirty="0" sz="1688" lang="en-US">
                <a:solidFill>
                  <a:srgbClr val="36363D"/>
                </a:solidFill>
                <a:latin typeface="NikoshBAN" pitchFamily="2" charset="0"/>
                <a:cs typeface="NikoshBAN" pitchFamily="2" charset="0"/>
              </a:rPr>
              <a:t>i</a:t>
            </a:r>
            <a:r>
              <a:rPr b="1" dirty="0" sz="1688" lang="en-US">
                <a:solidFill>
                  <a:srgbClr val="36363D"/>
                </a:solidFill>
                <a:latin typeface="NikoshBAN" pitchFamily="2" charset="0"/>
                <a:cs typeface="NikoshBAN" pitchFamily="2" charset="0"/>
              </a:rPr>
              <a:t>z</a:t>
            </a:r>
            <a:r>
              <a:rPr b="1" dirty="0" sz="1688" lang="en-US">
                <a:solidFill>
                  <a:srgbClr val="36363D"/>
                </a:solidFill>
                <a:latin typeface="NikoshBAN" pitchFamily="2" charset="0"/>
                <a:cs typeface="NikoshBAN" pitchFamily="2" charset="0"/>
              </a:rPr>
              <a:t>d</a:t>
            </a:r>
            <a:r>
              <a:rPr b="1" dirty="0" sz="1688" lang="en-US">
                <a:solidFill>
                  <a:srgbClr val="36363D"/>
                </a:solidFill>
                <a:latin typeface="NikoshBAN" pitchFamily="2" charset="0"/>
                <a:cs typeface="NikoshBAN" pitchFamily="2" charset="0"/>
              </a:rPr>
              <a:t>a</a:t>
            </a:r>
            <a:r>
              <a:rPr b="1" dirty="0" sz="1688" lang="en-US">
                <a:solidFill>
                  <a:srgbClr val="36363D"/>
                </a:solidFill>
                <a:latin typeface="NikoshBAN" pitchFamily="2" charset="0"/>
                <a:cs typeface="NikoshBAN" pitchFamily="2" charset="0"/>
              </a:rPr>
              <a:t>n</a:t>
            </a:r>
            <a:r>
              <a:rPr b="1" dirty="0" sz="1688" lang="en-US">
                <a:solidFill>
                  <a:srgbClr val="36363D"/>
                </a:solidFill>
                <a:latin typeface="NikoshBAN" pitchFamily="2" charset="0"/>
                <a:cs typeface="NikoshBAN" pitchFamily="2" charset="0"/>
              </a:rPr>
              <a:t>y</a:t>
            </a:r>
            <a:r>
              <a:rPr b="1" dirty="0" sz="1688" lang="en-US">
                <a:solidFill>
                  <a:srgbClr val="36363D"/>
                </a:solidFill>
                <a:latin typeface="NikoshBAN" pitchFamily="2" charset="0"/>
                <a:cs typeface="NikoshBAN" pitchFamily="2" charset="0"/>
              </a:rPr>
              <a:t>3</a:t>
            </a:r>
            <a:r>
              <a:rPr b="1" dirty="0" sz="1688" lang="en-US">
                <a:solidFill>
                  <a:srgbClr val="36363D"/>
                </a:solidFill>
                <a:latin typeface="NikoshBAN" pitchFamily="2" charset="0"/>
                <a:cs typeface="NikoshBAN" pitchFamily="2" charset="0"/>
              </a:rPr>
              <a:t>7</a:t>
            </a:r>
            <a:r>
              <a:rPr b="1" dirty="0" sz="1688" lang="en-US">
                <a:solidFill>
                  <a:srgbClr val="36363D"/>
                </a:solidFill>
                <a:latin typeface="NikoshBAN" pitchFamily="2" charset="0"/>
                <a:cs typeface="NikoshBAN" pitchFamily="2" charset="0"/>
              </a:rPr>
              <a:t>7</a:t>
            </a:r>
            <a:r>
              <a:rPr b="1" dirty="0" sz="1688" lang="en-US">
                <a:solidFill>
                  <a:srgbClr val="36363D"/>
                </a:solidFill>
                <a:latin typeface="NikoshBAN" pitchFamily="2" charset="0"/>
                <a:cs typeface="NikoshBAN" pitchFamily="2" charset="0"/>
              </a:rPr>
              <a:t>7</a:t>
            </a:r>
            <a:r>
              <a:rPr b="1" dirty="0" sz="1688" lang="en-US">
                <a:solidFill>
                  <a:srgbClr val="36363D"/>
                </a:solidFill>
                <a:latin typeface="NikoshBAN" pitchFamily="2" charset="0"/>
                <a:cs typeface="NikoshBAN" pitchFamily="2" charset="0"/>
              </a:rPr>
              <a:t>@gmail.com</a:t>
            </a:r>
            <a:endParaRPr b="1" dirty="0" sz="1688" lang="bn-BD">
              <a:solidFill>
                <a:srgbClr val="36363D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97159" name="Picture 4"/>
          <p:cNvPicPr>
            <a:picLocks noChangeAspect="1"/>
          </p:cNvPicPr>
          <p:nvPr/>
        </p:nvPicPr>
        <p:blipFill>
          <a:blip xmlns:r="http://schemas.openxmlformats.org/officeDocument/2006/relationships" r:embed="rId2" cstate="print"/>
          <a:srcRect t="4512" b="4512"/>
          <a:stretch>
            <a:fillRect/>
          </a:stretch>
        </p:blipFill>
        <p:spPr>
          <a:xfrm>
            <a:off x="1870000" y="1202445"/>
            <a:ext cx="3387991" cy="3063990"/>
          </a:xfrm>
          <a:prstGeom prst="rect"/>
        </p:spPr>
      </p:pic>
      <p:sp>
        <p:nvSpPr>
          <p:cNvPr id="1048593" name=""/>
          <p:cNvSpPr txBox="1"/>
          <p:nvPr/>
        </p:nvSpPr>
        <p:spPr>
          <a:xfrm>
            <a:off x="6391439" y="2499359"/>
            <a:ext cx="3917011" cy="1767840"/>
          </a:xfrm>
          <a:prstGeom prst="rect"/>
        </p:spPr>
        <p:txBody>
          <a:bodyPr rtlCol="0" wrap="square">
            <a:spAutoFit/>
          </a:bodyPr>
          <a:p>
            <a:pPr algn="ctr"/>
            <a:r>
              <a:rPr b="1" sz="2800" lang="en-US">
                <a:solidFill>
                  <a:srgbClr val="BF0000"/>
                </a:solidFill>
              </a:rPr>
              <a:t>ন</a:t>
            </a:r>
            <a:r>
              <a:rPr b="1" sz="2800" lang="en-US">
                <a:solidFill>
                  <a:srgbClr val="BF0000"/>
                </a:solidFill>
              </a:rPr>
              <a:t>ব</a:t>
            </a:r>
            <a:r>
              <a:rPr b="1" sz="2800" lang="en-US">
                <a:solidFill>
                  <a:srgbClr val="BF0000"/>
                </a:solidFill>
              </a:rPr>
              <a:t>ম</a:t>
            </a:r>
            <a:r>
              <a:rPr b="1" sz="2800" lang="en-US">
                <a:solidFill>
                  <a:srgbClr val="BF0000"/>
                </a:solidFill>
              </a:rPr>
              <a:t> </a:t>
            </a:r>
            <a:r>
              <a:rPr b="1" sz="2800" lang="en-US">
                <a:solidFill>
                  <a:srgbClr val="BF0000"/>
                </a:solidFill>
              </a:rPr>
              <a:t>শ</a:t>
            </a:r>
            <a:r>
              <a:rPr b="1" sz="2800" lang="en-US">
                <a:solidFill>
                  <a:srgbClr val="BF0000"/>
                </a:solidFill>
              </a:rPr>
              <a:t>্র</a:t>
            </a:r>
            <a:r>
              <a:rPr b="1" sz="2800" lang="en-US">
                <a:solidFill>
                  <a:srgbClr val="BF0000"/>
                </a:solidFill>
              </a:rPr>
              <a:t>ে</a:t>
            </a:r>
            <a:r>
              <a:rPr b="1" sz="2800" lang="en-US">
                <a:solidFill>
                  <a:srgbClr val="BF0000"/>
                </a:solidFill>
              </a:rPr>
              <a:t>ণ</a:t>
            </a:r>
            <a:r>
              <a:rPr b="1" sz="2800" lang="en-US">
                <a:solidFill>
                  <a:srgbClr val="BF0000"/>
                </a:solidFill>
              </a:rPr>
              <a:t>ি</a:t>
            </a:r>
            <a:r>
              <a:rPr b="1" sz="2800" lang="en-US">
                <a:solidFill>
                  <a:srgbClr val="BF0000"/>
                </a:solidFill>
              </a:rPr>
              <a:t> </a:t>
            </a:r>
            <a:endParaRPr b="1" sz="2800" lang="en-US">
              <a:solidFill>
                <a:srgbClr val="BF0000"/>
              </a:solidFill>
            </a:endParaRPr>
          </a:p>
          <a:p>
            <a:pPr algn="ctr"/>
            <a:r>
              <a:rPr b="1" sz="2800" lang="en-US">
                <a:solidFill>
                  <a:srgbClr val="BF0000"/>
                </a:solidFill>
              </a:rPr>
              <a:t>১</a:t>
            </a:r>
            <a:r>
              <a:rPr b="1" sz="2800" lang="en-US">
                <a:solidFill>
                  <a:srgbClr val="BF0000"/>
                </a:solidFill>
              </a:rPr>
              <a:t>ম</a:t>
            </a:r>
            <a:r>
              <a:rPr b="1" sz="2800" lang="en-US">
                <a:solidFill>
                  <a:srgbClr val="BF0000"/>
                </a:solidFill>
              </a:rPr>
              <a:t>অ</a:t>
            </a:r>
            <a:r>
              <a:rPr b="1" sz="2800" lang="en-US">
                <a:solidFill>
                  <a:srgbClr val="BF0000"/>
                </a:solidFill>
              </a:rPr>
              <a:t>ধ</a:t>
            </a:r>
            <a:r>
              <a:rPr b="1" sz="2800" lang="en-US">
                <a:solidFill>
                  <a:srgbClr val="BF0000"/>
                </a:solidFill>
              </a:rPr>
              <a:t>্য</a:t>
            </a:r>
            <a:r>
              <a:rPr b="1" sz="2800" lang="en-US">
                <a:solidFill>
                  <a:srgbClr val="BF0000"/>
                </a:solidFill>
              </a:rPr>
              <a:t>া</a:t>
            </a:r>
            <a:r>
              <a:rPr b="1" sz="2800" lang="en-US">
                <a:solidFill>
                  <a:srgbClr val="BF0000"/>
                </a:solidFill>
              </a:rPr>
              <a:t>য়</a:t>
            </a:r>
            <a:endParaRPr b="1" sz="2800" lang="en-US">
              <a:solidFill>
                <a:srgbClr val="BF0000"/>
              </a:solidFill>
            </a:endParaRPr>
          </a:p>
          <a:p>
            <a:pPr algn="ctr"/>
            <a:r>
              <a:rPr b="1" sz="2800" lang="en-US">
                <a:solidFill>
                  <a:srgbClr val="BF0000"/>
                </a:solidFill>
              </a:rPr>
              <a:t>শ</a:t>
            </a:r>
            <a:r>
              <a:rPr b="1" sz="2800" lang="en-US">
                <a:solidFill>
                  <a:srgbClr val="BF0000"/>
                </a:solidFill>
              </a:rPr>
              <a:t>ি</a:t>
            </a:r>
            <a:r>
              <a:rPr b="1" sz="2800" lang="en-US">
                <a:solidFill>
                  <a:srgbClr val="BF0000"/>
                </a:solidFill>
              </a:rPr>
              <a:t>র</a:t>
            </a:r>
            <a:r>
              <a:rPr b="1" sz="2800" lang="en-US">
                <a:solidFill>
                  <a:srgbClr val="BF0000"/>
                </a:solidFill>
              </a:rPr>
              <a:t>ক</a:t>
            </a:r>
            <a:endParaRPr b="1" sz="2800" lang="en-US">
              <a:solidFill>
                <a:srgbClr val="BF0000"/>
              </a:solidFill>
            </a:endParaRPr>
          </a:p>
          <a:p>
            <a:pPr algn="ctr"/>
            <a:endParaRPr b="1" sz="2800" lang="en-US">
              <a:solidFill>
                <a:srgbClr val="B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400">
        <p14:doors dir="ver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Rectangle 3"/>
          <p:cNvSpPr/>
          <p:nvPr/>
        </p:nvSpPr>
        <p:spPr>
          <a:xfrm>
            <a:off x="12182007" y="6189147"/>
            <a:ext cx="944881" cy="358141"/>
          </a:xfrm>
          <a:prstGeom prst="rect"/>
        </p:spPr>
        <p:txBody>
          <a:bodyPr wrap="none">
            <a:spAutoFit/>
          </a:bodyPr>
          <a:p>
            <a:pPr algn="ctr" lvl="0"/>
            <a:r>
              <a:rPr dirty="0" lang="bn-IN" smtClean="0">
                <a:solidFill>
                  <a:prstClr val="black"/>
                </a:solidFill>
              </a:rPr>
              <a:t>শ</a:t>
            </a:r>
            <a:r>
              <a:rPr dirty="0" lang="en-US" err="1" smtClean="0">
                <a:solidFill>
                  <a:prstClr val="black"/>
                </a:solidFill>
              </a:rPr>
              <a:t>ফিকুল</a:t>
            </a:r>
            <a:r>
              <a:rPr dirty="0" lang="en-US" smtClean="0">
                <a:solidFill>
                  <a:prstClr val="black"/>
                </a:solidFill>
              </a:rPr>
              <a:t> </a:t>
            </a:r>
            <a:endParaRPr dirty="0" lang="en-US">
              <a:solidFill>
                <a:prstClr val="black"/>
              </a:solidFill>
            </a:endParaRPr>
          </a:p>
        </p:txBody>
      </p:sp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558799" y="5975788"/>
            <a:ext cx="11074400" cy="1143000"/>
          </a:xfrm>
        </p:spPr>
        <p:txBody>
          <a:bodyPr>
            <a:normAutofit fontScale="90000"/>
          </a:bodyPr>
          <a:p>
            <a:r>
              <a:rPr dirty="0" lang="en-US" smtClean="0"/>
              <a:t>এই </a:t>
            </a:r>
            <a:r>
              <a:rPr dirty="0" lang="en-US" err="1" smtClean="0"/>
              <a:t>পাঠ</a:t>
            </a:r>
            <a:r>
              <a:rPr dirty="0" lang="en-US" smtClean="0"/>
              <a:t> </a:t>
            </a:r>
            <a:r>
              <a:rPr dirty="0" lang="en-US" err="1" smtClean="0"/>
              <a:t>থেকে</a:t>
            </a:r>
            <a:r>
              <a:rPr dirty="0" lang="en-US" smtClean="0"/>
              <a:t> </a:t>
            </a:r>
            <a:r>
              <a:rPr dirty="0" lang="en-US" err="1" smtClean="0"/>
              <a:t>প্রিয়</a:t>
            </a:r>
            <a:r>
              <a:rPr dirty="0" lang="en-US" smtClean="0"/>
              <a:t> </a:t>
            </a:r>
            <a:r>
              <a:rPr dirty="0" lang="en-US" err="1" smtClean="0"/>
              <a:t>শিক্ষার্থীরা</a:t>
            </a:r>
            <a:r>
              <a:rPr dirty="0" lang="en-US" smtClean="0"/>
              <a:t> </a:t>
            </a:r>
            <a:r>
              <a:rPr dirty="0" lang="en-US" err="1" smtClean="0"/>
              <a:t>যা</a:t>
            </a:r>
            <a:r>
              <a:rPr dirty="0" lang="en-US" smtClean="0"/>
              <a:t> </a:t>
            </a:r>
            <a:r>
              <a:rPr dirty="0" lang="en-US" err="1" smtClean="0"/>
              <a:t>জানবে</a:t>
            </a:r>
            <a:r>
              <a:rPr dirty="0" lang="en-US" smtClean="0"/>
              <a:t> </a:t>
            </a:r>
            <a:r>
              <a:rPr dirty="0" lang="en-US" err="1" smtClean="0"/>
              <a:t>তা</a:t>
            </a:r>
            <a:r>
              <a:rPr dirty="0" lang="en-US" smtClean="0"/>
              <a:t> </a:t>
            </a:r>
            <a:r>
              <a:rPr dirty="0" lang="en-US" err="1" smtClean="0"/>
              <a:t>হল</a:t>
            </a:r>
            <a:r>
              <a:rPr dirty="0" lang="en-US" smtClean="0"/>
              <a:t>..</a:t>
            </a:r>
            <a:br>
              <a:rPr dirty="0" lang="en-US" smtClean="0"/>
            </a:b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১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শ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ি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র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ক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ে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র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ক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ু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ফ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ল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ব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ন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র্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ন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া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ক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র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ত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ে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প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া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র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ব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ে</a:t>
            </a:r>
            <a:b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২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শ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ি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র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ক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ে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র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প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র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ি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ন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ত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ি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ব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ল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ত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ে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প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া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র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ব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ে</a:t>
            </a:r>
            <a:b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৩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শ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ি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র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ক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ে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র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স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া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ম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া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জ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ি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ক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কুফল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ব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ল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ত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ে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প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া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র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ব</a:t>
            </a: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ে</a:t>
            </a:r>
            <a:br>
              <a:rPr dirty="0" lang="en-US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dirty="0"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endParaRPr dirty="0" lang="en-GB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Rectangle 3"/>
          <p:cNvSpPr/>
          <p:nvPr/>
        </p:nvSpPr>
        <p:spPr>
          <a:xfrm>
            <a:off x="12182007" y="6189147"/>
            <a:ext cx="944881" cy="358141"/>
          </a:xfrm>
          <a:prstGeom prst="rect"/>
        </p:spPr>
        <p:txBody>
          <a:bodyPr wrap="none">
            <a:spAutoFit/>
          </a:bodyPr>
          <a:p>
            <a:pPr algn="ctr" lvl="0"/>
            <a:r>
              <a:rPr dirty="0" lang="bn-IN" smtClean="0">
                <a:solidFill>
                  <a:prstClr val="black"/>
                </a:solidFill>
              </a:rPr>
              <a:t>শ</a:t>
            </a:r>
            <a:r>
              <a:rPr dirty="0" lang="en-US" err="1" smtClean="0">
                <a:solidFill>
                  <a:prstClr val="black"/>
                </a:solidFill>
              </a:rPr>
              <a:t>ফিকুল</a:t>
            </a:r>
            <a:r>
              <a:rPr dirty="0" lang="en-US" smtClean="0">
                <a:solidFill>
                  <a:prstClr val="black"/>
                </a:solidFill>
              </a:rPr>
              <a:t> </a:t>
            </a:r>
            <a:endParaRPr dirty="0" lang="en-US">
              <a:solidFill>
                <a:prstClr val="black"/>
              </a:solidFill>
            </a:endParaRPr>
          </a:p>
        </p:txBody>
      </p:sp>
      <p:sp>
        <p:nvSpPr>
          <p:cNvPr id="1048604" name="Rectangle 1"/>
          <p:cNvSpPr/>
          <p:nvPr/>
        </p:nvSpPr>
        <p:spPr>
          <a:xfrm>
            <a:off x="811161" y="907081"/>
            <a:ext cx="10899059" cy="3304540"/>
          </a:xfrm>
          <a:prstGeom prst="rect"/>
        </p:spPr>
        <p:txBody>
          <a:bodyPr wrap="square">
            <a:spAutoFit/>
          </a:bodyPr>
          <a:p>
            <a:r>
              <a:rPr dirty="0" sz="9600" lang="en-US" err="1" smtClean="0">
                <a:solidFill>
                  <a:srgbClr val="000000"/>
                </a:solidFill>
                <a:latin typeface="Arial" panose="020B0604020202020204" pitchFamily="34" charset="0"/>
              </a:rPr>
              <a:t>শ</a:t>
            </a:r>
            <a:r>
              <a:rPr dirty="0" sz="9600" lang="en-US" err="1" smtClean="0">
                <a:solidFill>
                  <a:srgbClr val="000000"/>
                </a:solidFill>
                <a:latin typeface="Arial" panose="020B0604020202020204" pitchFamily="34" charset="0"/>
              </a:rPr>
              <a:t>ি</a:t>
            </a:r>
            <a:r>
              <a:rPr dirty="0" sz="4000" lang="en-US" err="1" smtClean="0">
                <a:solidFill>
                  <a:srgbClr val="000000"/>
                </a:solidFill>
                <a:latin typeface="Arial" panose="020B0604020202020204" pitchFamily="34" charset="0"/>
              </a:rPr>
              <a:t>র</a:t>
            </a:r>
            <a:r>
              <a:rPr dirty="0" sz="4000" lang="en-US" err="1" smtClean="0">
                <a:solidFill>
                  <a:srgbClr val="000000"/>
                </a:solidFill>
                <a:latin typeface="Arial" panose="020B0604020202020204" pitchFamily="34" charset="0"/>
              </a:rPr>
              <a:t>ক</a:t>
            </a:r>
            <a:r>
              <a:rPr dirty="0" sz="4000" lang="en-US" err="1" smtClean="0">
                <a:solidFill>
                  <a:srgbClr val="000000"/>
                </a:solidFill>
                <a:latin typeface="Arial" panose="020B0604020202020204" pitchFamily="34" charset="0"/>
              </a:rPr>
              <a:t>ে</a:t>
            </a:r>
            <a:r>
              <a:rPr dirty="0" sz="4000" lang="en-US" err="1" smtClean="0">
                <a:solidFill>
                  <a:srgbClr val="000000"/>
                </a:solidFill>
                <a:latin typeface="Arial" panose="020B0604020202020204" pitchFamily="34" charset="0"/>
              </a:rPr>
              <a:t>র</a:t>
            </a:r>
            <a:r>
              <a:rPr dirty="0" sz="4000" lang="en-US" err="1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dirty="0" sz="4000" lang="en-US" err="1" smtClean="0">
                <a:solidFill>
                  <a:srgbClr val="000000"/>
                </a:solidFill>
                <a:latin typeface="Arial" panose="020B0604020202020204" pitchFamily="34" charset="0"/>
              </a:rPr>
              <a:t>প</a:t>
            </a:r>
            <a:r>
              <a:rPr dirty="0" sz="4000" lang="en-US" err="1" smtClean="0">
                <a:solidFill>
                  <a:srgbClr val="000000"/>
                </a:solidFill>
                <a:latin typeface="Arial" panose="020B0604020202020204" pitchFamily="34" charset="0"/>
              </a:rPr>
              <a:t>র</a:t>
            </a:r>
            <a:r>
              <a:rPr dirty="0" sz="4000" lang="en-US" err="1" smtClean="0">
                <a:solidFill>
                  <a:srgbClr val="000000"/>
                </a:solidFill>
                <a:latin typeface="Arial" panose="020B0604020202020204" pitchFamily="34" charset="0"/>
              </a:rPr>
              <a:t>ি</a:t>
            </a:r>
            <a:r>
              <a:rPr dirty="0" sz="4000" lang="en-US" err="1" smtClean="0">
                <a:solidFill>
                  <a:srgbClr val="000000"/>
                </a:solidFill>
                <a:latin typeface="Arial" panose="020B0604020202020204" pitchFamily="34" charset="0"/>
              </a:rPr>
              <a:t>চ</a:t>
            </a:r>
            <a:r>
              <a:rPr dirty="0" sz="4000" lang="en-US" err="1" smtClean="0">
                <a:solidFill>
                  <a:srgbClr val="000000"/>
                </a:solidFill>
                <a:latin typeface="Arial" panose="020B0604020202020204" pitchFamily="34" charset="0"/>
              </a:rPr>
              <a:t>য়</a:t>
            </a:r>
            <a:endParaRPr dirty="0" sz="4000" lang="en-US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dirty="0" sz="4000" lang="en-US" smtClean="0">
                <a:solidFill>
                  <a:srgbClr val="000000"/>
                </a:solidFill>
                <a:latin typeface="Arial" panose="020B0604020202020204" pitchFamily="34" charset="0"/>
              </a:rPr>
              <a:t>আ</a:t>
            </a:r>
            <a:r>
              <a:rPr dirty="0" sz="4000" lang="en-US" smtClean="0">
                <a:solidFill>
                  <a:srgbClr val="000000"/>
                </a:solidFill>
                <a:latin typeface="Arial" panose="020B0604020202020204" pitchFamily="34" charset="0"/>
              </a:rPr>
              <a:t>ল</a:t>
            </a:r>
            <a:r>
              <a:rPr dirty="0" sz="4000" lang="en-US" smtClean="0">
                <a:solidFill>
                  <a:srgbClr val="000000"/>
                </a:solidFill>
                <a:latin typeface="Arial" panose="020B0604020202020204" pitchFamily="34" charset="0"/>
              </a:rPr>
              <a:t>্</a:t>
            </a:r>
            <a:r>
              <a:rPr dirty="0" sz="4000" lang="en-US" smtClean="0">
                <a:solidFill>
                  <a:srgbClr val="000000"/>
                </a:solidFill>
                <a:latin typeface="Arial" panose="020B0604020202020204" pitchFamily="34" charset="0"/>
              </a:rPr>
              <a:t>ল</a:t>
            </a:r>
            <a:r>
              <a:rPr dirty="0" sz="4000" lang="en-US" smtClean="0">
                <a:solidFill>
                  <a:srgbClr val="000000"/>
                </a:solidFill>
                <a:latin typeface="Arial" panose="020B0604020202020204" pitchFamily="34" charset="0"/>
              </a:rPr>
              <a:t>াহর</a:t>
            </a:r>
            <a:r>
              <a:rPr dirty="0" sz="4000" lang="en-US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dirty="0" sz="4000" lang="en-US" smtClean="0">
                <a:solidFill>
                  <a:srgbClr val="000000"/>
                </a:solidFill>
                <a:latin typeface="Arial" panose="020B0604020202020204" pitchFamily="34" charset="0"/>
              </a:rPr>
              <a:t>স</a:t>
            </a:r>
            <a:r>
              <a:rPr dirty="0" sz="4000" lang="en-US" smtClean="0">
                <a:solidFill>
                  <a:srgbClr val="000000"/>
                </a:solidFill>
                <a:latin typeface="Arial" panose="020B0604020202020204" pitchFamily="34" charset="0"/>
              </a:rPr>
              <a:t>া</a:t>
            </a:r>
            <a:r>
              <a:rPr dirty="0" sz="4000" lang="en-US" smtClean="0">
                <a:solidFill>
                  <a:srgbClr val="000000"/>
                </a:solidFill>
                <a:latin typeface="Arial" panose="020B0604020202020204" pitchFamily="34" charset="0"/>
              </a:rPr>
              <a:t>থ</a:t>
            </a:r>
            <a:r>
              <a:rPr dirty="0" sz="4000" lang="en-US" smtClean="0">
                <a:solidFill>
                  <a:srgbClr val="000000"/>
                </a:solidFill>
                <a:latin typeface="Arial" panose="020B0604020202020204" pitchFamily="34" charset="0"/>
              </a:rPr>
              <a:t>ে</a:t>
            </a:r>
            <a:r>
              <a:rPr dirty="0" sz="4000" lang="en-US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dirty="0" sz="4000" lang="en-US" smtClean="0">
                <a:solidFill>
                  <a:srgbClr val="000000"/>
                </a:solidFill>
                <a:latin typeface="Arial" panose="020B0604020202020204" pitchFamily="34" charset="0"/>
              </a:rPr>
              <a:t>ক</a:t>
            </a:r>
            <a:r>
              <a:rPr dirty="0" sz="4000" lang="en-US" smtClean="0">
                <a:solidFill>
                  <a:srgbClr val="000000"/>
                </a:solidFill>
                <a:latin typeface="Arial" panose="020B0604020202020204" pitchFamily="34" charset="0"/>
              </a:rPr>
              <a:t>া</a:t>
            </a:r>
            <a:r>
              <a:rPr dirty="0" sz="4000" lang="en-US" smtClean="0">
                <a:solidFill>
                  <a:srgbClr val="000000"/>
                </a:solidFill>
                <a:latin typeface="Arial" panose="020B0604020202020204" pitchFamily="34" charset="0"/>
              </a:rPr>
              <a:t>উ</a:t>
            </a:r>
            <a:r>
              <a:rPr dirty="0" sz="4000" lang="en-US" smtClean="0">
                <a:solidFill>
                  <a:srgbClr val="000000"/>
                </a:solidFill>
                <a:latin typeface="Arial" panose="020B0604020202020204" pitchFamily="34" charset="0"/>
              </a:rPr>
              <a:t>ক</a:t>
            </a:r>
            <a:r>
              <a:rPr dirty="0" sz="4000" lang="en-US" smtClean="0">
                <a:solidFill>
                  <a:srgbClr val="000000"/>
                </a:solidFill>
                <a:latin typeface="Arial" panose="020B0604020202020204" pitchFamily="34" charset="0"/>
              </a:rPr>
              <a:t>ে</a:t>
            </a:r>
            <a:r>
              <a:rPr dirty="0" sz="4000" lang="en-US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dirty="0" sz="4000" lang="en-US" smtClean="0">
                <a:solidFill>
                  <a:srgbClr val="000000"/>
                </a:solidFill>
                <a:latin typeface="Arial" panose="020B0604020202020204" pitchFamily="34" charset="0"/>
              </a:rPr>
              <a:t>অ</a:t>
            </a:r>
            <a:r>
              <a:rPr dirty="0" sz="4000" lang="en-US" smtClean="0">
                <a:solidFill>
                  <a:srgbClr val="000000"/>
                </a:solidFill>
                <a:latin typeface="Arial" panose="020B0604020202020204" pitchFamily="34" charset="0"/>
              </a:rPr>
              <a:t>ং</a:t>
            </a:r>
            <a:r>
              <a:rPr dirty="0" sz="4000" lang="en-US" smtClean="0">
                <a:solidFill>
                  <a:srgbClr val="000000"/>
                </a:solidFill>
                <a:latin typeface="Arial" panose="020B0604020202020204" pitchFamily="34" charset="0"/>
              </a:rPr>
              <a:t>শ</a:t>
            </a:r>
            <a:r>
              <a:rPr dirty="0" sz="4000" lang="en-US" smtClean="0">
                <a:solidFill>
                  <a:srgbClr val="000000"/>
                </a:solidFill>
                <a:latin typeface="Arial" panose="020B0604020202020204" pitchFamily="34" charset="0"/>
              </a:rPr>
              <a:t>ী</a:t>
            </a:r>
            <a:r>
              <a:rPr dirty="0" sz="4000" lang="en-US" smtClean="0">
                <a:solidFill>
                  <a:srgbClr val="000000"/>
                </a:solidFill>
                <a:latin typeface="Arial" panose="020B0604020202020204" pitchFamily="34" charset="0"/>
              </a:rPr>
              <a:t>দ</a:t>
            </a:r>
            <a:r>
              <a:rPr dirty="0" sz="4000" lang="en-US" smtClean="0">
                <a:solidFill>
                  <a:srgbClr val="000000"/>
                </a:solidFill>
                <a:latin typeface="Arial" panose="020B0604020202020204" pitchFamily="34" charset="0"/>
              </a:rPr>
              <a:t>া</a:t>
            </a:r>
            <a:r>
              <a:rPr dirty="0" sz="4000" lang="en-US" smtClean="0">
                <a:solidFill>
                  <a:srgbClr val="000000"/>
                </a:solidFill>
                <a:latin typeface="Arial" panose="020B0604020202020204" pitchFamily="34" charset="0"/>
              </a:rPr>
              <a:t>র</a:t>
            </a:r>
            <a:r>
              <a:rPr dirty="0" sz="4000" lang="en-US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dirty="0" sz="4000" lang="en-US" smtClean="0">
                <a:solidFill>
                  <a:srgbClr val="000000"/>
                </a:solidFill>
                <a:latin typeface="Arial" panose="020B0604020202020204" pitchFamily="34" charset="0"/>
              </a:rPr>
              <a:t>ক</a:t>
            </a:r>
            <a:r>
              <a:rPr dirty="0" sz="4000" lang="en-US" smtClean="0">
                <a:solidFill>
                  <a:srgbClr val="000000"/>
                </a:solidFill>
                <a:latin typeface="Arial" panose="020B0604020202020204" pitchFamily="34" charset="0"/>
              </a:rPr>
              <a:t>র</a:t>
            </a:r>
            <a:r>
              <a:rPr dirty="0" sz="4000" lang="en-US" smtClean="0">
                <a:solidFill>
                  <a:srgbClr val="000000"/>
                </a:solidFill>
                <a:latin typeface="Arial" panose="020B0604020202020204" pitchFamily="34" charset="0"/>
              </a:rPr>
              <a:t>া</a:t>
            </a:r>
            <a:r>
              <a:rPr dirty="0" sz="4000" lang="en-US" smtClean="0">
                <a:solidFill>
                  <a:srgbClr val="000000"/>
                </a:solidFill>
                <a:latin typeface="Arial" panose="020B0604020202020204" pitchFamily="34" charset="0"/>
              </a:rPr>
              <a:t>ক</a:t>
            </a:r>
            <a:r>
              <a:rPr dirty="0" sz="4000" lang="en-US" smtClean="0">
                <a:solidFill>
                  <a:srgbClr val="000000"/>
                </a:solidFill>
                <a:latin typeface="Arial" panose="020B0604020202020204" pitchFamily="34" charset="0"/>
              </a:rPr>
              <a:t>ে</a:t>
            </a:r>
            <a:r>
              <a:rPr dirty="0" sz="4000" lang="en-US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dirty="0" sz="4000" lang="en-US" smtClean="0">
                <a:solidFill>
                  <a:srgbClr val="000000"/>
                </a:solidFill>
                <a:latin typeface="Arial" panose="020B0604020202020204" pitchFamily="34" charset="0"/>
              </a:rPr>
              <a:t>শ</a:t>
            </a:r>
            <a:r>
              <a:rPr dirty="0" sz="4000" lang="en-US" smtClean="0">
                <a:solidFill>
                  <a:srgbClr val="000000"/>
                </a:solidFill>
                <a:latin typeface="Arial" panose="020B0604020202020204" pitchFamily="34" charset="0"/>
              </a:rPr>
              <a:t>ি</a:t>
            </a:r>
            <a:r>
              <a:rPr dirty="0" sz="4000" lang="en-US" smtClean="0">
                <a:solidFill>
                  <a:srgbClr val="000000"/>
                </a:solidFill>
                <a:latin typeface="Arial" panose="020B0604020202020204" pitchFamily="34" charset="0"/>
              </a:rPr>
              <a:t>র</a:t>
            </a:r>
            <a:r>
              <a:rPr dirty="0" sz="4000" lang="en-US" smtClean="0">
                <a:solidFill>
                  <a:srgbClr val="000000"/>
                </a:solidFill>
                <a:latin typeface="Arial" panose="020B0604020202020204" pitchFamily="34" charset="0"/>
              </a:rPr>
              <a:t>ক</a:t>
            </a:r>
            <a:r>
              <a:rPr dirty="0" sz="4000" lang="en-US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dirty="0" sz="4000" lang="en-US" smtClean="0">
                <a:solidFill>
                  <a:srgbClr val="000000"/>
                </a:solidFill>
                <a:latin typeface="Arial" panose="020B0604020202020204" pitchFamily="34" charset="0"/>
              </a:rPr>
              <a:t>ব</a:t>
            </a:r>
            <a:r>
              <a:rPr dirty="0" sz="4000" lang="en-US" smtClean="0">
                <a:solidFill>
                  <a:srgbClr val="000000"/>
                </a:solidFill>
                <a:latin typeface="Arial" panose="020B0604020202020204" pitchFamily="34" charset="0"/>
              </a:rPr>
              <a:t>ল</a:t>
            </a:r>
            <a:r>
              <a:rPr dirty="0" sz="4000" lang="en-US" smtClean="0">
                <a:solidFill>
                  <a:srgbClr val="000000"/>
                </a:solidFill>
                <a:latin typeface="Arial" panose="020B0604020202020204" pitchFamily="34" charset="0"/>
              </a:rPr>
              <a:t>ে</a:t>
            </a:r>
            <a:endParaRPr dirty="0" sz="4000" lang="en-US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dirty="0" sz="4000" lang="as-IN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dirty="0" sz="4000" lang="as-IN">
                <a:solidFill>
                  <a:schemeClr val="accent5">
                    <a:lumMod val="75000"/>
                  </a:schemeClr>
                </a:solidFill>
              </a:rPr>
            </a:br>
            <a:endParaRPr dirty="0" sz="4000" lang="en-GB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48605" name=""/>
          <p:cNvSpPr txBox="1"/>
          <p:nvPr/>
        </p:nvSpPr>
        <p:spPr>
          <a:xfrm>
            <a:off x="404288" y="3733779"/>
            <a:ext cx="11305931" cy="1348740"/>
          </a:xfrm>
          <a:prstGeom prst="rect"/>
        </p:spPr>
        <p:txBody>
          <a:bodyPr rtlCol="0" wrap="square">
            <a:spAutoFit/>
          </a:bodyPr>
          <a:p>
            <a:r>
              <a:rPr sz="2800" lang="en-US">
                <a:solidFill>
                  <a:srgbClr val="000000"/>
                </a:solidFill>
              </a:rPr>
              <a:t>শ</a:t>
            </a:r>
            <a:r>
              <a:rPr sz="2800" lang="en-US">
                <a:solidFill>
                  <a:srgbClr val="000000"/>
                </a:solidFill>
              </a:rPr>
              <a:t>ি</a:t>
            </a:r>
            <a:r>
              <a:rPr sz="2800" lang="en-US">
                <a:solidFill>
                  <a:srgbClr val="000000"/>
                </a:solidFill>
              </a:rPr>
              <a:t>র</a:t>
            </a:r>
            <a:r>
              <a:rPr sz="2800" lang="en-US">
                <a:solidFill>
                  <a:srgbClr val="000000"/>
                </a:solidFill>
              </a:rPr>
              <a:t>ক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স</a:t>
            </a:r>
            <a:r>
              <a:rPr sz="2800" lang="en-US">
                <a:solidFill>
                  <a:srgbClr val="000000"/>
                </a:solidFill>
              </a:rPr>
              <a:t>ম</a:t>
            </a:r>
            <a:r>
              <a:rPr sz="2800" lang="en-US">
                <a:solidFill>
                  <a:srgbClr val="000000"/>
                </a:solidFill>
              </a:rPr>
              <a:t>্</a:t>
            </a:r>
            <a:r>
              <a:rPr sz="2800" lang="en-US">
                <a:solidFill>
                  <a:srgbClr val="000000"/>
                </a:solidFill>
              </a:rPr>
              <a:t>প</a:t>
            </a:r>
            <a:r>
              <a:rPr sz="2800" lang="en-US">
                <a:solidFill>
                  <a:srgbClr val="000000"/>
                </a:solidFill>
              </a:rPr>
              <a:t>র্</a:t>
            </a:r>
            <a:r>
              <a:rPr sz="2800" lang="en-US">
                <a:solidFill>
                  <a:srgbClr val="000000"/>
                </a:solidFill>
              </a:rPr>
              <a:t>ক</a:t>
            </a:r>
            <a:r>
              <a:rPr sz="2800" lang="en-US">
                <a:solidFill>
                  <a:srgbClr val="000000"/>
                </a:solidFill>
              </a:rPr>
              <a:t>ে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আ</a:t>
            </a:r>
            <a:r>
              <a:rPr sz="2800" lang="en-US">
                <a:solidFill>
                  <a:srgbClr val="000000"/>
                </a:solidFill>
              </a:rPr>
              <a:t>ল</a:t>
            </a:r>
            <a:r>
              <a:rPr sz="2800" lang="en-US">
                <a:solidFill>
                  <a:srgbClr val="000000"/>
                </a:solidFill>
              </a:rPr>
              <a:t>্</a:t>
            </a:r>
            <a:r>
              <a:rPr sz="2800" lang="en-US">
                <a:solidFill>
                  <a:srgbClr val="000000"/>
                </a:solidFill>
              </a:rPr>
              <a:t>ল</a:t>
            </a:r>
            <a:r>
              <a:rPr sz="2800" lang="en-US">
                <a:solidFill>
                  <a:srgbClr val="000000"/>
                </a:solidFill>
              </a:rPr>
              <a:t>া</a:t>
            </a:r>
            <a:r>
              <a:rPr sz="2800" lang="en-US">
                <a:solidFill>
                  <a:srgbClr val="000000"/>
                </a:solidFill>
              </a:rPr>
              <a:t>হ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ত</a:t>
            </a:r>
            <a:r>
              <a:rPr sz="2800" lang="en-US">
                <a:solidFill>
                  <a:srgbClr val="000000"/>
                </a:solidFill>
              </a:rPr>
              <a:t>া</a:t>
            </a:r>
            <a:r>
              <a:rPr sz="2800" lang="en-US">
                <a:solidFill>
                  <a:srgbClr val="000000"/>
                </a:solidFill>
              </a:rPr>
              <a:t>য়ালা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ব</a:t>
            </a:r>
            <a:r>
              <a:rPr sz="2800" lang="en-US">
                <a:solidFill>
                  <a:srgbClr val="000000"/>
                </a:solidFill>
              </a:rPr>
              <a:t>ল</a:t>
            </a:r>
            <a:r>
              <a:rPr sz="2800" lang="en-US">
                <a:solidFill>
                  <a:srgbClr val="000000"/>
                </a:solidFill>
              </a:rPr>
              <a:t>ে</a:t>
            </a:r>
            <a:r>
              <a:rPr sz="2800" lang="en-US">
                <a:solidFill>
                  <a:srgbClr val="000000"/>
                </a:solidFill>
              </a:rPr>
              <a:t>ন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শ</a:t>
            </a:r>
            <a:r>
              <a:rPr sz="2800" lang="en-US">
                <a:solidFill>
                  <a:srgbClr val="000000"/>
                </a:solidFill>
              </a:rPr>
              <a:t>ি</a:t>
            </a:r>
            <a:r>
              <a:rPr sz="2800" lang="en-US">
                <a:solidFill>
                  <a:srgbClr val="000000"/>
                </a:solidFill>
              </a:rPr>
              <a:t>র</a:t>
            </a:r>
            <a:r>
              <a:rPr sz="2800" lang="en-US">
                <a:solidFill>
                  <a:srgbClr val="000000"/>
                </a:solidFill>
              </a:rPr>
              <a:t>ক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ব</a:t>
            </a:r>
            <a:r>
              <a:rPr sz="2800" lang="en-US">
                <a:solidFill>
                  <a:srgbClr val="000000"/>
                </a:solidFill>
              </a:rPr>
              <a:t>ড়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জ</a:t>
            </a:r>
            <a:r>
              <a:rPr sz="2800" lang="en-US">
                <a:solidFill>
                  <a:srgbClr val="000000"/>
                </a:solidFill>
              </a:rPr>
              <a:t>ু</a:t>
            </a:r>
            <a:r>
              <a:rPr sz="2800" lang="en-US">
                <a:solidFill>
                  <a:srgbClr val="000000"/>
                </a:solidFill>
              </a:rPr>
              <a:t>ল</a:t>
            </a:r>
            <a:r>
              <a:rPr sz="2800" lang="en-US">
                <a:solidFill>
                  <a:srgbClr val="000000"/>
                </a:solidFill>
              </a:rPr>
              <a:t>ু</a:t>
            </a:r>
            <a:r>
              <a:rPr sz="2800" lang="en-US">
                <a:solidFill>
                  <a:srgbClr val="000000"/>
                </a:solidFill>
              </a:rPr>
              <a:t>ম</a:t>
            </a:r>
            <a:r>
              <a:rPr sz="2800" lang="en-US">
                <a:solidFill>
                  <a:srgbClr val="000000"/>
                </a:solidFill>
              </a:rPr>
              <a:t>,</a:t>
            </a:r>
            <a:r>
              <a:rPr sz="2800" lang="en-US">
                <a:solidFill>
                  <a:srgbClr val="000000"/>
                </a:solidFill>
              </a:rPr>
              <a:t>আ</a:t>
            </a:r>
            <a:r>
              <a:rPr sz="2800" lang="en-US">
                <a:solidFill>
                  <a:srgbClr val="000000"/>
                </a:solidFill>
              </a:rPr>
              <a:t>র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আ</a:t>
            </a:r>
            <a:r>
              <a:rPr sz="2800" lang="en-US">
                <a:solidFill>
                  <a:srgbClr val="000000"/>
                </a:solidFill>
              </a:rPr>
              <a:t>ল</a:t>
            </a:r>
            <a:r>
              <a:rPr sz="2800" lang="en-US">
                <a:solidFill>
                  <a:srgbClr val="000000"/>
                </a:solidFill>
              </a:rPr>
              <a:t>্</a:t>
            </a:r>
            <a:r>
              <a:rPr sz="2800" lang="en-US">
                <a:solidFill>
                  <a:srgbClr val="000000"/>
                </a:solidFill>
              </a:rPr>
              <a:t>ল</a:t>
            </a:r>
            <a:r>
              <a:rPr sz="2800" lang="en-US">
                <a:solidFill>
                  <a:srgbClr val="000000"/>
                </a:solidFill>
              </a:rPr>
              <a:t>াহ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তায়ালা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শ</a:t>
            </a:r>
            <a:r>
              <a:rPr sz="2800" lang="en-US">
                <a:solidFill>
                  <a:srgbClr val="000000"/>
                </a:solidFill>
              </a:rPr>
              <a:t>ি</a:t>
            </a:r>
            <a:r>
              <a:rPr sz="2800" lang="en-US">
                <a:solidFill>
                  <a:srgbClr val="000000"/>
                </a:solidFill>
              </a:rPr>
              <a:t>র</a:t>
            </a:r>
            <a:r>
              <a:rPr sz="2800" lang="en-US">
                <a:solidFill>
                  <a:srgbClr val="000000"/>
                </a:solidFill>
              </a:rPr>
              <a:t>ক</a:t>
            </a:r>
            <a:r>
              <a:rPr sz="2800" lang="en-US">
                <a:solidFill>
                  <a:srgbClr val="000000"/>
                </a:solidFill>
              </a:rPr>
              <a:t>ে</a:t>
            </a:r>
            <a:r>
              <a:rPr sz="2800" lang="en-US">
                <a:solidFill>
                  <a:srgbClr val="000000"/>
                </a:solidFill>
              </a:rPr>
              <a:t>র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গ</a:t>
            </a:r>
            <a:r>
              <a:rPr sz="2800" lang="en-US">
                <a:solidFill>
                  <a:srgbClr val="000000"/>
                </a:solidFill>
              </a:rPr>
              <a:t>ু</a:t>
            </a:r>
            <a:r>
              <a:rPr sz="2800" lang="en-US">
                <a:solidFill>
                  <a:srgbClr val="000000"/>
                </a:solidFill>
              </a:rPr>
              <a:t>ন</a:t>
            </a:r>
            <a:r>
              <a:rPr sz="2800" lang="en-US">
                <a:solidFill>
                  <a:srgbClr val="000000"/>
                </a:solidFill>
              </a:rPr>
              <a:t>া</a:t>
            </a:r>
            <a:r>
              <a:rPr sz="2800" lang="en-US">
                <a:solidFill>
                  <a:srgbClr val="000000"/>
                </a:solidFill>
              </a:rPr>
              <a:t>হ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ম</a:t>
            </a:r>
            <a:r>
              <a:rPr sz="2800" lang="en-US">
                <a:solidFill>
                  <a:srgbClr val="000000"/>
                </a:solidFill>
              </a:rPr>
              <a:t>া</a:t>
            </a:r>
            <a:r>
              <a:rPr sz="2800" lang="en-US">
                <a:solidFill>
                  <a:srgbClr val="000000"/>
                </a:solidFill>
              </a:rPr>
              <a:t>ফ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ক</a:t>
            </a:r>
            <a:r>
              <a:rPr sz="2800" lang="en-US">
                <a:solidFill>
                  <a:srgbClr val="000000"/>
                </a:solidFill>
              </a:rPr>
              <a:t>র</a:t>
            </a:r>
            <a:r>
              <a:rPr sz="2800" lang="en-US">
                <a:solidFill>
                  <a:srgbClr val="000000"/>
                </a:solidFill>
              </a:rPr>
              <a:t>ব</a:t>
            </a:r>
            <a:r>
              <a:rPr sz="2800" lang="en-US">
                <a:solidFill>
                  <a:srgbClr val="000000"/>
                </a:solidFill>
              </a:rPr>
              <a:t>ে</a:t>
            </a:r>
            <a:r>
              <a:rPr sz="2800" lang="en-US">
                <a:solidFill>
                  <a:srgbClr val="000000"/>
                </a:solidFill>
              </a:rPr>
              <a:t>ন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ন</a:t>
            </a:r>
            <a:r>
              <a:rPr sz="2800" lang="en-US">
                <a:solidFill>
                  <a:srgbClr val="000000"/>
                </a:solidFill>
              </a:rPr>
              <a:t>া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য</a:t>
            </a:r>
            <a:r>
              <a:rPr sz="2800" lang="en-US">
                <a:solidFill>
                  <a:srgbClr val="000000"/>
                </a:solidFill>
              </a:rPr>
              <a:t>দ</a:t>
            </a:r>
            <a:r>
              <a:rPr sz="2800" lang="en-US">
                <a:solidFill>
                  <a:srgbClr val="000000"/>
                </a:solidFill>
              </a:rPr>
              <a:t>ি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ই</a:t>
            </a:r>
            <a:r>
              <a:rPr sz="2800" lang="en-US">
                <a:solidFill>
                  <a:srgbClr val="000000"/>
                </a:solidFill>
              </a:rPr>
              <a:t>চ</a:t>
            </a:r>
            <a:r>
              <a:rPr sz="2800" lang="en-US">
                <a:solidFill>
                  <a:srgbClr val="000000"/>
                </a:solidFill>
              </a:rPr>
              <a:t>্</a:t>
            </a:r>
            <a:r>
              <a:rPr sz="2800" lang="en-US">
                <a:solidFill>
                  <a:srgbClr val="000000"/>
                </a:solidFill>
              </a:rPr>
              <a:t>ছ</a:t>
            </a:r>
            <a:r>
              <a:rPr sz="2800" lang="en-US">
                <a:solidFill>
                  <a:srgbClr val="000000"/>
                </a:solidFill>
              </a:rPr>
              <a:t>া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ক</a:t>
            </a:r>
            <a:r>
              <a:rPr sz="2800" lang="en-US">
                <a:solidFill>
                  <a:srgbClr val="000000"/>
                </a:solidFill>
              </a:rPr>
              <a:t>র</a:t>
            </a:r>
            <a:r>
              <a:rPr sz="2800" lang="en-US">
                <a:solidFill>
                  <a:srgbClr val="000000"/>
                </a:solidFill>
              </a:rPr>
              <a:t>ে</a:t>
            </a:r>
            <a:r>
              <a:rPr sz="2800" lang="en-US">
                <a:solidFill>
                  <a:srgbClr val="000000"/>
                </a:solidFill>
              </a:rPr>
              <a:t>ন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অ</a:t>
            </a:r>
            <a:r>
              <a:rPr sz="2800" lang="en-US">
                <a:solidFill>
                  <a:srgbClr val="000000"/>
                </a:solidFill>
              </a:rPr>
              <a:t>ন</a:t>
            </a:r>
            <a:r>
              <a:rPr sz="2800" lang="en-US">
                <a:solidFill>
                  <a:srgbClr val="000000"/>
                </a:solidFill>
              </a:rPr>
              <a:t>্য</a:t>
            </a:r>
            <a:r>
              <a:rPr sz="2800" lang="en-US">
                <a:solidFill>
                  <a:srgbClr val="000000"/>
                </a:solidFill>
              </a:rPr>
              <a:t>া</a:t>
            </a:r>
            <a:r>
              <a:rPr sz="2800" lang="en-US">
                <a:solidFill>
                  <a:srgbClr val="000000"/>
                </a:solidFill>
              </a:rPr>
              <a:t>ন</a:t>
            </a:r>
            <a:r>
              <a:rPr sz="2800" lang="en-US">
                <a:solidFill>
                  <a:srgbClr val="000000"/>
                </a:solidFill>
              </a:rPr>
              <a:t>্য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গ</a:t>
            </a:r>
            <a:r>
              <a:rPr sz="2800" lang="en-US">
                <a:solidFill>
                  <a:srgbClr val="000000"/>
                </a:solidFill>
              </a:rPr>
              <a:t>ু</a:t>
            </a:r>
            <a:r>
              <a:rPr sz="2800" lang="en-US">
                <a:solidFill>
                  <a:srgbClr val="000000"/>
                </a:solidFill>
              </a:rPr>
              <a:t>ন</a:t>
            </a:r>
            <a:r>
              <a:rPr sz="2800" lang="en-US">
                <a:solidFill>
                  <a:srgbClr val="000000"/>
                </a:solidFill>
              </a:rPr>
              <a:t>া</a:t>
            </a:r>
            <a:r>
              <a:rPr sz="2800" lang="en-US">
                <a:solidFill>
                  <a:srgbClr val="000000"/>
                </a:solidFill>
              </a:rPr>
              <a:t>হ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ম</a:t>
            </a:r>
            <a:r>
              <a:rPr sz="2800" lang="en-US">
                <a:solidFill>
                  <a:srgbClr val="000000"/>
                </a:solidFill>
              </a:rPr>
              <a:t>া</a:t>
            </a:r>
            <a:r>
              <a:rPr sz="2800" lang="en-US">
                <a:solidFill>
                  <a:srgbClr val="000000"/>
                </a:solidFill>
              </a:rPr>
              <a:t>ফ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ক</a:t>
            </a:r>
            <a:r>
              <a:rPr sz="2800" lang="en-US">
                <a:solidFill>
                  <a:srgbClr val="000000"/>
                </a:solidFill>
              </a:rPr>
              <a:t>র</a:t>
            </a:r>
            <a:r>
              <a:rPr sz="2800" lang="en-US">
                <a:solidFill>
                  <a:srgbClr val="000000"/>
                </a:solidFill>
              </a:rPr>
              <a:t>ব</a:t>
            </a:r>
            <a:r>
              <a:rPr sz="2800" lang="en-US">
                <a:solidFill>
                  <a:srgbClr val="000000"/>
                </a:solidFill>
              </a:rPr>
              <a:t>ে</a:t>
            </a:r>
            <a:r>
              <a:rPr sz="2800" lang="en-US">
                <a:solidFill>
                  <a:srgbClr val="000000"/>
                </a:solidFill>
              </a:rPr>
              <a:t>ন</a:t>
            </a:r>
            <a:r>
              <a:rPr sz="2800" lang="en-US">
                <a:solidFill>
                  <a:srgbClr val="000000"/>
                </a:solidFill>
              </a:rPr>
              <a:t>।</a:t>
            </a:r>
            <a:endParaRPr sz="2800" lang="en-US">
              <a:solidFill>
                <a:srgbClr val="000000"/>
              </a:solidFill>
            </a:endParaRPr>
          </a:p>
          <a:p>
            <a:endParaRPr sz="2800"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Rectangle 3"/>
          <p:cNvSpPr/>
          <p:nvPr/>
        </p:nvSpPr>
        <p:spPr>
          <a:xfrm>
            <a:off x="12182007" y="6189147"/>
            <a:ext cx="944881" cy="358141"/>
          </a:xfrm>
          <a:prstGeom prst="rect"/>
        </p:spPr>
        <p:txBody>
          <a:bodyPr wrap="none">
            <a:spAutoFit/>
          </a:bodyPr>
          <a:p>
            <a:pPr algn="ctr" lvl="0"/>
            <a:r>
              <a:rPr dirty="0" lang="bn-IN" smtClean="0">
                <a:solidFill>
                  <a:prstClr val="black"/>
                </a:solidFill>
              </a:rPr>
              <a:t>শ</a:t>
            </a:r>
            <a:r>
              <a:rPr dirty="0" lang="en-US" err="1" smtClean="0">
                <a:solidFill>
                  <a:prstClr val="black"/>
                </a:solidFill>
              </a:rPr>
              <a:t>ফিকুল</a:t>
            </a:r>
            <a:r>
              <a:rPr dirty="0" lang="en-US" smtClean="0">
                <a:solidFill>
                  <a:prstClr val="black"/>
                </a:solidFill>
              </a:rPr>
              <a:t> </a:t>
            </a:r>
            <a:endParaRPr dirty="0" lang="en-US">
              <a:solidFill>
                <a:prstClr val="black"/>
              </a:solidFill>
            </a:endParaRPr>
          </a:p>
        </p:txBody>
      </p:sp>
      <p:sp>
        <p:nvSpPr>
          <p:cNvPr id="1048607" name=""/>
          <p:cNvSpPr txBox="1"/>
          <p:nvPr/>
        </p:nvSpPr>
        <p:spPr>
          <a:xfrm>
            <a:off x="862838" y="989766"/>
            <a:ext cx="10466322" cy="3695954"/>
          </a:xfrm>
          <a:prstGeom prst="rect"/>
        </p:spPr>
        <p:txBody>
          <a:bodyPr rtlCol="0" wrap="square">
            <a:spAutoFit/>
          </a:bodyPr>
          <a:p>
            <a:pPr algn="ctr">
              <a:spcBef>
                <a:spcPts val="7782"/>
              </a:spcBef>
            </a:pPr>
            <a:r>
              <a:rPr b="1" dirty="0" sz="9600" lang="en-US" err="1" smtClean="0">
                <a:solidFill>
                  <a:srgbClr val="000000"/>
                </a:solidFill>
                <a:latin typeface="Arial" panose="020B0604020202020204" pitchFamily="34" charset="0"/>
              </a:rPr>
              <a:t>শ</a:t>
            </a:r>
            <a:r>
              <a:rPr b="1" dirty="0" sz="9600" lang="en-US" err="1" smtClean="0">
                <a:solidFill>
                  <a:srgbClr val="000000"/>
                </a:solidFill>
                <a:latin typeface="Arial" panose="020B0604020202020204" pitchFamily="34" charset="0"/>
              </a:rPr>
              <a:t>ি</a:t>
            </a:r>
            <a:r>
              <a:rPr b="1" dirty="0" sz="4000" lang="en-US" err="1" smtClean="0">
                <a:solidFill>
                  <a:srgbClr val="000000"/>
                </a:solidFill>
                <a:latin typeface="Arial" panose="020B0604020202020204" pitchFamily="34" charset="0"/>
              </a:rPr>
              <a:t>র</a:t>
            </a:r>
            <a:r>
              <a:rPr b="1" dirty="0" sz="4000" lang="en-US" err="1" smtClean="0">
                <a:solidFill>
                  <a:srgbClr val="000000"/>
                </a:solidFill>
                <a:latin typeface="Arial" panose="020B0604020202020204" pitchFamily="34" charset="0"/>
              </a:rPr>
              <a:t>ক</a:t>
            </a:r>
            <a:r>
              <a:rPr b="1" dirty="0" sz="4000" lang="en-US" err="1" smtClean="0">
                <a:solidFill>
                  <a:srgbClr val="000000"/>
                </a:solidFill>
                <a:latin typeface="Arial" panose="020B0604020202020204" pitchFamily="34" charset="0"/>
              </a:rPr>
              <a:t>ক</a:t>
            </a:r>
            <a:r>
              <a:rPr b="1" dirty="0" sz="4000" lang="en-US" err="1" smtClean="0">
                <a:solidFill>
                  <a:srgbClr val="000000"/>
                </a:solidFill>
                <a:latin typeface="Arial" panose="020B0604020202020204" pitchFamily="34" charset="0"/>
              </a:rPr>
              <a:t>া</a:t>
            </a:r>
            <a:r>
              <a:rPr b="1" dirty="0" sz="4000" lang="en-US" err="1" smtClean="0">
                <a:solidFill>
                  <a:srgbClr val="000000"/>
                </a:solidFill>
                <a:latin typeface="Arial" panose="020B0604020202020204" pitchFamily="34" charset="0"/>
              </a:rPr>
              <a:t>র</a:t>
            </a:r>
            <a:r>
              <a:rPr b="1" dirty="0" sz="4000" lang="en-US" err="1" smtClean="0">
                <a:solidFill>
                  <a:srgbClr val="000000"/>
                </a:solidFill>
                <a:latin typeface="Arial" panose="020B0604020202020204" pitchFamily="34" charset="0"/>
              </a:rPr>
              <a:t>ী</a:t>
            </a:r>
            <a:r>
              <a:rPr b="1" dirty="0" sz="4000" lang="en-US" err="1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b="1" dirty="0" sz="4000" lang="en-US" err="1" smtClean="0">
                <a:solidFill>
                  <a:srgbClr val="000000"/>
                </a:solidFill>
                <a:latin typeface="Arial" panose="020B0604020202020204" pitchFamily="34" charset="0"/>
              </a:rPr>
              <a:t>চ</a:t>
            </a:r>
            <a:r>
              <a:rPr b="1" dirty="0" sz="4000" lang="en-US" err="1" smtClean="0">
                <a:solidFill>
                  <a:srgbClr val="000000"/>
                </a:solidFill>
                <a:latin typeface="Arial" panose="020B0604020202020204" pitchFamily="34" charset="0"/>
              </a:rPr>
              <a:t>ি</a:t>
            </a:r>
            <a:r>
              <a:rPr b="1" dirty="0" sz="4000" lang="en-US" err="1" smtClean="0">
                <a:solidFill>
                  <a:srgbClr val="000000"/>
                </a:solidFill>
                <a:latin typeface="Arial" panose="020B0604020202020204" pitchFamily="34" charset="0"/>
              </a:rPr>
              <a:t>র</a:t>
            </a:r>
            <a:r>
              <a:rPr b="1" dirty="0" sz="4000" lang="en-US" err="1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b="1" dirty="0" sz="4000" lang="en-US" err="1" smtClean="0">
                <a:solidFill>
                  <a:srgbClr val="000000"/>
                </a:solidFill>
                <a:latin typeface="Arial" panose="020B0604020202020204" pitchFamily="34" charset="0"/>
              </a:rPr>
              <a:t>জ</a:t>
            </a:r>
            <a:r>
              <a:rPr b="1" dirty="0" sz="4000" lang="en-US" err="1" smtClean="0">
                <a:solidFill>
                  <a:srgbClr val="000000"/>
                </a:solidFill>
                <a:latin typeface="Arial" panose="020B0604020202020204" pitchFamily="34" charset="0"/>
              </a:rPr>
              <a:t>া</a:t>
            </a:r>
            <a:r>
              <a:rPr b="1" dirty="0" sz="4000" lang="en-US" err="1" smtClean="0">
                <a:solidFill>
                  <a:srgbClr val="000000"/>
                </a:solidFill>
                <a:latin typeface="Arial" panose="020B0604020202020204" pitchFamily="34" charset="0"/>
              </a:rPr>
              <a:t>হ</a:t>
            </a:r>
            <a:r>
              <a:rPr b="1" dirty="0" sz="4000" lang="en-US" err="1" smtClean="0">
                <a:solidFill>
                  <a:srgbClr val="000000"/>
                </a:solidFill>
                <a:latin typeface="Arial" panose="020B0604020202020204" pitchFamily="34" charset="0"/>
              </a:rPr>
              <a:t>া</a:t>
            </a:r>
            <a:r>
              <a:rPr b="1" dirty="0" sz="4000" lang="en-US" err="1" smtClean="0">
                <a:solidFill>
                  <a:srgbClr val="000000"/>
                </a:solidFill>
                <a:latin typeface="Arial" panose="020B0604020202020204" pitchFamily="34" charset="0"/>
              </a:rPr>
              <a:t>ন</a:t>
            </a:r>
            <a:r>
              <a:rPr b="1" dirty="0" sz="4000" lang="en-US" err="1" smtClean="0">
                <a:solidFill>
                  <a:srgbClr val="000000"/>
                </a:solidFill>
                <a:latin typeface="Arial" panose="020B0604020202020204" pitchFamily="34" charset="0"/>
              </a:rPr>
              <a:t>্</a:t>
            </a:r>
            <a:r>
              <a:rPr b="1" dirty="0" sz="4000" lang="en-US" err="1" smtClean="0">
                <a:solidFill>
                  <a:srgbClr val="000000"/>
                </a:solidFill>
                <a:latin typeface="Arial" panose="020B0604020202020204" pitchFamily="34" charset="0"/>
              </a:rPr>
              <a:t>ন</a:t>
            </a:r>
            <a:r>
              <a:rPr b="1" dirty="0" sz="4000" lang="en-US" err="1" smtClean="0">
                <a:solidFill>
                  <a:srgbClr val="000000"/>
                </a:solidFill>
                <a:latin typeface="Arial" panose="020B0604020202020204" pitchFamily="34" charset="0"/>
              </a:rPr>
              <a:t>া</a:t>
            </a:r>
            <a:r>
              <a:rPr b="1" dirty="0" sz="4000" lang="en-US" err="1" smtClean="0">
                <a:solidFill>
                  <a:srgbClr val="000000"/>
                </a:solidFill>
                <a:latin typeface="Arial" panose="020B0604020202020204" pitchFamily="34" charset="0"/>
              </a:rPr>
              <a:t>ম</a:t>
            </a:r>
            <a:r>
              <a:rPr b="1" dirty="0" sz="4000" lang="en-US" err="1" smtClean="0">
                <a:solidFill>
                  <a:srgbClr val="000000"/>
                </a:solidFill>
                <a:latin typeface="Arial" panose="020B0604020202020204" pitchFamily="34" charset="0"/>
              </a:rPr>
              <a:t>ী</a:t>
            </a:r>
            <a:endParaRPr b="1" dirty="0" sz="6000" lang="en-GB"/>
          </a:p>
          <a:p>
            <a:pPr algn="ctr">
              <a:spcBef>
                <a:spcPts val="7782"/>
              </a:spcBef>
            </a:pPr>
            <a:r>
              <a:rPr b="1" dirty="0" sz="4000" lang="en-US" err="1" smtClean="0">
                <a:solidFill>
                  <a:srgbClr val="000000"/>
                </a:solidFill>
                <a:latin typeface="Arial" panose="020B0604020202020204" pitchFamily="34" charset="0"/>
              </a:rPr>
              <a:t>শ</a:t>
            </a:r>
            <a:r>
              <a:rPr b="1" dirty="0" sz="4000" lang="en-US" err="1" smtClean="0">
                <a:solidFill>
                  <a:srgbClr val="000000"/>
                </a:solidFill>
                <a:latin typeface="Arial" panose="020B0604020202020204" pitchFamily="34" charset="0"/>
              </a:rPr>
              <a:t>ি</a:t>
            </a:r>
            <a:r>
              <a:rPr b="1" dirty="0" sz="4000" lang="en-US" err="1" smtClean="0">
                <a:solidFill>
                  <a:srgbClr val="000000"/>
                </a:solidFill>
                <a:latin typeface="Arial" panose="020B0604020202020204" pitchFamily="34" charset="0"/>
              </a:rPr>
              <a:t>র</a:t>
            </a:r>
            <a:r>
              <a:rPr b="1" dirty="0" sz="4000" lang="en-US" err="1" smtClean="0">
                <a:solidFill>
                  <a:srgbClr val="000000"/>
                </a:solidFill>
                <a:latin typeface="Arial" panose="020B0604020202020204" pitchFamily="34" charset="0"/>
              </a:rPr>
              <a:t>ক</a:t>
            </a:r>
            <a:r>
              <a:rPr b="1" dirty="0" sz="4000" lang="en-US" err="1" smtClean="0">
                <a:solidFill>
                  <a:srgbClr val="000000"/>
                </a:solidFill>
                <a:latin typeface="Arial" panose="020B0604020202020204" pitchFamily="34" charset="0"/>
              </a:rPr>
              <a:t>ে</a:t>
            </a:r>
            <a:r>
              <a:rPr b="1" dirty="0" sz="4000" lang="en-US" err="1" smtClean="0">
                <a:solidFill>
                  <a:srgbClr val="000000"/>
                </a:solidFill>
                <a:latin typeface="Arial" panose="020B0604020202020204" pitchFamily="34" charset="0"/>
              </a:rPr>
              <a:t>র</a:t>
            </a:r>
            <a:r>
              <a:rPr b="1" dirty="0" sz="4000" lang="en-US" err="1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b="1" dirty="0" sz="4000" lang="en-US" err="1" smtClean="0">
                <a:solidFill>
                  <a:srgbClr val="000000"/>
                </a:solidFill>
                <a:latin typeface="Arial" panose="020B0604020202020204" pitchFamily="34" charset="0"/>
              </a:rPr>
              <a:t>গ</a:t>
            </a:r>
            <a:r>
              <a:rPr b="1" dirty="0" sz="4000" lang="en-US" err="1" smtClean="0">
                <a:solidFill>
                  <a:srgbClr val="000000"/>
                </a:solidFill>
                <a:latin typeface="Arial" panose="020B0604020202020204" pitchFamily="34" charset="0"/>
              </a:rPr>
              <a:t>ু</a:t>
            </a:r>
            <a:r>
              <a:rPr b="1" dirty="0" sz="4000" lang="en-US" err="1" smtClean="0">
                <a:solidFill>
                  <a:srgbClr val="000000"/>
                </a:solidFill>
                <a:latin typeface="Arial" panose="020B0604020202020204" pitchFamily="34" charset="0"/>
              </a:rPr>
              <a:t>ন</a:t>
            </a:r>
            <a:r>
              <a:rPr b="1" dirty="0" sz="4000" lang="en-US" err="1" smtClean="0">
                <a:solidFill>
                  <a:srgbClr val="000000"/>
                </a:solidFill>
                <a:latin typeface="Arial" panose="020B0604020202020204" pitchFamily="34" charset="0"/>
              </a:rPr>
              <a:t>া</a:t>
            </a:r>
            <a:r>
              <a:rPr b="1" dirty="0" sz="4000" lang="en-US" err="1" smtClean="0">
                <a:solidFill>
                  <a:srgbClr val="000000"/>
                </a:solidFill>
                <a:latin typeface="Arial" panose="020B0604020202020204" pitchFamily="34" charset="0"/>
              </a:rPr>
              <a:t>হ</a:t>
            </a:r>
            <a:r>
              <a:rPr b="1" dirty="0" sz="4000" lang="en-US" err="1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b="1" dirty="0" sz="4000" lang="en-US" err="1" smtClean="0">
                <a:solidFill>
                  <a:srgbClr val="000000"/>
                </a:solidFill>
                <a:latin typeface="Arial" panose="020B0604020202020204" pitchFamily="34" charset="0"/>
              </a:rPr>
              <a:t>ত</a:t>
            </a:r>
            <a:r>
              <a:rPr b="1" dirty="0" sz="4000" lang="en-US" err="1" smtClean="0">
                <a:solidFill>
                  <a:srgbClr val="000000"/>
                </a:solidFill>
                <a:latin typeface="Arial" panose="020B0604020202020204" pitchFamily="34" charset="0"/>
              </a:rPr>
              <a:t>ও</a:t>
            </a:r>
            <a:r>
              <a:rPr b="1" dirty="0" sz="4000" lang="en-US" err="1" smtClean="0">
                <a:solidFill>
                  <a:srgbClr val="000000"/>
                </a:solidFill>
                <a:latin typeface="Arial" panose="020B0604020202020204" pitchFamily="34" charset="0"/>
              </a:rPr>
              <a:t>ব</a:t>
            </a:r>
            <a:r>
              <a:rPr b="1" dirty="0" sz="4000" lang="en-US" err="1" smtClean="0">
                <a:solidFill>
                  <a:srgbClr val="000000"/>
                </a:solidFill>
                <a:latin typeface="Arial" panose="020B0604020202020204" pitchFamily="34" charset="0"/>
              </a:rPr>
              <a:t>া</a:t>
            </a:r>
            <a:r>
              <a:rPr b="1" dirty="0" sz="4000" lang="en-US" err="1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b="1" dirty="0" sz="4000" lang="en-US" err="1" smtClean="0">
                <a:solidFill>
                  <a:srgbClr val="000000"/>
                </a:solidFill>
                <a:latin typeface="Arial" panose="020B0604020202020204" pitchFamily="34" charset="0"/>
              </a:rPr>
              <a:t>ব</a:t>
            </a:r>
            <a:r>
              <a:rPr b="1" dirty="0" sz="4000" lang="en-US" err="1" smtClean="0">
                <a:solidFill>
                  <a:srgbClr val="000000"/>
                </a:solidFill>
                <a:latin typeface="Arial" panose="020B0604020202020204" pitchFamily="34" charset="0"/>
              </a:rPr>
              <a:t>্য</a:t>
            </a:r>
            <a:r>
              <a:rPr b="1" dirty="0" sz="4000" lang="en-US" err="1" smtClean="0">
                <a:solidFill>
                  <a:srgbClr val="000000"/>
                </a:solidFill>
                <a:latin typeface="Arial" panose="020B0604020202020204" pitchFamily="34" charset="0"/>
              </a:rPr>
              <a:t>ত</a:t>
            </a:r>
            <a:r>
              <a:rPr b="1" dirty="0" sz="4000" lang="en-US" err="1" smtClean="0">
                <a:solidFill>
                  <a:srgbClr val="000000"/>
                </a:solidFill>
                <a:latin typeface="Arial" panose="020B0604020202020204" pitchFamily="34" charset="0"/>
              </a:rPr>
              <a:t>ী</a:t>
            </a:r>
            <a:r>
              <a:rPr b="1" dirty="0" sz="4000" lang="en-US" err="1" smtClean="0">
                <a:solidFill>
                  <a:srgbClr val="000000"/>
                </a:solidFill>
                <a:latin typeface="Arial" panose="020B0604020202020204" pitchFamily="34" charset="0"/>
              </a:rPr>
              <a:t>ত</a:t>
            </a:r>
            <a:r>
              <a:rPr b="1" dirty="0" sz="4000" lang="en-US" err="1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b="1" dirty="0" sz="4000" lang="en-US" err="1" smtClean="0">
                <a:solidFill>
                  <a:srgbClr val="000000"/>
                </a:solidFill>
                <a:latin typeface="Arial" panose="020B0604020202020204" pitchFamily="34" charset="0"/>
              </a:rPr>
              <a:t>ম</a:t>
            </a:r>
            <a:r>
              <a:rPr b="1" dirty="0" sz="4000" lang="en-US" err="1" smtClean="0">
                <a:solidFill>
                  <a:srgbClr val="000000"/>
                </a:solidFill>
                <a:latin typeface="Arial" panose="020B0604020202020204" pitchFamily="34" charset="0"/>
              </a:rPr>
              <a:t>া</a:t>
            </a:r>
            <a:r>
              <a:rPr b="1" dirty="0" sz="4000" lang="en-US" err="1" smtClean="0">
                <a:solidFill>
                  <a:srgbClr val="000000"/>
                </a:solidFill>
                <a:latin typeface="Arial" panose="020B0604020202020204" pitchFamily="34" charset="0"/>
              </a:rPr>
              <a:t>ফ</a:t>
            </a:r>
            <a:r>
              <a:rPr b="1" dirty="0" sz="4000" lang="en-US" err="1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b="1" dirty="0" sz="4000" lang="en-US" err="1" smtClean="0">
                <a:solidFill>
                  <a:srgbClr val="000000"/>
                </a:solidFill>
                <a:latin typeface="Arial" panose="020B0604020202020204" pitchFamily="34" charset="0"/>
              </a:rPr>
              <a:t>হ</a:t>
            </a:r>
            <a:r>
              <a:rPr b="1" dirty="0" sz="4000" lang="en-US" err="1" smtClean="0">
                <a:solidFill>
                  <a:srgbClr val="000000"/>
                </a:solidFill>
                <a:latin typeface="Arial" panose="020B0604020202020204" pitchFamily="34" charset="0"/>
              </a:rPr>
              <a:t>ব</a:t>
            </a:r>
            <a:r>
              <a:rPr b="1" dirty="0" sz="4000" lang="en-US" err="1" smtClean="0">
                <a:solidFill>
                  <a:srgbClr val="000000"/>
                </a:solidFill>
                <a:latin typeface="Arial" panose="020B0604020202020204" pitchFamily="34" charset="0"/>
              </a:rPr>
              <a:t>ে</a:t>
            </a:r>
            <a:r>
              <a:rPr b="1" dirty="0" sz="4000" lang="en-US" err="1" smtClean="0">
                <a:solidFill>
                  <a:srgbClr val="000000"/>
                </a:solidFill>
                <a:latin typeface="Arial" panose="020B0604020202020204" pitchFamily="34" charset="0"/>
              </a:rPr>
              <a:t>ন</a:t>
            </a:r>
            <a:r>
              <a:rPr b="1" dirty="0" sz="4000" lang="en-US" err="1" smtClean="0">
                <a:solidFill>
                  <a:srgbClr val="000000"/>
                </a:solidFill>
                <a:latin typeface="Arial" panose="020B0604020202020204" pitchFamily="34" charset="0"/>
              </a:rPr>
              <a:t>া</a:t>
            </a:r>
            <a:r>
              <a:rPr b="1" dirty="0" sz="4000" lang="en-US" err="1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br>
              <a:rPr b="1" dirty="0" sz="4000" lang="as-IN"/>
            </a:br>
            <a:endParaRPr b="1" dirty="0" sz="4000" lang="en-GB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Rectangle 3"/>
          <p:cNvSpPr/>
          <p:nvPr/>
        </p:nvSpPr>
        <p:spPr>
          <a:xfrm>
            <a:off x="12182007" y="6189147"/>
            <a:ext cx="944881" cy="358141"/>
          </a:xfrm>
          <a:prstGeom prst="rect"/>
        </p:spPr>
        <p:txBody>
          <a:bodyPr wrap="none">
            <a:spAutoFit/>
          </a:bodyPr>
          <a:p>
            <a:pPr algn="ctr" lvl="0"/>
            <a:r>
              <a:rPr dirty="0" lang="bn-IN" smtClean="0">
                <a:solidFill>
                  <a:prstClr val="black"/>
                </a:solidFill>
              </a:rPr>
              <a:t>শ</a:t>
            </a:r>
            <a:r>
              <a:rPr dirty="0" lang="en-US" err="1" smtClean="0">
                <a:solidFill>
                  <a:prstClr val="black"/>
                </a:solidFill>
              </a:rPr>
              <a:t>ফিকুল</a:t>
            </a:r>
            <a:r>
              <a:rPr dirty="0" lang="en-US" smtClean="0">
                <a:solidFill>
                  <a:prstClr val="black"/>
                </a:solidFill>
              </a:rPr>
              <a:t> </a:t>
            </a:r>
            <a:endParaRPr dirty="0" lang="en-US">
              <a:solidFill>
                <a:prstClr val="black"/>
              </a:solidFill>
            </a:endParaRPr>
          </a:p>
        </p:txBody>
      </p:sp>
      <p:sp>
        <p:nvSpPr>
          <p:cNvPr id="1048609" name=""/>
          <p:cNvSpPr txBox="1"/>
          <p:nvPr/>
        </p:nvSpPr>
        <p:spPr>
          <a:xfrm>
            <a:off x="2307885" y="698522"/>
            <a:ext cx="7576229" cy="1513840"/>
          </a:xfrm>
          <a:prstGeom prst="rect"/>
        </p:spPr>
        <p:txBody>
          <a:bodyPr rtlCol="0" wrap="square">
            <a:spAutoFit/>
          </a:bodyPr>
          <a:p>
            <a:pPr algn="ctr"/>
            <a:r>
              <a:rPr b="1" sz="9600" lang="en-US">
                <a:solidFill>
                  <a:srgbClr val="BF0000"/>
                </a:solidFill>
              </a:rPr>
              <a:t>এ</a:t>
            </a:r>
            <a:r>
              <a:rPr b="1" sz="9600" lang="en-US">
                <a:solidFill>
                  <a:srgbClr val="BF0000"/>
                </a:solidFill>
              </a:rPr>
              <a:t>ক</a:t>
            </a:r>
            <a:r>
              <a:rPr b="1" sz="9600" lang="en-US">
                <a:solidFill>
                  <a:srgbClr val="BF0000"/>
                </a:solidFill>
              </a:rPr>
              <a:t>ক</a:t>
            </a:r>
            <a:r>
              <a:rPr b="1" sz="9600" lang="en-US">
                <a:solidFill>
                  <a:srgbClr val="BF0000"/>
                </a:solidFill>
              </a:rPr>
              <a:t> </a:t>
            </a:r>
            <a:r>
              <a:rPr b="1" sz="9600" lang="en-US">
                <a:solidFill>
                  <a:srgbClr val="BF0000"/>
                </a:solidFill>
              </a:rPr>
              <a:t>ক</a:t>
            </a:r>
            <a:r>
              <a:rPr b="1" sz="9600" lang="en-US">
                <a:solidFill>
                  <a:srgbClr val="BF0000"/>
                </a:solidFill>
              </a:rPr>
              <a:t>া</a:t>
            </a:r>
            <a:r>
              <a:rPr b="1" sz="9600" lang="en-US">
                <a:solidFill>
                  <a:srgbClr val="BF0000"/>
                </a:solidFill>
              </a:rPr>
              <a:t>জ</a:t>
            </a:r>
            <a:endParaRPr b="1" sz="9600" lang="en-US">
              <a:solidFill>
                <a:srgbClr val="BF0000"/>
              </a:solidFill>
            </a:endParaRPr>
          </a:p>
        </p:txBody>
      </p:sp>
      <p:sp>
        <p:nvSpPr>
          <p:cNvPr id="1048610" name=""/>
          <p:cNvSpPr txBox="1"/>
          <p:nvPr/>
        </p:nvSpPr>
        <p:spPr>
          <a:xfrm>
            <a:off x="270094" y="3704183"/>
            <a:ext cx="12856794" cy="993141"/>
          </a:xfrm>
          <a:prstGeom prst="rect"/>
        </p:spPr>
        <p:txBody>
          <a:bodyPr rtlCol="0" wrap="square">
            <a:spAutoFit/>
          </a:bodyPr>
          <a:p>
            <a:pPr algn="ctr"/>
            <a:r>
              <a:rPr sz="6000" lang="en-US">
                <a:solidFill>
                  <a:srgbClr val="000000"/>
                </a:solidFill>
              </a:rPr>
              <a:t>শ</a:t>
            </a:r>
            <a:r>
              <a:rPr sz="6000" lang="en-US">
                <a:solidFill>
                  <a:srgbClr val="000000"/>
                </a:solidFill>
              </a:rPr>
              <a:t>ি</a:t>
            </a:r>
            <a:r>
              <a:rPr sz="6000" lang="en-US">
                <a:solidFill>
                  <a:srgbClr val="000000"/>
                </a:solidFill>
              </a:rPr>
              <a:t>র</a:t>
            </a:r>
            <a:r>
              <a:rPr sz="6000" lang="en-US">
                <a:solidFill>
                  <a:srgbClr val="000000"/>
                </a:solidFill>
              </a:rPr>
              <a:t>ক</a:t>
            </a:r>
            <a:r>
              <a:rPr sz="6000" lang="en-US">
                <a:solidFill>
                  <a:srgbClr val="000000"/>
                </a:solidFill>
              </a:rPr>
              <a:t>ে</a:t>
            </a:r>
            <a:r>
              <a:rPr sz="6000" lang="en-US">
                <a:solidFill>
                  <a:srgbClr val="000000"/>
                </a:solidFill>
              </a:rPr>
              <a:t>র</a:t>
            </a:r>
            <a:r>
              <a:rPr sz="6000" lang="en-US">
                <a:solidFill>
                  <a:srgbClr val="000000"/>
                </a:solidFill>
              </a:rPr>
              <a:t> </a:t>
            </a:r>
            <a:r>
              <a:rPr sz="6000" lang="en-US">
                <a:solidFill>
                  <a:srgbClr val="000000"/>
                </a:solidFill>
              </a:rPr>
              <a:t> </a:t>
            </a:r>
            <a:r>
              <a:rPr sz="6000" lang="en-US">
                <a:solidFill>
                  <a:srgbClr val="000000"/>
                </a:solidFill>
              </a:rPr>
              <a:t>কুফল</a:t>
            </a:r>
            <a:r>
              <a:rPr sz="6000" lang="en-US">
                <a:solidFill>
                  <a:srgbClr val="000000"/>
                </a:solidFill>
              </a:rPr>
              <a:t> </a:t>
            </a:r>
            <a:r>
              <a:rPr sz="6000" lang="en-US">
                <a:solidFill>
                  <a:srgbClr val="000000"/>
                </a:solidFill>
              </a:rPr>
              <a:t>ব</a:t>
            </a:r>
            <a:r>
              <a:rPr sz="6000" lang="en-US">
                <a:solidFill>
                  <a:srgbClr val="000000"/>
                </a:solidFill>
              </a:rPr>
              <a:t>র্</a:t>
            </a:r>
            <a:r>
              <a:rPr sz="6000" lang="en-US">
                <a:solidFill>
                  <a:srgbClr val="000000"/>
                </a:solidFill>
              </a:rPr>
              <a:t>ন</a:t>
            </a:r>
            <a:r>
              <a:rPr sz="6000" lang="en-US">
                <a:solidFill>
                  <a:srgbClr val="000000"/>
                </a:solidFill>
              </a:rPr>
              <a:t>ন</a:t>
            </a:r>
            <a:r>
              <a:rPr sz="6000" lang="en-US">
                <a:solidFill>
                  <a:srgbClr val="000000"/>
                </a:solidFill>
              </a:rPr>
              <a:t>া</a:t>
            </a:r>
            <a:r>
              <a:rPr sz="6000" lang="en-US">
                <a:solidFill>
                  <a:srgbClr val="000000"/>
                </a:solidFill>
              </a:rPr>
              <a:t> </a:t>
            </a:r>
            <a:r>
              <a:rPr sz="6000" lang="en-US">
                <a:solidFill>
                  <a:srgbClr val="000000"/>
                </a:solidFill>
              </a:rPr>
              <a:t>ক</a:t>
            </a:r>
            <a:r>
              <a:rPr sz="6000" lang="en-US">
                <a:solidFill>
                  <a:srgbClr val="000000"/>
                </a:solidFill>
              </a:rPr>
              <a:t>র</a:t>
            </a:r>
            <a:r>
              <a:rPr sz="6000" lang="en-US">
                <a:solidFill>
                  <a:srgbClr val="000000"/>
                </a:solidFill>
              </a:rPr>
              <a:t>*</a:t>
            </a:r>
            <a:endParaRPr sz="6000"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Date Placeholder 2"/>
          <p:cNvSpPr txBox="1"/>
          <p:nvPr/>
        </p:nvSpPr>
        <p:spPr>
          <a:xfrm>
            <a:off x="1600200" y="5657853"/>
            <a:ext cx="1295400" cy="273844"/>
          </a:xfrm>
          <a:prstGeom prst="rect"/>
        </p:spPr>
        <p:txBody>
          <a:bodyPr anchor="b" bIns="34290" lIns="68580" rIns="68580" rtlCol="0" tIns="34290" vert="horz"/>
          <a:lstStyle>
            <a:defPPr>
              <a:defRPr lang="en-US"/>
            </a:defPPr>
            <a:lvl1pPr algn="r" defTabSz="914400" eaLnBrk="1" hangingPunct="1" latinLnBrk="0" marL="0" rtl="0"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E4FF741-998C-403B-BCF5-C2FFB07A19C7}" type="datetime8">
              <a:rPr sz="675" lang="bn-BD"/>
              <a:t>11/12/2020 5:37 AM</a:t>
            </a:fld>
            <a:endParaRPr sz="675" lang="en-US"/>
          </a:p>
        </p:txBody>
      </p:sp>
      <p:sp>
        <p:nvSpPr>
          <p:cNvPr id="1048612" name="24-Point Star 10"/>
          <p:cNvSpPr/>
          <p:nvPr/>
        </p:nvSpPr>
        <p:spPr>
          <a:xfrm>
            <a:off x="1905000" y="3336776"/>
            <a:ext cx="1976200" cy="1406675"/>
          </a:xfrm>
          <a:prstGeom prst="star24"/>
          <a:solidFill>
            <a:srgbClr val="00B050"/>
          </a:solidFill>
          <a:ln>
            <a:noFill/>
          </a:ln>
          <a:effectLst>
            <a:glow rad="139700">
              <a:schemeClr val="accent6">
                <a:satMod val="175000"/>
                <a:alpha val="40000"/>
              </a:schemeClr>
            </a:glow>
            <a:outerShdw algn="ctr" blurRad="107950" dir="5400000" dist="12700">
              <a:srgbClr val="000000"/>
            </a:outerShdw>
          </a:effectLst>
          <a:scene3d>
            <a:camera prst="orthographicFront">
              <a:rot lat="0" lon="0" rev="0"/>
            </a:camera>
            <a:lightRig dir="t" rig="sof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6600" lang="en-US">
                <a:solidFill>
                  <a:schemeClr val="tx1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</a:t>
            </a:r>
            <a:endParaRPr dirty="0" sz="3000" lang="en-US">
              <a:solidFill>
                <a:schemeClr val="tx1"/>
              </a:solidFill>
              <a:effectLst>
                <a:outerShdw algn="tl" blurRad="38100" dir="2700000" dist="3810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48613" name="24-Point Star 11"/>
          <p:cNvSpPr/>
          <p:nvPr/>
        </p:nvSpPr>
        <p:spPr>
          <a:xfrm>
            <a:off x="4047699" y="3327647"/>
            <a:ext cx="1940992" cy="1359420"/>
          </a:xfrm>
          <a:prstGeom prst="star24"/>
          <a:solidFill>
            <a:srgbClr val="92D050"/>
          </a:solidFill>
          <a:ln>
            <a:noFill/>
          </a:ln>
          <a:effectLst>
            <a:glow rad="139700">
              <a:schemeClr val="accent6">
                <a:satMod val="175000"/>
                <a:alpha val="40000"/>
              </a:schemeClr>
            </a:glow>
            <a:outerShdw algn="ctr" blurRad="107950" dir="5400000" dist="12700">
              <a:srgbClr val="000000"/>
            </a:outerShdw>
          </a:effectLst>
          <a:scene3d>
            <a:camera prst="orthographicFront">
              <a:rot lat="0" lon="0" rev="0"/>
            </a:camera>
            <a:lightRig dir="t" rig="sof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6000" lang="en-US" err="1">
                <a:solidFill>
                  <a:schemeClr val="tx1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ন্য</a:t>
            </a:r>
            <a:endParaRPr dirty="0" sz="2700" lang="en-US">
              <a:solidFill>
                <a:schemeClr val="tx1"/>
              </a:solidFill>
              <a:effectLst>
                <a:outerShdw algn="tl" blurRad="38100" dir="2700000" dist="3810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48614" name="24-Point Star 12"/>
          <p:cNvSpPr/>
          <p:nvPr/>
        </p:nvSpPr>
        <p:spPr>
          <a:xfrm>
            <a:off x="6215418" y="3344455"/>
            <a:ext cx="1905000" cy="1325804"/>
          </a:xfrm>
          <a:prstGeom prst="star24"/>
          <a:solidFill>
            <a:srgbClr val="7030A0"/>
          </a:solidFill>
          <a:ln>
            <a:noFill/>
          </a:ln>
          <a:effectLst>
            <a:glow rad="139700">
              <a:schemeClr val="accent6">
                <a:satMod val="175000"/>
                <a:alpha val="40000"/>
              </a:schemeClr>
            </a:glow>
            <a:outerShdw algn="ctr" blurRad="107950" dir="5400000" dist="12700">
              <a:srgbClr val="000000"/>
            </a:outerShdw>
          </a:effectLst>
          <a:scene3d>
            <a:camera prst="orthographicFront">
              <a:rot lat="0" lon="0" rev="0"/>
            </a:camera>
            <a:lightRig dir="t" rig="sof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6000" lang="en-US" err="1">
                <a:solidFill>
                  <a:schemeClr val="tx1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</a:t>
            </a:r>
            <a:endParaRPr dirty="0" sz="2700" lang="en-US">
              <a:solidFill>
                <a:schemeClr val="tx1"/>
              </a:solidFill>
              <a:effectLst>
                <a:outerShdw algn="tl" blurRad="38100" dir="2700000" dist="3810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48615" name="24-Point Star 13"/>
          <p:cNvSpPr/>
          <p:nvPr/>
        </p:nvSpPr>
        <p:spPr>
          <a:xfrm>
            <a:off x="8442279" y="3329952"/>
            <a:ext cx="1981200" cy="1359420"/>
          </a:xfrm>
          <a:prstGeom prst="star24"/>
          <a:solidFill>
            <a:srgbClr val="0070C0"/>
          </a:solidFill>
          <a:ln>
            <a:noFill/>
          </a:ln>
          <a:effectLst>
            <a:glow rad="139700">
              <a:schemeClr val="accent6">
                <a:satMod val="175000"/>
                <a:alpha val="40000"/>
              </a:schemeClr>
            </a:glow>
            <a:outerShdw algn="ctr" blurRad="107950" dir="5400000" dist="12700">
              <a:srgbClr val="000000"/>
            </a:outerShdw>
          </a:effectLst>
          <a:scene3d>
            <a:camera prst="orthographicFront">
              <a:rot lat="0" lon="0" rev="0"/>
            </a:camera>
            <a:lightRig dir="t" rig="sof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6600" lang="en-US">
                <a:solidFill>
                  <a:schemeClr val="tx1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</a:t>
            </a:r>
            <a:endParaRPr dirty="0" sz="3000" lang="en-US">
              <a:solidFill>
                <a:schemeClr val="tx1"/>
              </a:solidFill>
              <a:effectLst>
                <a:outerShdw algn="tl" blurRad="38100" dir="2700000" dist="38100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blinds dir="vert"/>
    <p:sndAc>
      <p:stSnd>
        <p:snd r:embed="rId1"/>
      </p:stSnd>
    </p:sndAc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7"/>
                                        <p:tgtEl>
                                          <p:spTgt spid="10486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000" fill="hold" id="8"/>
                                        <p:tgtEl>
                                          <p:spTgt spid="1048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9"/>
                                        <p:tgtEl>
                                          <p:spTgt spid="1048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 fill="hold" id="12"/>
                                        <p:tgtEl>
                                          <p:spTgt spid="1048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000" fill="hold" id="13"/>
                                        <p:tgtEl>
                                          <p:spTgt spid="1048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4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16"/>
                                        <p:tgtEl>
                                          <p:spTgt spid="10486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000" fill="hold" id="17"/>
                                        <p:tgtEl>
                                          <p:spTgt spid="1048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18"/>
                                        <p:tgtEl>
                                          <p:spTgt spid="1048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9" nodeType="withEffect" presetClass="entr" presetID="47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2000" id="21"/>
                                        <p:tgtEl>
                                          <p:spTgt spid="10486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2000" fill="hold" id="22"/>
                                        <p:tgtEl>
                                          <p:spTgt spid="1048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2000" fill="hold" id="23"/>
                                        <p:tgtEl>
                                          <p:spTgt spid="1048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4">
                            <p:stCondLst>
                              <p:cond delay="2000"/>
                            </p:stCondLst>
                            <p:childTnLst>
                              <p:par>
                                <p:cTn accel="100000" fill="hold" grpId="3" id="25" nodeType="afterEffect" presetClass="exit" presetID="2" presetSubtype="1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2000" id="26"/>
                                        <p:tgtEl>
                                          <p:spTgt spid="1048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000" id="27"/>
                                        <p:tgtEl>
                                          <p:spTgt spid="1048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9">
                            <p:stCondLst>
                              <p:cond delay="4000"/>
                            </p:stCondLst>
                            <p:childTnLst>
                              <p:par>
                                <p:cTn accel="100000" fill="hold" grpId="3" id="30" nodeType="afterEffect" presetClass="exit" presetID="2" presetSubtype="4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2000" id="31"/>
                                        <p:tgtEl>
                                          <p:spTgt spid="1048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000" id="32"/>
                                        <p:tgtEl>
                                          <p:spTgt spid="1048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4">
                            <p:stCondLst>
                              <p:cond delay="6000"/>
                            </p:stCondLst>
                            <p:childTnLst>
                              <p:par>
                                <p:cTn accel="100000" fill="hold" grpId="3" id="35" nodeType="afterEffect" presetClass="exit" presetID="2" presetSubtype="1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2000" id="36"/>
                                        <p:tgtEl>
                                          <p:spTgt spid="1048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000" id="37"/>
                                        <p:tgtEl>
                                          <p:spTgt spid="1048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9">
                            <p:stCondLst>
                              <p:cond delay="8000"/>
                            </p:stCondLst>
                            <p:childTnLst>
                              <p:par>
                                <p:cTn accel="100000" fill="hold" grpId="3" id="40" nodeType="afterEffect" presetClass="exit" presetID="2" presetSubtype="4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2000" id="41"/>
                                        <p:tgtEl>
                                          <p:spTgt spid="1048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000" id="42"/>
                                        <p:tgtEl>
                                          <p:spTgt spid="1048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4">
                            <p:stCondLst>
                              <p:cond delay="10000"/>
                            </p:stCondLst>
                            <p:childTnLst>
                              <p:par>
                                <p:cTn fill="hold" grpId="1" id="45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 fill="hold" id="47"/>
                                        <p:tgtEl>
                                          <p:spTgt spid="1048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000" fill="hold" id="48"/>
                                        <p:tgtEl>
                                          <p:spTgt spid="1048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9">
                            <p:stCondLst>
                              <p:cond delay="12000"/>
                            </p:stCondLst>
                            <p:childTnLst>
                              <p:par>
                                <p:cTn fill="hold" grpId="1" id="50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 fill="hold" id="52"/>
                                        <p:tgtEl>
                                          <p:spTgt spid="1048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000" fill="hold" id="53"/>
                                        <p:tgtEl>
                                          <p:spTgt spid="1048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4">
                            <p:stCondLst>
                              <p:cond delay="14000"/>
                            </p:stCondLst>
                            <p:childTnLst>
                              <p:par>
                                <p:cTn fill="hold" grpId="1" id="55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 fill="hold" id="57"/>
                                        <p:tgtEl>
                                          <p:spTgt spid="1048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000" fill="hold" id="58"/>
                                        <p:tgtEl>
                                          <p:spTgt spid="1048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9">
                            <p:stCondLst>
                              <p:cond delay="16000"/>
                            </p:stCondLst>
                            <p:childTnLst>
                              <p:par>
                                <p:cTn fill="hold" grpId="1" id="60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 fill="hold" id="62"/>
                                        <p:tgtEl>
                                          <p:spTgt spid="1048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000" fill="hold" id="63"/>
                                        <p:tgtEl>
                                          <p:spTgt spid="1048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4">
                            <p:stCondLst>
                              <p:cond delay="18000"/>
                            </p:stCondLst>
                            <p:childTnLst>
                              <p:par>
                                <p:cTn fill="hold" grpId="2" id="65" nodeType="afterEffect" presetClass="emph" presetID="26" presetSubtype="0" repeatCount="indefinite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dur="2000" id="66" tmFilter="0, 0; .2, .5; .8, .5; 1, 0"/>
                                        <p:tgtEl>
                                          <p:spTgt spid="10486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autoRev="1" dur="1000" fill="hold" id="67"/>
                                        <p:tgtEl>
                                          <p:spTgt spid="10486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8">
                            <p:stCondLst>
                              <p:cond delay="20000"/>
                            </p:stCondLst>
                            <p:childTnLst>
                              <p:par>
                                <p:cTn fill="hold" grpId="2" id="69" nodeType="afterEffect" presetClass="emph" presetID="26" presetSubtype="0" repeatCount="indefinite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dur="2000" id="70" tmFilter="0, 0; .2, .5; .8, .5; 1, 0"/>
                                        <p:tgtEl>
                                          <p:spTgt spid="10486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autoRev="1" dur="1000" fill="hold" id="71"/>
                                        <p:tgtEl>
                                          <p:spTgt spid="10486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2">
                            <p:stCondLst>
                              <p:cond delay="22000"/>
                            </p:stCondLst>
                            <p:childTnLst>
                              <p:par>
                                <p:cTn fill="hold" grpId="2" id="73" nodeType="afterEffect" presetClass="emph" presetID="26" presetSubtype="0" repeatCount="indefinite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dur="2000" id="74" tmFilter="0, 0; .2, .5; .8, .5; 1, 0"/>
                                        <p:tgtEl>
                                          <p:spTgt spid="10486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autoRev="1" dur="1000" fill="hold" id="75"/>
                                        <p:tgtEl>
                                          <p:spTgt spid="10486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6">
                            <p:stCondLst>
                              <p:cond delay="24000"/>
                            </p:stCondLst>
                            <p:childTnLst>
                              <p:par>
                                <p:cTn fill="hold" grpId="2" id="77" nodeType="afterEffect" presetClass="emph" presetID="26" presetSubtype="0" repeatCount="indefinite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dur="2000" id="78" tmFilter="0, 0; .2, .5; .8, .5; 1, 0"/>
                                        <p:tgtEl>
                                          <p:spTgt spid="10486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autoRev="1" dur="1000" fill="hold" id="79"/>
                                        <p:tgtEl>
                                          <p:spTgt spid="10486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12" grpId="0" animBg="1"/>
      <p:bldP spid="1048612" grpId="1" animBg="1"/>
      <p:bldP spid="1048612" grpId="2" animBg="1"/>
      <p:bldP spid="1048612" grpId="3" animBg="1"/>
      <p:bldP spid="1048613" grpId="0" animBg="1"/>
      <p:bldP spid="1048613" grpId="1" animBg="1"/>
      <p:bldP spid="1048613" grpId="2" animBg="1"/>
      <p:bldP spid="1048613" grpId="3" animBg="1"/>
      <p:bldP spid="1048614" grpId="0" animBg="1"/>
      <p:bldP spid="1048614" grpId="1" animBg="1"/>
      <p:bldP spid="1048614" grpId="2" animBg="1"/>
      <p:bldP spid="1048614" grpId="3" animBg="1"/>
      <p:bldP spid="1048615" grpId="0" animBg="1"/>
      <p:bldP spid="1048615" grpId="1" animBg="1"/>
      <p:bldP spid="1048615" grpId="2" animBg="1"/>
      <p:bldP spid="1048615" grpId="3" animBg="1"/>
    </p:bldLst>
  </p:timing>
</p:sld>
</file>

<file path=ppt/theme/_rels/them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lastClr="000000" val="windowText"/>
      </a:dk1>
      <a:lt1>
        <a:sysClr lastClr="FFFFFF" val="window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algn="ctr" blurRad="57150" dir="5400000" dist="38100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algn="ctr" blurRad="57150" dir="5400000" dist="38100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algn="ctr" blurRad="57150" dir="5400000" dist="38100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dir="tl" rig="glow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algn="tl" flip="none" sx="65000" sy="65000" tx="0" ty="0"/>
        </a:blip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দেবিদ্বার উপজেলা প্রশাসন কর্তৃক আয়োজিত উন্নয়ন মেলা ২০১৭ এর শুভ উদ্বোধন </dc:title>
  <dc:creator>HP</dc:creator>
  <cp:lastModifiedBy>S</cp:lastModifiedBy>
  <dcterms:created xsi:type="dcterms:W3CDTF">2017-01-17T11:27:48Z</dcterms:created>
  <dcterms:modified xsi:type="dcterms:W3CDTF">2020-11-11T23:38:30Z</dcterms:modified>
</cp:coreProperties>
</file>