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gif" ContentType="image/gif"/>
  <Default Extension="png" ContentType="image/png"/>
  <Default Extension="jpeg" ContentType="image/jpeg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drawings/vmlDrawing4.vml" ContentType="application/vnd.openxmlformats-officedocument.vmlDrawing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F838DD"/>
    <a:srgbClr val="12E412"/>
    <a:srgbClr val="00FFFF"/>
    <a:srgbClr val="FCA6F0"/>
    <a:srgbClr val="92AFC4"/>
    <a:srgbClr val="5682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>
        <p:guide pos="3840"/>
        <p:guide orient="horz" pos="216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drawings/_rels/vmlDrawing4.vml.rels><?xml version="1.0" encoding="UTF-8" standalone="yes"?>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2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A8A1DFB0-E055-4FCE-9FD3-9C7DCC61446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73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74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5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6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F8671DC5-15F4-4F0B-A207-3891B284D05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lang="bn-BD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 মহোদয় </a:t>
            </a:r>
            <a:r>
              <a:rPr baseline="0" lang="bn-BD" smtClean="0">
                <a:latin typeface="NikoshBAN" pitchFamily="2" charset="0"/>
                <a:cs typeface="NikoshBAN" pitchFamily="2" charset="0"/>
              </a:rPr>
              <a:t>নিজ বিদ্যালয়ের 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ক্ষেত্রে </a:t>
            </a:r>
            <a:r>
              <a:rPr baseline="0" lang="bn-BD" smtClean="0">
                <a:latin typeface="NikoshBAN" pitchFamily="2" charset="0"/>
                <a:cs typeface="NikoshBAN" pitchFamily="2" charset="0"/>
              </a:rPr>
              <a:t>চাইলে এই </a:t>
            </a:r>
            <a:r>
              <a:rPr baseline="0" dirty="0" lang="en-US" smtClean="0">
                <a:latin typeface="NikoshBAN" pitchFamily="2" charset="0"/>
                <a:cs typeface="NikoshBAN" pitchFamily="2" charset="0"/>
              </a:rPr>
              <a:t>Slide 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টি দেখাতেও পারেন আবার </a:t>
            </a:r>
            <a:r>
              <a:rPr baseline="0" dirty="0" lang="en-US" smtClean="0">
                <a:latin typeface="NikoshBAN" pitchFamily="2" charset="0"/>
                <a:cs typeface="NikoshBAN" pitchFamily="2" charset="0"/>
              </a:rPr>
              <a:t>Hide 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করেও রাখতে পারেন।</a:t>
            </a:r>
            <a:endParaRPr dirty="0"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0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E46F1EBA-CFB8-4F61-BB49-8995D1C53A5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4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1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B0EEFA5-F547-46E3-9571-56B15DD1BF3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bg>
      <p:bgRef idx="1002">
        <a:schemeClr val="bg2"/>
      </p:bgRef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18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0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2"/>
      </p:bgRef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3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anchor="b" tIns="4572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8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0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1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6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anchor="b" bIns="0" tIns="4572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58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59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6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7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6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  <p:sp>
        <p:nvSpPr>
          <p:cNvPr id="1048638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39" name="Freeform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0" name="Freeform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audio" Target="../media/media1.wav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4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5"/>
          <p:cNvGrpSpPr/>
          <p:nvPr/>
        </p:nvGrpSpPr>
        <p:grpSpPr>
          <a:xfrm>
            <a:off x="0" y="0"/>
            <a:ext cx="12192000" cy="6858000"/>
            <a:chOff x="2114634" y="787649"/>
            <a:chExt cx="8084033" cy="5145963"/>
          </a:xfrm>
        </p:grpSpPr>
        <p:pic>
          <p:nvPicPr>
            <p:cNvPr id="2097155" name="Picture 2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/>
          </p:spPr>
        </p:pic>
        <p:pic>
          <p:nvPicPr>
            <p:cNvPr id="2097156" name="Picture 3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/>
          </p:spPr>
        </p:pic>
        <p:pic>
          <p:nvPicPr>
            <p:cNvPr id="2097157" name="Picture 4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/>
          </p:spPr>
        </p:pic>
        <p:pic>
          <p:nvPicPr>
            <p:cNvPr id="2097158" name="Picture 5" descr="flowerruler.gif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1"/>
            <a:srcRect l="31815" b="10702"/>
            <a:stretch>
              <a:fillRect/>
            </a:stretch>
          </p:blipFill>
          <p:spPr>
            <a:xfrm rot="10800000">
              <a:off x="6769250" y="5501389"/>
              <a:ext cx="3304140" cy="432223"/>
            </a:xfrm>
            <a:prstGeom prst="rect"/>
          </p:spPr>
        </p:pic>
        <p:pic>
          <p:nvPicPr>
            <p:cNvPr id="2097159" name="Picture 6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/>
          </p:spPr>
        </p:pic>
        <p:pic>
          <p:nvPicPr>
            <p:cNvPr id="2097160" name="Picture 7" descr="flowerruler.gif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1"/>
            <a:srcRect l="31815" b="10702"/>
            <a:stretch>
              <a:fillRect/>
            </a:stretch>
          </p:blipFill>
          <p:spPr>
            <a:xfrm rot="10800000">
              <a:off x="6735386" y="875383"/>
              <a:ext cx="3304140" cy="432223"/>
            </a:xfrm>
            <a:prstGeom prst="rect"/>
          </p:spPr>
        </p:pic>
      </p:grpSp>
      <p:sp>
        <p:nvSpPr>
          <p:cNvPr id="1048607" name=""/>
          <p:cNvSpPr txBox="1"/>
          <p:nvPr/>
        </p:nvSpPr>
        <p:spPr>
          <a:xfrm>
            <a:off x="1874932" y="2163081"/>
            <a:ext cx="6499006" cy="23520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স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্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ব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া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গ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তম</a:t>
            </a:r>
            <a:r>
              <a:rPr b="1" sz="2800" lang="en-US">
                <a:solidFill>
                  <a:srgbClr val="330066"/>
                </a:solidFill>
              </a:rPr>
              <a:t> </a:t>
            </a:r>
            <a:endParaRPr b="1" sz="2800" lang="en-US">
              <a:solidFill>
                <a:srgbClr val="33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 t="1924" b="1924"/>
          <a:stretch>
            <a:fillRect/>
          </a:stretch>
        </p:blipFill>
        <p:spPr bwMode="auto">
          <a:xfrm>
            <a:off x="6826111" y="1078894"/>
            <a:ext cx="4705040" cy="5786961"/>
          </a:xfrm>
          <a:prstGeom prst="rect"/>
          <a:noFill/>
          <a:ln>
            <a:noFill/>
          </a:ln>
          <a:effectLst/>
        </p:spPr>
      </p:pic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1219646" y="1000126"/>
            <a:ext cx="9752708" cy="0"/>
          </a:xfrm>
          <a:prstGeom prst="line"/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6" name="TextBox 15"/>
          <p:cNvSpPr txBox="1"/>
          <p:nvPr/>
        </p:nvSpPr>
        <p:spPr>
          <a:xfrm>
            <a:off x="4310063" y="71438"/>
            <a:ext cx="3286124" cy="1007456"/>
          </a:xfrm>
          <a:prstGeom prst="rect"/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46528" lIns="93057" rIns="93057" rtlCol="0" tIns="46528" wrap="square">
            <a:spAutoFit/>
          </a:bodyPr>
          <a:p>
            <a:pPr algn="ctr"/>
            <a:r>
              <a:rPr b="1" dirty="0" sz="6188" lang="bn-BD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b="1" dirty="0" sz="6188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7" name="TextBox 16"/>
          <p:cNvSpPr txBox="1"/>
          <p:nvPr/>
        </p:nvSpPr>
        <p:spPr>
          <a:xfrm>
            <a:off x="1309688" y="1026265"/>
            <a:ext cx="4816335" cy="702656"/>
          </a:xfrm>
          <a:prstGeom prst="rect"/>
          <a:solidFill>
            <a:schemeClr val="bg2">
              <a:lumMod val="90000"/>
            </a:schemeClr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>
            <a:srgbClr val="000000"/>
          </a:fontRef>
        </p:style>
        <p:txBody>
          <a:bodyPr bIns="46528" lIns="93057" rIns="93057" rtlCol="0" tIns="46528" wrap="square">
            <a:spAutoFit/>
          </a:bodyPr>
          <a:p>
            <a:pPr algn="ctr"/>
            <a:endParaRPr dirty="0" sz="4125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90873EE-72AC-4CE5-B422-386E87B74EBD}" type="datetime12">
              <a:rPr lang="en-US" smtClean="0"/>
              <a:t>6:57 PM</a:t>
            </a:fld>
            <a:endParaRPr dirty="0" lang="en-US"/>
          </a:p>
        </p:txBody>
      </p:sp>
      <p:sp>
        <p:nvSpPr>
          <p:cNvPr id="1048599" name="Rectangle 3"/>
          <p:cNvSpPr/>
          <p:nvPr/>
        </p:nvSpPr>
        <p:spPr>
          <a:xfrm>
            <a:off x="0" y="4444032"/>
            <a:ext cx="4875609" cy="1742440"/>
          </a:xfrm>
          <a:prstGeom prst="rect"/>
        </p:spPr>
        <p:txBody>
          <a:bodyPr>
            <a:spAutoFit/>
          </a:bodyPr>
          <a:p>
            <a:pPr algn="ctr"/>
            <a:r>
              <a:rPr b="1" dirty="0" sz="3000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শন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000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সহকারী শিক্ষক,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তিফপুর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একতা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688" lang="bn-BD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688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b="1" lang="zh-CN">
              <a:solidFill>
                <a:srgbClr val="36363D"/>
              </a:solidFill>
            </a:endParaRPr>
          </a:p>
          <a:p>
            <a:pPr algn="ctr"/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র্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ঙ্গাইল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মোবাইল নম্বর – ০১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z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y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4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rcRect t="4512" b="4512"/>
          <a:stretch>
            <a:fillRect/>
          </a:stretch>
        </p:blipFill>
        <p:spPr>
          <a:xfrm>
            <a:off x="609600" y="1203153"/>
            <a:ext cx="3387991" cy="3063990"/>
          </a:xfrm>
          <a:prstGeom prst="rect"/>
        </p:spPr>
      </p:pic>
      <p:sp>
        <p:nvSpPr>
          <p:cNvPr id="1048600" name=""/>
          <p:cNvSpPr txBox="1"/>
          <p:nvPr/>
        </p:nvSpPr>
        <p:spPr>
          <a:xfrm rot="16200000">
            <a:off x="3686632" y="2924932"/>
            <a:ext cx="4818736" cy="1704342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4000" lang="en-US">
                <a:solidFill>
                  <a:srgbClr val="BF0000"/>
                </a:solidFill>
              </a:rPr>
              <a:t>১</a:t>
            </a:r>
            <a:r>
              <a:rPr b="1" sz="4000" lang="en-US">
                <a:solidFill>
                  <a:srgbClr val="BF0000"/>
                </a:solidFill>
              </a:rPr>
              <a:t>ম</a:t>
            </a:r>
            <a:r>
              <a:rPr b="1" sz="4000" lang="en-US">
                <a:solidFill>
                  <a:srgbClr val="BF0000"/>
                </a:solidFill>
              </a:rPr>
              <a:t> </a:t>
            </a:r>
            <a:r>
              <a:rPr b="1" sz="4000" lang="en-US">
                <a:solidFill>
                  <a:srgbClr val="BF0000"/>
                </a:solidFill>
              </a:rPr>
              <a:t>অ</a:t>
            </a:r>
            <a:r>
              <a:rPr b="1" sz="4000" lang="en-US">
                <a:solidFill>
                  <a:srgbClr val="BF0000"/>
                </a:solidFill>
              </a:rPr>
              <a:t>ধ</a:t>
            </a:r>
            <a:r>
              <a:rPr b="1" sz="4000" lang="en-US">
                <a:solidFill>
                  <a:srgbClr val="BF0000"/>
                </a:solidFill>
              </a:rPr>
              <a:t>্য</a:t>
            </a:r>
            <a:r>
              <a:rPr b="1" sz="4000" lang="en-US">
                <a:solidFill>
                  <a:srgbClr val="BF0000"/>
                </a:solidFill>
              </a:rPr>
              <a:t>া</a:t>
            </a:r>
            <a:r>
              <a:rPr b="1" sz="4000" lang="en-US">
                <a:solidFill>
                  <a:srgbClr val="BF0000"/>
                </a:solidFill>
              </a:rPr>
              <a:t>য়</a:t>
            </a:r>
            <a:endParaRPr b="1" sz="4000" lang="en-US">
              <a:solidFill>
                <a:srgbClr val="BF0000"/>
              </a:solidFill>
            </a:endParaRPr>
          </a:p>
          <a:p>
            <a:pPr algn="ctr"/>
            <a:r>
              <a:rPr b="1" sz="4000" lang="en-US">
                <a:solidFill>
                  <a:srgbClr val="BF0000"/>
                </a:solidFill>
              </a:rPr>
              <a:t>স</a:t>
            </a:r>
            <a:r>
              <a:rPr b="1" sz="4000" lang="en-US">
                <a:solidFill>
                  <a:srgbClr val="BF0000"/>
                </a:solidFill>
              </a:rPr>
              <a:t>ূ</a:t>
            </a:r>
            <a:r>
              <a:rPr b="1" sz="4000" lang="en-US">
                <a:solidFill>
                  <a:srgbClr val="BF0000"/>
                </a:solidFill>
              </a:rPr>
              <a:t>র</a:t>
            </a:r>
            <a:r>
              <a:rPr b="1" sz="4000" lang="en-US">
                <a:solidFill>
                  <a:srgbClr val="BF0000"/>
                </a:solidFill>
              </a:rPr>
              <a:t>া</a:t>
            </a:r>
            <a:r>
              <a:rPr b="1" sz="4000" lang="en-US">
                <a:solidFill>
                  <a:srgbClr val="BF0000"/>
                </a:solidFill>
              </a:rPr>
              <a:t>-</a:t>
            </a:r>
            <a:r>
              <a:rPr b="1" sz="4000" lang="en-US">
                <a:solidFill>
                  <a:srgbClr val="BF0000"/>
                </a:solidFill>
              </a:rPr>
              <a:t>ক</a:t>
            </a:r>
            <a:r>
              <a:rPr b="1" sz="4000" lang="en-US">
                <a:solidFill>
                  <a:srgbClr val="BF0000"/>
                </a:solidFill>
              </a:rPr>
              <a:t>া</a:t>
            </a:r>
            <a:r>
              <a:rPr b="1" sz="4000" lang="en-US">
                <a:solidFill>
                  <a:srgbClr val="BF0000"/>
                </a:solidFill>
              </a:rPr>
              <a:t>ল</a:t>
            </a:r>
            <a:r>
              <a:rPr b="1" sz="4000" lang="en-US">
                <a:solidFill>
                  <a:srgbClr val="BF0000"/>
                </a:solidFill>
              </a:rPr>
              <a:t>ি</a:t>
            </a:r>
            <a:r>
              <a:rPr b="1" sz="4000" lang="en-US">
                <a:solidFill>
                  <a:srgbClr val="BF0000"/>
                </a:solidFill>
              </a:rPr>
              <a:t>ম</a:t>
            </a:r>
            <a:r>
              <a:rPr b="1" sz="4000" lang="en-US">
                <a:solidFill>
                  <a:srgbClr val="BF0000"/>
                </a:solidFill>
              </a:rPr>
              <a:t>া</a:t>
            </a:r>
            <a:r>
              <a:rPr b="1" sz="4000" lang="en-US">
                <a:solidFill>
                  <a:srgbClr val="BF0000"/>
                </a:solidFill>
              </a:rPr>
              <a:t> </a:t>
            </a:r>
            <a:r>
              <a:rPr b="1" sz="4000" lang="en-US">
                <a:solidFill>
                  <a:srgbClr val="BF0000"/>
                </a:solidFill>
              </a:rPr>
              <a:t>ত</a:t>
            </a:r>
            <a:r>
              <a:rPr b="1" sz="4000" lang="en-US">
                <a:solidFill>
                  <a:srgbClr val="BF0000"/>
                </a:solidFill>
              </a:rPr>
              <a:t>া</a:t>
            </a:r>
            <a:r>
              <a:rPr b="1" sz="4000" lang="en-US">
                <a:solidFill>
                  <a:srgbClr val="BF0000"/>
                </a:solidFill>
              </a:rPr>
              <a:t>য়</a:t>
            </a:r>
            <a:r>
              <a:rPr b="1" sz="4000" lang="en-US">
                <a:solidFill>
                  <a:srgbClr val="BF0000"/>
                </a:solidFill>
              </a:rPr>
              <a:t>্য</a:t>
            </a:r>
            <a:r>
              <a:rPr b="1" sz="4000" lang="en-US">
                <a:solidFill>
                  <a:srgbClr val="BF0000"/>
                </a:solidFill>
              </a:rPr>
              <a:t>ি</a:t>
            </a:r>
            <a:r>
              <a:rPr b="1" sz="4000" lang="en-US">
                <a:solidFill>
                  <a:srgbClr val="BF0000"/>
                </a:solidFill>
              </a:rPr>
              <a:t>ব</a:t>
            </a:r>
            <a:r>
              <a:rPr b="1" sz="4000" lang="en-US">
                <a:solidFill>
                  <a:srgbClr val="BF0000"/>
                </a:solidFill>
              </a:rPr>
              <a:t>া</a:t>
            </a:r>
            <a:r>
              <a:rPr b="1" sz="4000" lang="en-US">
                <a:solidFill>
                  <a:srgbClr val="BF0000"/>
                </a:solidFill>
              </a:rPr>
              <a:t>হ</a:t>
            </a:r>
            <a:endParaRPr b="1" sz="4000" lang="en-US">
              <a:solidFill>
                <a:srgbClr val="BF0000"/>
              </a:solidFill>
            </a:endParaRPr>
          </a:p>
          <a:p>
            <a:pPr algn="ctr"/>
            <a:endParaRPr b="1" sz="2800"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558799" y="5975788"/>
            <a:ext cx="11074400" cy="1143000"/>
          </a:xfrm>
        </p:spPr>
        <p:txBody>
          <a:bodyPr>
            <a:normAutofit fontScale="90000"/>
          </a:bodyPr>
          <a:p>
            <a:r>
              <a:rPr dirty="0" lang="en-US" smtClean="0"/>
              <a:t>এই </a:t>
            </a:r>
            <a:r>
              <a:rPr dirty="0" lang="en-US" err="1" smtClean="0"/>
              <a:t>পাঠ</a:t>
            </a:r>
            <a:r>
              <a:rPr dirty="0" lang="en-US" smtClean="0"/>
              <a:t> </a:t>
            </a:r>
            <a:r>
              <a:rPr dirty="0" lang="en-US" err="1" smtClean="0"/>
              <a:t>থেকে</a:t>
            </a:r>
            <a:r>
              <a:rPr dirty="0" lang="en-US" smtClean="0"/>
              <a:t> </a:t>
            </a:r>
            <a:r>
              <a:rPr dirty="0" lang="en-US" err="1" smtClean="0"/>
              <a:t>প্রিয়</a:t>
            </a:r>
            <a:r>
              <a:rPr dirty="0" lang="en-US" smtClean="0"/>
              <a:t> </a:t>
            </a:r>
            <a:r>
              <a:rPr dirty="0" lang="en-US" err="1" smtClean="0"/>
              <a:t>শিক্ষার্থীরা</a:t>
            </a:r>
            <a:r>
              <a:rPr dirty="0" lang="en-US" smtClean="0"/>
              <a:t> </a:t>
            </a:r>
            <a:r>
              <a:rPr dirty="0" lang="en-US" err="1" smtClean="0"/>
              <a:t>যা</a:t>
            </a:r>
            <a:r>
              <a:rPr dirty="0" lang="en-US" smtClean="0"/>
              <a:t> </a:t>
            </a:r>
            <a:r>
              <a:rPr dirty="0" lang="en-US" err="1" smtClean="0"/>
              <a:t>জানবে</a:t>
            </a:r>
            <a:r>
              <a:rPr dirty="0" lang="en-US" smtClean="0"/>
              <a:t> </a:t>
            </a:r>
            <a:r>
              <a:rPr dirty="0" lang="en-US" err="1" smtClean="0"/>
              <a:t>তা</a:t>
            </a:r>
            <a:r>
              <a:rPr dirty="0" lang="en-US" smtClean="0"/>
              <a:t> </a:t>
            </a:r>
            <a:r>
              <a:rPr dirty="0" lang="en-US" err="1" smtClean="0"/>
              <a:t>হল</a:t>
            </a:r>
            <a:r>
              <a:rPr dirty="0" lang="en-US" smtClean="0"/>
              <a:t>..</a:t>
            </a:r>
            <a:br>
              <a:rPr dirty="0" lang="en-US" smtClean="0"/>
            </a:b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১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ল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ম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য়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্য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হ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শ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্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ষ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্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্য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র্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প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b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ল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ম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য়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্য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দ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ু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ট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অ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ং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শ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স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ঠ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চ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হ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দ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ণ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র্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পারবে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b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dirty="0" lang="en-US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endParaRPr dirty="0" lang="en-GB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48591" name=""/>
          <p:cNvSpPr txBox="1"/>
          <p:nvPr/>
        </p:nvSpPr>
        <p:spPr>
          <a:xfrm>
            <a:off x="3732821" y="1361240"/>
            <a:ext cx="6559579" cy="993141"/>
          </a:xfrm>
          <a:prstGeom prst="rect"/>
        </p:spPr>
        <p:txBody>
          <a:bodyPr rtlCol="0" wrap="square">
            <a:spAutoFit/>
          </a:bodyPr>
          <a:p>
            <a:r>
              <a:rPr b="1" sz="6000" lang="en-US">
                <a:solidFill>
                  <a:srgbClr val="000000"/>
                </a:solidFill>
              </a:rPr>
              <a:t>ক</a:t>
            </a:r>
            <a:r>
              <a:rPr b="1" sz="6000" lang="en-US">
                <a:solidFill>
                  <a:srgbClr val="000000"/>
                </a:solidFill>
              </a:rPr>
              <a:t>া</a:t>
            </a:r>
            <a:r>
              <a:rPr b="1" sz="6000" lang="en-US">
                <a:solidFill>
                  <a:srgbClr val="000000"/>
                </a:solidFill>
              </a:rPr>
              <a:t>ল</a:t>
            </a:r>
            <a:r>
              <a:rPr b="1" sz="6000" lang="en-US">
                <a:solidFill>
                  <a:srgbClr val="000000"/>
                </a:solidFill>
              </a:rPr>
              <a:t>ি</a:t>
            </a:r>
            <a:r>
              <a:rPr b="1" sz="6000" lang="en-US">
                <a:solidFill>
                  <a:srgbClr val="000000"/>
                </a:solidFill>
              </a:rPr>
              <a:t>ম</a:t>
            </a:r>
            <a:r>
              <a:rPr b="1" sz="6000" lang="en-US">
                <a:solidFill>
                  <a:srgbClr val="000000"/>
                </a:solidFill>
              </a:rPr>
              <a:t>া</a:t>
            </a:r>
            <a:r>
              <a:rPr b="1" sz="6000" lang="en-US">
                <a:solidFill>
                  <a:srgbClr val="000000"/>
                </a:solidFill>
              </a:rPr>
              <a:t> </a:t>
            </a:r>
            <a:r>
              <a:rPr b="1" sz="6000" lang="en-US">
                <a:solidFill>
                  <a:srgbClr val="000000"/>
                </a:solidFill>
              </a:rPr>
              <a:t>ত</a:t>
            </a:r>
            <a:r>
              <a:rPr b="1" sz="6000" lang="en-US">
                <a:solidFill>
                  <a:srgbClr val="000000"/>
                </a:solidFill>
              </a:rPr>
              <a:t>া</a:t>
            </a:r>
            <a:r>
              <a:rPr b="1" sz="6000" lang="en-US">
                <a:solidFill>
                  <a:srgbClr val="000000"/>
                </a:solidFill>
              </a:rPr>
              <a:t>য়</a:t>
            </a:r>
            <a:r>
              <a:rPr b="1" sz="6000" lang="en-US">
                <a:solidFill>
                  <a:srgbClr val="000000"/>
                </a:solidFill>
              </a:rPr>
              <a:t>্য</a:t>
            </a:r>
            <a:r>
              <a:rPr b="1" sz="6000" lang="en-US">
                <a:solidFill>
                  <a:srgbClr val="000000"/>
                </a:solidFill>
              </a:rPr>
              <a:t>ি</a:t>
            </a:r>
            <a:r>
              <a:rPr b="1" sz="6000" lang="en-US">
                <a:solidFill>
                  <a:srgbClr val="000000"/>
                </a:solidFill>
              </a:rPr>
              <a:t>ব</a:t>
            </a:r>
            <a:r>
              <a:rPr b="1" sz="6000" lang="en-US">
                <a:solidFill>
                  <a:srgbClr val="000000"/>
                </a:solidFill>
              </a:rPr>
              <a:t>া</a:t>
            </a:r>
            <a:r>
              <a:rPr b="1" sz="6000" lang="en-US">
                <a:solidFill>
                  <a:srgbClr val="000000"/>
                </a:solidFill>
              </a:rPr>
              <a:t>হ</a:t>
            </a:r>
            <a:endParaRPr b="1" sz="60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358171" y="1874280"/>
            <a:ext cx="9475658" cy="3933206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sp>
        <p:nvSpPr>
          <p:cNvPr id="1048605" name=""/>
          <p:cNvSpPr txBox="1"/>
          <p:nvPr/>
        </p:nvSpPr>
        <p:spPr>
          <a:xfrm>
            <a:off x="1443408" y="623503"/>
            <a:ext cx="8544238" cy="2237741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এ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 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স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ু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র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া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র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 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শ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ি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ক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্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ষ</a:t>
            </a:r>
            <a:r>
              <a:rPr b="1" sz="8000" lang="en-US">
                <a:solidFill>
                  <a:srgbClr val="000000"/>
                </a:solidFill>
                <a:latin typeface="Charu Chandan 3D"/>
                <a:cs typeface="Charu Chandan 3D"/>
              </a:rPr>
              <a:t>া</a:t>
            </a:r>
            <a:endParaRPr b="1" sz="8000" lang="en-US">
              <a:solidFill>
                <a:srgbClr val="000000"/>
              </a:solidFill>
              <a:latin typeface="Charu Chandan 3D"/>
              <a:cs typeface="Charu Chandan 3D"/>
            </a:endParaRPr>
          </a:p>
        </p:txBody>
      </p:sp>
      <p:sp>
        <p:nvSpPr>
          <p:cNvPr id="1048606" name=""/>
          <p:cNvSpPr txBox="1"/>
          <p:nvPr/>
        </p:nvSpPr>
        <p:spPr>
          <a:xfrm>
            <a:off x="417679" y="3219450"/>
            <a:ext cx="10667996" cy="2898140"/>
          </a:xfrm>
          <a:prstGeom prst="rect"/>
        </p:spPr>
        <p:txBody>
          <a:bodyPr rtlCol="0" wrap="square">
            <a:spAutoFit/>
          </a:bodyPr>
          <a:p>
            <a:pPr algn="l"/>
            <a:r>
              <a:rPr sz="4000" lang="en-US">
                <a:solidFill>
                  <a:srgbClr val="000000"/>
                </a:solidFill>
              </a:rPr>
              <a:t>১</a:t>
            </a:r>
            <a:r>
              <a:rPr sz="4000" lang="en-US">
                <a:solidFill>
                  <a:srgbClr val="000000"/>
                </a:solidFill>
              </a:rPr>
              <a:t>.</a:t>
            </a:r>
            <a:r>
              <a:rPr sz="4000" lang="en-US">
                <a:solidFill>
                  <a:srgbClr val="000000"/>
                </a:solidFill>
              </a:rPr>
              <a:t>ত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ও</a:t>
            </a:r>
            <a:r>
              <a:rPr sz="4000" lang="en-US">
                <a:solidFill>
                  <a:srgbClr val="000000"/>
                </a:solidFill>
              </a:rPr>
              <a:t>হ</a:t>
            </a:r>
            <a:r>
              <a:rPr sz="4000" lang="en-US">
                <a:solidFill>
                  <a:srgbClr val="000000"/>
                </a:solidFill>
              </a:rPr>
              <a:t>ী</a:t>
            </a:r>
            <a:r>
              <a:rPr sz="4000" lang="en-US">
                <a:solidFill>
                  <a:srgbClr val="000000"/>
                </a:solidFill>
              </a:rPr>
              <a:t>দ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r>
              <a:rPr sz="4000" lang="en-US">
                <a:solidFill>
                  <a:srgbClr val="000000"/>
                </a:solidFill>
              </a:rPr>
              <a:t>র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শ</a:t>
            </a:r>
            <a:r>
              <a:rPr sz="4000" lang="en-US">
                <a:solidFill>
                  <a:srgbClr val="000000"/>
                </a:solidFill>
              </a:rPr>
              <a:t>ি</a:t>
            </a:r>
            <a:r>
              <a:rPr sz="4000" lang="en-US">
                <a:solidFill>
                  <a:srgbClr val="000000"/>
                </a:solidFill>
              </a:rPr>
              <a:t>ক</a:t>
            </a:r>
            <a:r>
              <a:rPr sz="4000" lang="en-US">
                <a:solidFill>
                  <a:srgbClr val="000000"/>
                </a:solidFill>
              </a:rPr>
              <a:t>্</a:t>
            </a:r>
            <a:r>
              <a:rPr sz="4000" lang="en-US">
                <a:solidFill>
                  <a:srgbClr val="000000"/>
                </a:solidFill>
              </a:rPr>
              <a:t>ষ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দ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r>
              <a:rPr sz="4000" lang="en-US">
                <a:solidFill>
                  <a:srgbClr val="000000"/>
                </a:solidFill>
              </a:rPr>
              <a:t>ও</a:t>
            </a:r>
            <a:r>
              <a:rPr sz="4000" lang="en-US">
                <a:solidFill>
                  <a:srgbClr val="000000"/>
                </a:solidFill>
              </a:rPr>
              <a:t>য়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হ</a:t>
            </a:r>
            <a:r>
              <a:rPr sz="4000" lang="en-US">
                <a:solidFill>
                  <a:srgbClr val="000000"/>
                </a:solidFill>
              </a:rPr>
              <a:t>য়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r>
              <a:rPr sz="4000" lang="en-US">
                <a:solidFill>
                  <a:srgbClr val="000000"/>
                </a:solidFill>
              </a:rPr>
              <a:t>ছ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এ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ক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ল</a:t>
            </a:r>
            <a:r>
              <a:rPr sz="4000" lang="en-US">
                <a:solidFill>
                  <a:srgbClr val="000000"/>
                </a:solidFill>
              </a:rPr>
              <a:t>ি</a:t>
            </a:r>
            <a:r>
              <a:rPr sz="4000" lang="en-US">
                <a:solidFill>
                  <a:srgbClr val="000000"/>
                </a:solidFill>
              </a:rPr>
              <a:t>ম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র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১</a:t>
            </a:r>
            <a:r>
              <a:rPr sz="4000" lang="en-US">
                <a:solidFill>
                  <a:srgbClr val="000000"/>
                </a:solidFill>
              </a:rPr>
              <a:t>ম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অ</a:t>
            </a:r>
            <a:r>
              <a:rPr sz="4000" lang="en-US">
                <a:solidFill>
                  <a:srgbClr val="000000"/>
                </a:solidFill>
              </a:rPr>
              <a:t>ং</a:t>
            </a:r>
            <a:r>
              <a:rPr sz="4000" lang="en-US">
                <a:solidFill>
                  <a:srgbClr val="000000"/>
                </a:solidFill>
              </a:rPr>
              <a:t>শ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endParaRPr sz="4000" lang="en-US">
              <a:solidFill>
                <a:srgbClr val="000000"/>
              </a:solidFill>
            </a:endParaRPr>
          </a:p>
          <a:p>
            <a:pPr algn="l"/>
            <a:r>
              <a:rPr sz="4000" lang="en-US">
                <a:solidFill>
                  <a:srgbClr val="000000"/>
                </a:solidFill>
              </a:rPr>
              <a:t>২</a:t>
            </a:r>
            <a:r>
              <a:rPr sz="4000" lang="en-US">
                <a:solidFill>
                  <a:srgbClr val="000000"/>
                </a:solidFill>
              </a:rPr>
              <a:t>.</a:t>
            </a:r>
            <a:r>
              <a:rPr sz="4000" lang="en-US">
                <a:solidFill>
                  <a:srgbClr val="000000"/>
                </a:solidFill>
              </a:rPr>
              <a:t>২</a:t>
            </a:r>
            <a:r>
              <a:rPr sz="4000" lang="en-US">
                <a:solidFill>
                  <a:srgbClr val="000000"/>
                </a:solidFill>
              </a:rPr>
              <a:t>য়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অ</a:t>
            </a:r>
            <a:r>
              <a:rPr sz="4000" lang="en-US">
                <a:solidFill>
                  <a:srgbClr val="000000"/>
                </a:solidFill>
              </a:rPr>
              <a:t>ং</a:t>
            </a:r>
            <a:r>
              <a:rPr sz="4000" lang="en-US">
                <a:solidFill>
                  <a:srgbClr val="000000"/>
                </a:solidFill>
              </a:rPr>
              <a:t>শ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র</a:t>
            </a:r>
            <a:r>
              <a:rPr sz="4000" lang="en-US">
                <a:solidFill>
                  <a:srgbClr val="000000"/>
                </a:solidFill>
              </a:rPr>
              <a:t>ি</a:t>
            </a:r>
            <a:r>
              <a:rPr sz="4000" lang="en-US">
                <a:solidFill>
                  <a:srgbClr val="000000"/>
                </a:solidFill>
              </a:rPr>
              <a:t>স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ল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ত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r>
              <a:rPr sz="4000" lang="en-US">
                <a:solidFill>
                  <a:srgbClr val="000000"/>
                </a:solidFill>
              </a:rPr>
              <a:t>র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ব</a:t>
            </a:r>
            <a:r>
              <a:rPr sz="4000" lang="en-US">
                <a:solidFill>
                  <a:srgbClr val="000000"/>
                </a:solidFill>
              </a:rPr>
              <a:t>ণ</a:t>
            </a:r>
            <a:r>
              <a:rPr sz="4000" lang="en-US">
                <a:solidFill>
                  <a:srgbClr val="000000"/>
                </a:solidFill>
              </a:rPr>
              <a:t>র্</a:t>
            </a:r>
            <a:r>
              <a:rPr sz="4000" lang="en-US">
                <a:solidFill>
                  <a:srgbClr val="000000"/>
                </a:solidFill>
              </a:rPr>
              <a:t>ন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ক</a:t>
            </a:r>
            <a:r>
              <a:rPr sz="4000" lang="en-US">
                <a:solidFill>
                  <a:srgbClr val="000000"/>
                </a:solidFill>
              </a:rPr>
              <a:t>র</a:t>
            </a:r>
            <a:r>
              <a:rPr sz="4000" lang="en-US">
                <a:solidFill>
                  <a:srgbClr val="000000"/>
                </a:solidFill>
              </a:rPr>
              <a:t>া</a:t>
            </a:r>
            <a:r>
              <a:rPr sz="4000" lang="en-US">
                <a:solidFill>
                  <a:srgbClr val="000000"/>
                </a:solidFill>
              </a:rPr>
              <a:t> </a:t>
            </a:r>
            <a:r>
              <a:rPr sz="4000" lang="en-US">
                <a:solidFill>
                  <a:srgbClr val="000000"/>
                </a:solidFill>
              </a:rPr>
              <a:t>হ</a:t>
            </a:r>
            <a:r>
              <a:rPr sz="4000" lang="en-US">
                <a:solidFill>
                  <a:srgbClr val="000000"/>
                </a:solidFill>
              </a:rPr>
              <a:t>য়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r>
              <a:rPr sz="4000" lang="en-US">
                <a:solidFill>
                  <a:srgbClr val="000000"/>
                </a:solidFill>
              </a:rPr>
              <a:t>ছ</a:t>
            </a:r>
            <a:r>
              <a:rPr sz="4000" lang="en-US">
                <a:solidFill>
                  <a:srgbClr val="000000"/>
                </a:solidFill>
              </a:rPr>
              <a:t>ে</a:t>
            </a:r>
            <a:endParaRPr sz="4000" lang="en-US">
              <a:solidFill>
                <a:srgbClr val="000000"/>
              </a:solidFill>
            </a:endParaRPr>
          </a:p>
          <a:p>
            <a:pPr algn="ctr"/>
            <a:endParaRPr sz="4000" lang="en-US">
              <a:solidFill>
                <a:srgbClr val="000000"/>
              </a:solidFill>
            </a:endParaRPr>
          </a:p>
          <a:p>
            <a:pPr algn="ctr"/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sp>
        <p:nvSpPr>
          <p:cNvPr id="1048609" name=""/>
          <p:cNvSpPr txBox="1"/>
          <p:nvPr/>
        </p:nvSpPr>
        <p:spPr>
          <a:xfrm>
            <a:off x="2307885" y="698522"/>
            <a:ext cx="7576229" cy="15138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9600" lang="en-US">
                <a:solidFill>
                  <a:srgbClr val="BF0000"/>
                </a:solidFill>
              </a:rPr>
              <a:t>এ</a:t>
            </a:r>
            <a:r>
              <a:rPr b="1" sz="9600" lang="en-US">
                <a:solidFill>
                  <a:srgbClr val="BF0000"/>
                </a:solidFill>
              </a:rPr>
              <a:t>ক</a:t>
            </a:r>
            <a:r>
              <a:rPr b="1" sz="9600" lang="en-US">
                <a:solidFill>
                  <a:srgbClr val="BF0000"/>
                </a:solidFill>
              </a:rPr>
              <a:t>ক</a:t>
            </a:r>
            <a:r>
              <a:rPr b="1" sz="9600" lang="en-US">
                <a:solidFill>
                  <a:srgbClr val="BF0000"/>
                </a:solidFill>
              </a:rPr>
              <a:t> </a:t>
            </a:r>
            <a:r>
              <a:rPr b="1" sz="9600" lang="en-US">
                <a:solidFill>
                  <a:srgbClr val="BF0000"/>
                </a:solidFill>
              </a:rPr>
              <a:t>ক</a:t>
            </a:r>
            <a:r>
              <a:rPr b="1" sz="9600" lang="en-US">
                <a:solidFill>
                  <a:srgbClr val="BF0000"/>
                </a:solidFill>
              </a:rPr>
              <a:t>া</a:t>
            </a:r>
            <a:r>
              <a:rPr b="1" sz="9600" lang="en-US">
                <a:solidFill>
                  <a:srgbClr val="BF0000"/>
                </a:solidFill>
              </a:rPr>
              <a:t>জ</a:t>
            </a:r>
            <a:endParaRPr b="1" sz="9600" lang="en-US">
              <a:solidFill>
                <a:srgbClr val="BF0000"/>
              </a:solidFill>
            </a:endParaRPr>
          </a:p>
        </p:txBody>
      </p:sp>
      <p:sp>
        <p:nvSpPr>
          <p:cNvPr id="1048610" name=""/>
          <p:cNvSpPr txBox="1"/>
          <p:nvPr/>
        </p:nvSpPr>
        <p:spPr>
          <a:xfrm>
            <a:off x="270094" y="3704183"/>
            <a:ext cx="12856794" cy="891541"/>
          </a:xfrm>
          <a:prstGeom prst="rect"/>
        </p:spPr>
        <p:txBody>
          <a:bodyPr rtlCol="0" wrap="square">
            <a:spAutoFit/>
          </a:bodyPr>
          <a:p>
            <a:pPr algn="ctr"/>
            <a:r>
              <a:rPr sz="5400" lang="en-US">
                <a:solidFill>
                  <a:srgbClr val="000000"/>
                </a:solidFill>
              </a:rPr>
              <a:t>ক</a:t>
            </a:r>
            <a:r>
              <a:rPr sz="5400" lang="en-US">
                <a:solidFill>
                  <a:srgbClr val="000000"/>
                </a:solidFill>
              </a:rPr>
              <a:t>া</a:t>
            </a:r>
            <a:r>
              <a:rPr sz="5400" lang="en-US">
                <a:solidFill>
                  <a:srgbClr val="000000"/>
                </a:solidFill>
              </a:rPr>
              <a:t>ল</a:t>
            </a:r>
            <a:r>
              <a:rPr sz="5400" lang="en-US">
                <a:solidFill>
                  <a:srgbClr val="000000"/>
                </a:solidFill>
              </a:rPr>
              <a:t>ি</a:t>
            </a:r>
            <a:r>
              <a:rPr sz="5400" lang="en-US">
                <a:solidFill>
                  <a:srgbClr val="000000"/>
                </a:solidFill>
              </a:rPr>
              <a:t>ম</a:t>
            </a:r>
            <a:r>
              <a:rPr sz="5400" lang="en-US">
                <a:solidFill>
                  <a:srgbClr val="000000"/>
                </a:solidFill>
              </a:rPr>
              <a:t>া</a:t>
            </a:r>
            <a:r>
              <a:rPr sz="5400" lang="en-US">
                <a:solidFill>
                  <a:srgbClr val="000000"/>
                </a:solidFill>
              </a:rPr>
              <a:t> </a:t>
            </a:r>
            <a:r>
              <a:rPr sz="5400" lang="en-US">
                <a:solidFill>
                  <a:srgbClr val="000000"/>
                </a:solidFill>
              </a:rPr>
              <a:t>ত</a:t>
            </a:r>
            <a:r>
              <a:rPr sz="5400" lang="en-US">
                <a:solidFill>
                  <a:srgbClr val="000000"/>
                </a:solidFill>
              </a:rPr>
              <a:t>া</a:t>
            </a:r>
            <a:r>
              <a:rPr sz="5400" lang="en-US">
                <a:solidFill>
                  <a:srgbClr val="000000"/>
                </a:solidFill>
              </a:rPr>
              <a:t>য়</a:t>
            </a:r>
            <a:r>
              <a:rPr sz="5400" lang="en-US">
                <a:solidFill>
                  <a:srgbClr val="000000"/>
                </a:solidFill>
              </a:rPr>
              <a:t>্য</a:t>
            </a:r>
            <a:r>
              <a:rPr sz="5400" lang="en-US">
                <a:solidFill>
                  <a:srgbClr val="000000"/>
                </a:solidFill>
              </a:rPr>
              <a:t>ি</a:t>
            </a:r>
            <a:r>
              <a:rPr sz="5400" lang="en-US">
                <a:solidFill>
                  <a:srgbClr val="000000"/>
                </a:solidFill>
              </a:rPr>
              <a:t>ব</a:t>
            </a:r>
            <a:r>
              <a:rPr sz="5400" lang="en-US">
                <a:solidFill>
                  <a:srgbClr val="000000"/>
                </a:solidFill>
              </a:rPr>
              <a:t>া</a:t>
            </a:r>
            <a:r>
              <a:rPr sz="5400" lang="en-US">
                <a:solidFill>
                  <a:srgbClr val="000000"/>
                </a:solidFill>
              </a:rPr>
              <a:t>র</a:t>
            </a:r>
            <a:r>
              <a:rPr sz="5400" lang="en-US">
                <a:solidFill>
                  <a:srgbClr val="000000"/>
                </a:solidFill>
              </a:rPr>
              <a:t> </a:t>
            </a:r>
            <a:r>
              <a:rPr sz="5400" lang="en-US">
                <a:solidFill>
                  <a:srgbClr val="000000"/>
                </a:solidFill>
              </a:rPr>
              <a:t>স</a:t>
            </a:r>
            <a:r>
              <a:rPr sz="5400" lang="en-US">
                <a:solidFill>
                  <a:srgbClr val="000000"/>
                </a:solidFill>
              </a:rPr>
              <a:t>া</a:t>
            </a:r>
            <a:r>
              <a:rPr sz="5400" lang="en-US">
                <a:solidFill>
                  <a:srgbClr val="000000"/>
                </a:solidFill>
              </a:rPr>
              <a:t>ম</a:t>
            </a:r>
            <a:r>
              <a:rPr sz="5400" lang="en-US">
                <a:solidFill>
                  <a:srgbClr val="000000"/>
                </a:solidFill>
              </a:rPr>
              <a:t>া</a:t>
            </a:r>
            <a:r>
              <a:rPr sz="5400" lang="en-US">
                <a:solidFill>
                  <a:srgbClr val="000000"/>
                </a:solidFill>
              </a:rPr>
              <a:t>জ</a:t>
            </a:r>
            <a:r>
              <a:rPr sz="5400" lang="en-US">
                <a:solidFill>
                  <a:srgbClr val="000000"/>
                </a:solidFill>
              </a:rPr>
              <a:t>ি</a:t>
            </a:r>
            <a:r>
              <a:rPr sz="5400" lang="en-US">
                <a:solidFill>
                  <a:srgbClr val="000000"/>
                </a:solidFill>
              </a:rPr>
              <a:t>ক</a:t>
            </a:r>
            <a:r>
              <a:rPr sz="5400" lang="en-US">
                <a:solidFill>
                  <a:srgbClr val="000000"/>
                </a:solidFill>
              </a:rPr>
              <a:t> </a:t>
            </a:r>
            <a:r>
              <a:rPr sz="5400" lang="en-US">
                <a:solidFill>
                  <a:srgbClr val="000000"/>
                </a:solidFill>
              </a:rPr>
              <a:t>গ</a:t>
            </a:r>
            <a:r>
              <a:rPr sz="5400" lang="en-US">
                <a:solidFill>
                  <a:srgbClr val="000000"/>
                </a:solidFill>
              </a:rPr>
              <a:t>ু</a:t>
            </a:r>
            <a:r>
              <a:rPr sz="5400" lang="en-US">
                <a:solidFill>
                  <a:srgbClr val="000000"/>
                </a:solidFill>
              </a:rPr>
              <a:t>র</a:t>
            </a:r>
            <a:r>
              <a:rPr sz="5400" lang="en-US">
                <a:solidFill>
                  <a:srgbClr val="000000"/>
                </a:solidFill>
              </a:rPr>
              <a:t>ু</a:t>
            </a:r>
            <a:r>
              <a:rPr sz="5400" lang="en-US">
                <a:solidFill>
                  <a:srgbClr val="000000"/>
                </a:solidFill>
              </a:rPr>
              <a:t>ত</a:t>
            </a:r>
            <a:r>
              <a:rPr sz="5400" lang="en-US">
                <a:solidFill>
                  <a:srgbClr val="000000"/>
                </a:solidFill>
              </a:rPr>
              <a:t>্</a:t>
            </a:r>
            <a:r>
              <a:rPr sz="5400" lang="en-US">
                <a:solidFill>
                  <a:srgbClr val="000000"/>
                </a:solidFill>
              </a:rPr>
              <a:t>ব</a:t>
            </a:r>
            <a:r>
              <a:rPr sz="5400" lang="en-US">
                <a:solidFill>
                  <a:srgbClr val="000000"/>
                </a:solidFill>
              </a:rPr>
              <a:t> </a:t>
            </a:r>
            <a:r>
              <a:rPr sz="5400" lang="en-US">
                <a:solidFill>
                  <a:srgbClr val="000000"/>
                </a:solidFill>
              </a:rPr>
              <a:t>ব</a:t>
            </a:r>
            <a:r>
              <a:rPr sz="5400" lang="en-US">
                <a:solidFill>
                  <a:srgbClr val="000000"/>
                </a:solidFill>
              </a:rPr>
              <a:t>র্</a:t>
            </a:r>
            <a:r>
              <a:rPr sz="5400" lang="en-US">
                <a:solidFill>
                  <a:srgbClr val="000000"/>
                </a:solidFill>
              </a:rPr>
              <a:t>ন</a:t>
            </a:r>
            <a:r>
              <a:rPr sz="5400" lang="en-US">
                <a:solidFill>
                  <a:srgbClr val="000000"/>
                </a:solidFill>
              </a:rPr>
              <a:t>ন</a:t>
            </a:r>
            <a:r>
              <a:rPr sz="5400" lang="en-US">
                <a:solidFill>
                  <a:srgbClr val="000000"/>
                </a:solidFill>
              </a:rPr>
              <a:t>া</a:t>
            </a:r>
            <a:r>
              <a:rPr sz="5400" lang="en-US">
                <a:solidFill>
                  <a:srgbClr val="000000"/>
                </a:solidFill>
              </a:rPr>
              <a:t> </a:t>
            </a:r>
            <a:r>
              <a:rPr sz="5400" lang="en-US">
                <a:solidFill>
                  <a:srgbClr val="000000"/>
                </a:solidFill>
              </a:rPr>
              <a:t>ক</a:t>
            </a:r>
            <a:r>
              <a:rPr sz="5400" lang="en-US">
                <a:solidFill>
                  <a:srgbClr val="000000"/>
                </a:solidFill>
              </a:rPr>
              <a:t>র</a:t>
            </a:r>
            <a:r>
              <a:rPr sz="6000" lang="en-US">
                <a:solidFill>
                  <a:srgbClr val="000000"/>
                </a:solidFill>
              </a:rPr>
              <a:t> </a:t>
            </a:r>
            <a:endParaRPr sz="60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Date Placeholder 2"/>
          <p:cNvSpPr txBox="1"/>
          <p:nvPr/>
        </p:nvSpPr>
        <p:spPr>
          <a:xfrm>
            <a:off x="1600200" y="5657853"/>
            <a:ext cx="1295400" cy="273844"/>
          </a:xfrm>
          <a:prstGeom prst="rect"/>
        </p:spPr>
        <p:txBody>
          <a:bodyPr anchor="b" bIns="34290" lIns="68580" rIns="68580" rtlCol="0" tIns="34290" vert="horz"/>
          <a:lstStyle>
            <a:defPPr>
              <a:defRPr lang="en-US"/>
            </a:defPPr>
            <a:lvl1pPr algn="r" defTabSz="914400" eaLnBrk="1" hangingPunct="1" latinLnBrk="0" marL="0" rtl="0"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4FF741-998C-403B-BCF5-C2FFB07A19C7}" type="datetime8">
              <a:rPr sz="675" lang="bn-BD"/>
              <a:t>11/12/2020 6:57 PM</a:t>
            </a:fld>
            <a:endParaRPr sz="675" lang="en-US"/>
          </a:p>
        </p:txBody>
      </p:sp>
      <p:sp>
        <p:nvSpPr>
          <p:cNvPr id="1048612" name=""/>
          <p:cNvSpPr txBox="1"/>
          <p:nvPr/>
        </p:nvSpPr>
        <p:spPr>
          <a:xfrm>
            <a:off x="2247899" y="2029459"/>
            <a:ext cx="7395004" cy="1399541"/>
          </a:xfrm>
          <a:prstGeom prst="rect"/>
        </p:spPr>
        <p:txBody>
          <a:bodyPr rtlCol="0" wrap="square">
            <a:spAutoFit/>
          </a:bodyPr>
          <a:p>
            <a:pPr algn="ctr"/>
            <a:r>
              <a:rPr sz="8800" lang="en-US">
                <a:solidFill>
                  <a:srgbClr val="000000"/>
                </a:solidFill>
              </a:rPr>
              <a:t>আ</a:t>
            </a:r>
            <a:r>
              <a:rPr sz="8800" lang="en-US">
                <a:solidFill>
                  <a:srgbClr val="000000"/>
                </a:solidFill>
              </a:rPr>
              <a:t>ল</a:t>
            </a:r>
            <a:r>
              <a:rPr sz="8800" lang="en-US">
                <a:solidFill>
                  <a:srgbClr val="000000"/>
                </a:solidFill>
              </a:rPr>
              <a:t>্</a:t>
            </a:r>
            <a:r>
              <a:rPr sz="8800" lang="en-US">
                <a:solidFill>
                  <a:srgbClr val="000000"/>
                </a:solidFill>
              </a:rPr>
              <a:t>ল</a:t>
            </a:r>
            <a:r>
              <a:rPr sz="8800" lang="en-US">
                <a:solidFill>
                  <a:srgbClr val="000000"/>
                </a:solidFill>
              </a:rPr>
              <a:t>াহ</a:t>
            </a:r>
            <a:r>
              <a:rPr sz="8800" lang="en-US">
                <a:solidFill>
                  <a:srgbClr val="000000"/>
                </a:solidFill>
              </a:rPr>
              <a:t> </a:t>
            </a:r>
            <a:r>
              <a:rPr sz="8800" lang="en-US">
                <a:solidFill>
                  <a:srgbClr val="000000"/>
                </a:solidFill>
              </a:rPr>
              <a:t>হাফিজ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1"/>
      </p:stSnd>
    </p:sndAc>
  </p:transition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দেবিদ্বার উপজেলা প্রশাসন কর্তৃক আয়োজিত উন্নয়ন মেলা ২০১৭ এর শুভ উদ্বোধন </dc:title>
  <dc:creator>HP</dc:creator>
  <cp:lastModifiedBy>S</cp:lastModifiedBy>
  <dcterms:created xsi:type="dcterms:W3CDTF">2017-01-12T11:27:48Z</dcterms:created>
  <dcterms:modified xsi:type="dcterms:W3CDTF">2020-11-12T13:03:02Z</dcterms:modified>
</cp:coreProperties>
</file>